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21"/>
  </p:notesMasterIdLst>
  <p:handoutMasterIdLst>
    <p:handoutMasterId r:id="rId22"/>
  </p:handoutMasterIdLst>
  <p:sldIdLst>
    <p:sldId id="271" r:id="rId5"/>
    <p:sldId id="272" r:id="rId6"/>
    <p:sldId id="256" r:id="rId7"/>
    <p:sldId id="257" r:id="rId8"/>
    <p:sldId id="258" r:id="rId9"/>
    <p:sldId id="259" r:id="rId10"/>
    <p:sldId id="261" r:id="rId11"/>
    <p:sldId id="262" r:id="rId12"/>
    <p:sldId id="265" r:id="rId13"/>
    <p:sldId id="264" r:id="rId14"/>
    <p:sldId id="263" r:id="rId15"/>
    <p:sldId id="266" r:id="rId16"/>
    <p:sldId id="267" r:id="rId17"/>
    <p:sldId id="268" r:id="rId18"/>
    <p:sldId id="269" r:id="rId19"/>
    <p:sldId id="270" r:id="rId20"/>
  </p:sldIdLst>
  <p:sldSz cx="9144000" cy="6858000" type="screen4x3"/>
  <p:notesSz cx="6858000" cy="9144000"/>
  <p:custDataLst>
    <p:tags r:id="rId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orient="horz" pos="4229">
          <p15:clr>
            <a:srgbClr val="A4A3A4"/>
          </p15:clr>
        </p15:guide>
        <p15:guide id="3" orient="horz" pos="182">
          <p15:clr>
            <a:srgbClr val="A4A3A4"/>
          </p15:clr>
        </p15:guide>
        <p15:guide id="4" orient="horz" pos="3958">
          <p15:clr>
            <a:srgbClr val="A4A3A4"/>
          </p15:clr>
        </p15:guide>
        <p15:guide id="5" orient="horz" pos="91">
          <p15:clr>
            <a:srgbClr val="A4A3A4"/>
          </p15:clr>
        </p15:guide>
        <p15:guide id="6" orient="horz" pos="272">
          <p15:clr>
            <a:srgbClr val="A4A3A4"/>
          </p15:clr>
        </p15:guide>
        <p15:guide id="7" orient="horz" pos="4137">
          <p15:clr>
            <a:srgbClr val="A4A3A4"/>
          </p15:clr>
        </p15:guide>
        <p15:guide id="8" orient="horz" pos="4047">
          <p15:clr>
            <a:srgbClr val="A4A3A4"/>
          </p15:clr>
        </p15:guide>
        <p15:guide id="9" orient="horz" pos="364">
          <p15:clr>
            <a:srgbClr val="A4A3A4"/>
          </p15:clr>
        </p15:guide>
        <p15:guide id="10" orient="horz" pos="454">
          <p15:clr>
            <a:srgbClr val="A4A3A4"/>
          </p15:clr>
        </p15:guide>
        <p15:guide id="11" orient="horz" pos="3866">
          <p15:clr>
            <a:srgbClr val="A4A3A4"/>
          </p15:clr>
        </p15:guide>
        <p15:guide id="12" orient="horz" pos="3775">
          <p15:clr>
            <a:srgbClr val="A4A3A4"/>
          </p15:clr>
        </p15:guide>
        <p15:guide id="13" orient="horz" pos="546">
          <p15:clr>
            <a:srgbClr val="A4A3A4"/>
          </p15:clr>
        </p15:guide>
        <p15:guide id="14" orient="horz" pos="637">
          <p15:clr>
            <a:srgbClr val="A4A3A4"/>
          </p15:clr>
        </p15:guide>
        <p15:guide id="15" orient="horz" pos="727">
          <p15:clr>
            <a:srgbClr val="A4A3A4"/>
          </p15:clr>
        </p15:guide>
        <p15:guide id="16" orient="horz" pos="818">
          <p15:clr>
            <a:srgbClr val="A4A3A4"/>
          </p15:clr>
        </p15:guide>
        <p15:guide id="17" orient="horz" pos="908">
          <p15:clr>
            <a:srgbClr val="A4A3A4"/>
          </p15:clr>
        </p15:guide>
        <p15:guide id="18" orient="horz" pos="998">
          <p15:clr>
            <a:srgbClr val="A4A3A4"/>
          </p15:clr>
        </p15:guide>
        <p15:guide id="19" orient="horz" pos="1089">
          <p15:clr>
            <a:srgbClr val="A4A3A4"/>
          </p15:clr>
        </p15:guide>
        <p15:guide id="20" orient="horz" pos="1181">
          <p15:clr>
            <a:srgbClr val="A4A3A4"/>
          </p15:clr>
        </p15:guide>
        <p15:guide id="21" orient="horz" pos="1272">
          <p15:clr>
            <a:srgbClr val="A4A3A4"/>
          </p15:clr>
        </p15:guide>
        <p15:guide id="22" orient="horz" pos="1362">
          <p15:clr>
            <a:srgbClr val="A4A3A4"/>
          </p15:clr>
        </p15:guide>
        <p15:guide id="23" orient="horz" pos="1452">
          <p15:clr>
            <a:srgbClr val="A4A3A4"/>
          </p15:clr>
        </p15:guide>
        <p15:guide id="24" orient="horz" pos="1542">
          <p15:clr>
            <a:srgbClr val="A4A3A4"/>
          </p15:clr>
        </p15:guide>
        <p15:guide id="25" orient="horz" pos="1633">
          <p15:clr>
            <a:srgbClr val="A4A3A4"/>
          </p15:clr>
        </p15:guide>
        <p15:guide id="26" orient="horz" pos="3685">
          <p15:clr>
            <a:srgbClr val="A4A3A4"/>
          </p15:clr>
        </p15:guide>
        <p15:guide id="27" orient="horz" pos="3594">
          <p15:clr>
            <a:srgbClr val="A4A3A4"/>
          </p15:clr>
        </p15:guide>
        <p15:guide id="28" orient="horz" pos="3502">
          <p15:clr>
            <a:srgbClr val="A4A3A4"/>
          </p15:clr>
        </p15:guide>
        <p15:guide id="29" orient="horz" pos="3412">
          <p15:clr>
            <a:srgbClr val="A4A3A4"/>
          </p15:clr>
        </p15:guide>
        <p15:guide id="30" pos="2880">
          <p15:clr>
            <a:srgbClr val="A4A3A4"/>
          </p15:clr>
        </p15:guide>
        <p15:guide id="31" pos="181">
          <p15:clr>
            <a:srgbClr val="A4A3A4"/>
          </p15:clr>
        </p15:guide>
        <p15:guide id="32" pos="274">
          <p15:clr>
            <a:srgbClr val="A4A3A4"/>
          </p15:clr>
        </p15:guide>
        <p15:guide id="33" pos="363">
          <p15:clr>
            <a:srgbClr val="A4A3A4"/>
          </p15:clr>
        </p15:guide>
        <p15:guide id="34" pos="90">
          <p15:clr>
            <a:srgbClr val="A4A3A4"/>
          </p15:clr>
        </p15:guide>
        <p15:guide id="35" pos="5670">
          <p15:clr>
            <a:srgbClr val="A4A3A4"/>
          </p15:clr>
        </p15:guide>
        <p15:guide id="36" pos="5579">
          <p15:clr>
            <a:srgbClr val="A4A3A4"/>
          </p15:clr>
        </p15:guide>
        <p15:guide id="37" pos="2835">
          <p15:clr>
            <a:srgbClr val="A4A3A4"/>
          </p15:clr>
        </p15:guide>
        <p15:guide id="38" pos="2926">
          <p15:clr>
            <a:srgbClr val="A4A3A4"/>
          </p15:clr>
        </p15:guide>
        <p15:guide id="39" pos="5398">
          <p15:clr>
            <a:srgbClr val="A4A3A4"/>
          </p15:clr>
        </p15:guide>
        <p15:guide id="40" pos="5488">
          <p15:clr>
            <a:srgbClr val="A4A3A4"/>
          </p15:clr>
        </p15:guide>
        <p15:guide id="41" pos="453">
          <p15:clr>
            <a:srgbClr val="A4A3A4"/>
          </p15:clr>
        </p15:guide>
        <p15:guide id="42" pos="5307">
          <p15:clr>
            <a:srgbClr val="A4A3A4"/>
          </p15:clr>
        </p15:guide>
        <p15:guide id="43" pos="1887">
          <p15:clr>
            <a:srgbClr val="A4A3A4"/>
          </p15:clr>
        </p15:guide>
        <p15:guide id="44" pos="1977">
          <p15:clr>
            <a:srgbClr val="A4A3A4"/>
          </p15:clr>
        </p15:guide>
        <p15:guide id="45" pos="3782">
          <p15:clr>
            <a:srgbClr val="A4A3A4"/>
          </p15:clr>
        </p15:guide>
        <p15:guide id="46" pos="3874">
          <p15:clr>
            <a:srgbClr val="A4A3A4"/>
          </p15:clr>
        </p15:guide>
        <p15:guide id="47" pos="2069">
          <p15:clr>
            <a:srgbClr val="A4A3A4"/>
          </p15:clr>
        </p15:guide>
        <p15:guide id="48" pos="369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8C5E3"/>
    <a:srgbClr val="4FB3CF"/>
    <a:srgbClr val="FBB040"/>
    <a:srgbClr val="FDD79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303" autoAdjust="0"/>
    <p:restoredTop sz="91399"/>
  </p:normalViewPr>
  <p:slideViewPr>
    <p:cSldViewPr snapToGrid="0">
      <p:cViewPr varScale="1">
        <p:scale>
          <a:sx n="63" d="100"/>
          <a:sy n="63" d="100"/>
        </p:scale>
        <p:origin x="1242" y="54"/>
      </p:cViewPr>
      <p:guideLst>
        <p:guide orient="horz" pos="2161"/>
        <p:guide orient="horz" pos="4229"/>
        <p:guide orient="horz" pos="182"/>
        <p:guide orient="horz" pos="3958"/>
        <p:guide orient="horz" pos="91"/>
        <p:guide orient="horz" pos="272"/>
        <p:guide orient="horz" pos="4137"/>
        <p:guide orient="horz" pos="4047"/>
        <p:guide orient="horz" pos="364"/>
        <p:guide orient="horz" pos="454"/>
        <p:guide orient="horz" pos="3866"/>
        <p:guide orient="horz" pos="3775"/>
        <p:guide orient="horz" pos="546"/>
        <p:guide orient="horz" pos="637"/>
        <p:guide orient="horz" pos="727"/>
        <p:guide orient="horz" pos="818"/>
        <p:guide orient="horz" pos="908"/>
        <p:guide orient="horz" pos="998"/>
        <p:guide orient="horz" pos="1089"/>
        <p:guide orient="horz" pos="1181"/>
        <p:guide orient="horz" pos="1272"/>
        <p:guide orient="horz" pos="1362"/>
        <p:guide orient="horz" pos="1452"/>
        <p:guide orient="horz" pos="1542"/>
        <p:guide orient="horz" pos="1633"/>
        <p:guide orient="horz" pos="3685"/>
        <p:guide orient="horz" pos="3594"/>
        <p:guide orient="horz" pos="3502"/>
        <p:guide orient="horz" pos="3412"/>
        <p:guide pos="2880"/>
        <p:guide pos="181"/>
        <p:guide pos="274"/>
        <p:guide pos="363"/>
        <p:guide pos="90"/>
        <p:guide pos="5670"/>
        <p:guide pos="5579"/>
        <p:guide pos="2835"/>
        <p:guide pos="2926"/>
        <p:guide pos="5398"/>
        <p:guide pos="5488"/>
        <p:guide pos="453"/>
        <p:guide pos="5307"/>
        <p:guide pos="1887"/>
        <p:guide pos="1977"/>
        <p:guide pos="3782"/>
        <p:guide pos="3874"/>
        <p:guide pos="2069"/>
        <p:guide pos="3691"/>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85" d="100"/>
          <a:sy n="85" d="100"/>
        </p:scale>
        <p:origin x="-330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4E13719-9F5E-4B85-A78F-3C278C353A0A}" type="datetimeFigureOut">
              <a:rPr lang="nl-NL" smtClean="0"/>
              <a:pPr/>
              <a:t>23-4-2018</a:t>
            </a:fld>
            <a:endParaRPr lang="nl-NL"/>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027F003-FF96-4FFF-B179-3F49A6941945}" type="slidenum">
              <a:rPr lang="nl-NL" smtClean="0"/>
              <a:pPr/>
              <a:t>‹#›</a:t>
            </a:fld>
            <a:endParaRPr lang="nl-NL"/>
          </a:p>
        </p:txBody>
      </p:sp>
    </p:spTree>
    <p:extLst>
      <p:ext uri="{BB962C8B-B14F-4D97-AF65-F5344CB8AC3E}">
        <p14:creationId xmlns:p14="http://schemas.microsoft.com/office/powerpoint/2010/main" val="39943823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018AE1-1792-42F7-8388-41230FC629A7}" type="datetimeFigureOut">
              <a:rPr lang="nl-NL" smtClean="0"/>
              <a:pPr/>
              <a:t>23-4-2018</a:t>
            </a:fld>
            <a:endParaRPr lang="nl-N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41A07B9-C6B0-4601-82BC-9FBC743D722E}" type="slidenum">
              <a:rPr lang="nl-NL" smtClean="0"/>
              <a:pPr/>
              <a:t>‹#›</a:t>
            </a:fld>
            <a:endParaRPr lang="nl-NL"/>
          </a:p>
        </p:txBody>
      </p:sp>
    </p:spTree>
    <p:extLst>
      <p:ext uri="{BB962C8B-B14F-4D97-AF65-F5344CB8AC3E}">
        <p14:creationId xmlns:p14="http://schemas.microsoft.com/office/powerpoint/2010/main" val="18199164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a:t>
            </a:r>
            <a:r>
              <a:rPr lang="en-US" baseline="0" dirty="0" smtClean="0"/>
              <a:t> a conference with our members, much like this conference, some people had a lot of beers and decided that it was time to organize a big exercise. They went to the CISO of </a:t>
            </a:r>
            <a:r>
              <a:rPr lang="en-US" baseline="0" dirty="0" err="1" smtClean="0"/>
              <a:t>SURFnet</a:t>
            </a:r>
            <a:r>
              <a:rPr lang="en-US" baseline="0" dirty="0" smtClean="0"/>
              <a:t> and got together with a few people, asked for around 50.000 euro’s to get the ball rolling and then just didn’t stop.</a:t>
            </a:r>
            <a:endParaRPr lang="en-US" dirty="0" smtClean="0"/>
          </a:p>
        </p:txBody>
      </p:sp>
      <p:sp>
        <p:nvSpPr>
          <p:cNvPr id="4" name="Slide Number Placeholder 3"/>
          <p:cNvSpPr>
            <a:spLocks noGrp="1"/>
          </p:cNvSpPr>
          <p:nvPr>
            <p:ph type="sldNum" sz="quarter" idx="10"/>
          </p:nvPr>
        </p:nvSpPr>
        <p:spPr/>
        <p:txBody>
          <a:bodyPr/>
          <a:lstStyle/>
          <a:p>
            <a:fld id="{941A07B9-C6B0-4601-82BC-9FBC743D722E}" type="slidenum">
              <a:rPr lang="nl-NL" smtClean="0"/>
              <a:pPr/>
              <a:t>7</a:t>
            </a:fld>
            <a:endParaRPr lang="nl-NL"/>
          </a:p>
        </p:txBody>
      </p:sp>
    </p:spTree>
    <p:extLst>
      <p:ext uri="{BB962C8B-B14F-4D97-AF65-F5344CB8AC3E}">
        <p14:creationId xmlns:p14="http://schemas.microsoft.com/office/powerpoint/2010/main" val="3034854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Continuation:</a:t>
            </a:r>
            <a:r>
              <a:rPr lang="en-US" dirty="0" smtClean="0"/>
              <a:t/>
            </a:r>
            <a:br>
              <a:rPr lang="en-US" dirty="0" smtClean="0"/>
            </a:br>
            <a:r>
              <a:rPr lang="en-US" dirty="0" smtClean="0"/>
              <a:t>Studies are being conducted on a follow-up of both large-scale exercises (OZON 2018) and small-scale exercises (NOZON 2017) at strategic and operational level.</a:t>
            </a:r>
            <a:br>
              <a:rPr lang="en-US" dirty="0" smtClean="0"/>
            </a:br>
            <a:r>
              <a:rPr lang="en-US" dirty="0" smtClean="0"/>
              <a:t/>
            </a:r>
            <a:br>
              <a:rPr lang="en-US" dirty="0" smtClean="0"/>
            </a:br>
            <a:r>
              <a:rPr lang="en-US" b="1" dirty="0" smtClean="0"/>
              <a:t>Involved people and costs:</a:t>
            </a:r>
            <a:br>
              <a:rPr lang="en-US" b="1" dirty="0" smtClean="0"/>
            </a:br>
            <a:r>
              <a:rPr lang="en-US" dirty="0" smtClean="0"/>
              <a:t>OZON's practice preparation has involved about 30 people, 10 for general design, the central scenario and the technique, 20 as practice preparatory and scenario writer for the participating institutions. The exercise totaled around 200 people, including all players.</a:t>
            </a:r>
            <a:br>
              <a:rPr lang="en-US" dirty="0" smtClean="0"/>
            </a:br>
            <a:r>
              <a:rPr lang="en-US" dirty="0" smtClean="0"/>
              <a:t/>
            </a:r>
            <a:br>
              <a:rPr lang="en-US" dirty="0" smtClean="0"/>
            </a:br>
            <a:r>
              <a:rPr lang="en-US" b="1" dirty="0" smtClean="0"/>
              <a:t>Calculation</a:t>
            </a:r>
            <a:r>
              <a:rPr lang="en-US" b="1" baseline="0" dirty="0" smtClean="0"/>
              <a:t> of spent d</a:t>
            </a:r>
            <a:r>
              <a:rPr lang="en-US" b="1" dirty="0" smtClean="0"/>
              <a:t>ays for preparation:</a:t>
            </a:r>
            <a:r>
              <a:rPr lang="en-US" b="1" baseline="0" dirty="0" smtClean="0"/>
              <a:t> </a:t>
            </a:r>
            <a:r>
              <a:rPr lang="en-US" b="1" dirty="0" smtClean="0"/>
              <a:t/>
            </a:r>
            <a:br>
              <a:rPr lang="en-US" b="1" dirty="0" smtClean="0"/>
            </a:br>
            <a:r>
              <a:rPr lang="en-US" dirty="0" smtClean="0"/>
              <a:t>Organization and advice: 50 days</a:t>
            </a:r>
            <a:br>
              <a:rPr lang="en-US" dirty="0" smtClean="0"/>
            </a:br>
            <a:r>
              <a:rPr lang="en-US" dirty="0" smtClean="0"/>
              <a:t>Guidance settings: 40 days</a:t>
            </a:r>
            <a:br>
              <a:rPr lang="en-US" dirty="0" smtClean="0"/>
            </a:br>
            <a:r>
              <a:rPr lang="en-US" dirty="0" smtClean="0"/>
              <a:t>Project leader: 16 days</a:t>
            </a:r>
            <a:br>
              <a:rPr lang="en-US" dirty="0" smtClean="0"/>
            </a:br>
            <a:r>
              <a:rPr lang="en-US" dirty="0" smtClean="0"/>
              <a:t>Technology: 24 days</a:t>
            </a:r>
            <a:br>
              <a:rPr lang="en-US" dirty="0" smtClean="0"/>
            </a:br>
            <a:r>
              <a:rPr lang="en-US" dirty="0" smtClean="0"/>
              <a:t>Project Secretary: 20 days</a:t>
            </a:r>
            <a:br>
              <a:rPr lang="en-US" dirty="0" smtClean="0"/>
            </a:br>
            <a:r>
              <a:rPr lang="en-US" dirty="0" smtClean="0"/>
              <a:t>Exercise preparers of the institutions</a:t>
            </a:r>
            <a:r>
              <a:rPr lang="en-US" baseline="0" dirty="0" smtClean="0"/>
              <a:t>: </a:t>
            </a:r>
            <a:r>
              <a:rPr lang="en-US" dirty="0" smtClean="0"/>
              <a:t>80 days (20 times 4 days)</a:t>
            </a:r>
            <a:br>
              <a:rPr lang="en-US" dirty="0" smtClean="0"/>
            </a:br>
            <a:r>
              <a:rPr lang="en-US" dirty="0" smtClean="0"/>
              <a:t/>
            </a:r>
            <a:br>
              <a:rPr lang="en-US" dirty="0" smtClean="0"/>
            </a:br>
            <a:r>
              <a:rPr lang="en-US" dirty="0" smtClean="0"/>
              <a:t>Total preparation: 230 days</a:t>
            </a:r>
            <a:br>
              <a:rPr lang="en-US" dirty="0" smtClean="0"/>
            </a:br>
            <a:r>
              <a:rPr lang="en-US" dirty="0" smtClean="0"/>
              <a:t/>
            </a:r>
            <a:br>
              <a:rPr lang="en-US" dirty="0" smtClean="0"/>
            </a:br>
            <a:r>
              <a:rPr lang="en-US" b="1" dirty="0" smtClean="0"/>
              <a:t>Spent days execution:</a:t>
            </a:r>
            <a:br>
              <a:rPr lang="en-US" b="1" dirty="0" smtClean="0"/>
            </a:br>
            <a:r>
              <a:rPr lang="en-US" dirty="0" smtClean="0"/>
              <a:t>Exercise of the exercise (28 settings)</a:t>
            </a:r>
            <a:br>
              <a:rPr lang="en-US" dirty="0" smtClean="0"/>
            </a:br>
            <a:r>
              <a:rPr lang="en-US" dirty="0" smtClean="0"/>
              <a:t>400 days (200 participants take 2 days)</a:t>
            </a:r>
            <a:br>
              <a:rPr lang="en-US" dirty="0" smtClean="0"/>
            </a:br>
            <a:r>
              <a:rPr lang="en-US" dirty="0" smtClean="0"/>
              <a:t>Total performance: 400 days</a:t>
            </a:r>
            <a:br>
              <a:rPr lang="en-US" dirty="0" smtClean="0"/>
            </a:br>
            <a:r>
              <a:rPr lang="en-US" dirty="0" smtClean="0"/>
              <a:t/>
            </a:r>
            <a:br>
              <a:rPr lang="en-US" dirty="0" smtClean="0"/>
            </a:br>
            <a:r>
              <a:rPr lang="en-US" dirty="0" smtClean="0"/>
              <a:t>In addition to time spent there were also out-of-pocket expenses for external project guidance, technology, gifts and goodies and travel and accommodation costs for about 40,000 euros. OZON is funded from the SURF Innovation Program Reliable and Safe Environment, the participating institutions have taken into account the dedication of their own employees.</a:t>
            </a:r>
            <a:endParaRPr lang="en-US" sz="1200" kern="1200" dirty="0" smtClean="0">
              <a:solidFill>
                <a:schemeClr val="tx1"/>
              </a:solidFill>
              <a:effectLst/>
              <a:latin typeface="+mn-lt"/>
              <a:ea typeface="+mn-ea"/>
              <a:cs typeface="+mn-cs"/>
            </a:endParaRPr>
          </a:p>
          <a:p>
            <a:endParaRPr lang="en-US" dirty="0" smtClean="0"/>
          </a:p>
        </p:txBody>
      </p:sp>
      <p:sp>
        <p:nvSpPr>
          <p:cNvPr id="4" name="Slide Number Placeholder 3"/>
          <p:cNvSpPr>
            <a:spLocks noGrp="1"/>
          </p:cNvSpPr>
          <p:nvPr>
            <p:ph type="sldNum" sz="quarter" idx="10"/>
          </p:nvPr>
        </p:nvSpPr>
        <p:spPr/>
        <p:txBody>
          <a:bodyPr/>
          <a:lstStyle/>
          <a:p>
            <a:fld id="{941A07B9-C6B0-4601-82BC-9FBC743D722E}" type="slidenum">
              <a:rPr lang="nl-NL" smtClean="0"/>
              <a:pPr/>
              <a:t>8</a:t>
            </a:fld>
            <a:endParaRPr lang="nl-NL"/>
          </a:p>
        </p:txBody>
      </p:sp>
    </p:spTree>
    <p:extLst>
      <p:ext uri="{BB962C8B-B14F-4D97-AF65-F5344CB8AC3E}">
        <p14:creationId xmlns:p14="http://schemas.microsoft.com/office/powerpoint/2010/main" val="172928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800" b="1" dirty="0" smtClean="0"/>
              <a:t>28 </a:t>
            </a:r>
            <a:r>
              <a:rPr lang="nl-NL" sz="1800" b="1" dirty="0" err="1" smtClean="0"/>
              <a:t>participating</a:t>
            </a:r>
            <a:r>
              <a:rPr lang="nl-NL" sz="1800" b="1" dirty="0" smtClean="0"/>
              <a:t> </a:t>
            </a:r>
            <a:r>
              <a:rPr lang="nl-NL" sz="1800" b="1" dirty="0" err="1" smtClean="0"/>
              <a:t>institutions</a:t>
            </a:r>
            <a:r>
              <a:rPr lang="nl-NL" sz="1800" b="1" baseline="0" dirty="0" smtClean="0"/>
              <a:t> ; </a:t>
            </a:r>
            <a:r>
              <a:rPr lang="nl-NL" sz="1800" dirty="0" smtClean="0"/>
              <a:t>10 </a:t>
            </a:r>
            <a:r>
              <a:rPr lang="nl-NL" sz="1800" dirty="0" err="1" smtClean="0"/>
              <a:t>Universities</a:t>
            </a:r>
            <a:r>
              <a:rPr lang="nl-NL" sz="1800" dirty="0" smtClean="0"/>
              <a:t>, 3 </a:t>
            </a:r>
            <a:r>
              <a:rPr lang="nl-NL" sz="1800" dirty="0" err="1" smtClean="0"/>
              <a:t>Tertiary</a:t>
            </a:r>
            <a:r>
              <a:rPr lang="nl-NL" sz="1800" dirty="0" smtClean="0"/>
              <a:t> </a:t>
            </a:r>
            <a:r>
              <a:rPr lang="nl-NL" sz="1800" dirty="0" err="1" smtClean="0"/>
              <a:t>Education</a:t>
            </a:r>
            <a:r>
              <a:rPr lang="nl-NL" sz="1800" dirty="0" smtClean="0"/>
              <a:t> </a:t>
            </a:r>
            <a:r>
              <a:rPr lang="nl-NL" sz="1800" dirty="0" err="1" smtClean="0"/>
              <a:t>Institutions</a:t>
            </a:r>
            <a:r>
              <a:rPr lang="nl-NL" sz="1800" dirty="0" smtClean="0"/>
              <a:t>, 6 </a:t>
            </a:r>
            <a:r>
              <a:rPr lang="nl-NL" sz="1800" dirty="0" err="1" smtClean="0"/>
              <a:t>Regional</a:t>
            </a:r>
            <a:r>
              <a:rPr lang="nl-NL" sz="1800" dirty="0" smtClean="0"/>
              <a:t> Teaching </a:t>
            </a:r>
            <a:r>
              <a:rPr lang="nl-NL" sz="1800" dirty="0" err="1" smtClean="0"/>
              <a:t>Centres</a:t>
            </a:r>
            <a:r>
              <a:rPr lang="nl-NL" sz="1800" dirty="0" smtClean="0"/>
              <a:t>, 3 </a:t>
            </a:r>
            <a:r>
              <a:rPr lang="nl-NL" sz="1800" dirty="0" err="1" smtClean="0"/>
              <a:t>Academic</a:t>
            </a:r>
            <a:r>
              <a:rPr lang="nl-NL" sz="1800" dirty="0" smtClean="0"/>
              <a:t> </a:t>
            </a:r>
            <a:r>
              <a:rPr lang="nl-NL" sz="1800" dirty="0" err="1" smtClean="0"/>
              <a:t>Hospitals</a:t>
            </a:r>
            <a:r>
              <a:rPr lang="nl-NL" sz="1800" dirty="0" smtClean="0"/>
              <a:t>, 2 Libraries </a:t>
            </a:r>
            <a:r>
              <a:rPr lang="nl-NL" sz="1800" dirty="0" err="1" smtClean="0"/>
              <a:t>and</a:t>
            </a:r>
            <a:r>
              <a:rPr lang="nl-NL" sz="1800" dirty="0" smtClean="0"/>
              <a:t> 2 research</a:t>
            </a:r>
            <a:r>
              <a:rPr lang="nl-NL" sz="1800" baseline="0" dirty="0" smtClean="0"/>
              <a:t> </a:t>
            </a:r>
            <a:r>
              <a:rPr lang="nl-NL" sz="1800" baseline="0" dirty="0" err="1" smtClean="0"/>
              <a:t>institutions</a:t>
            </a:r>
            <a:endParaRPr lang="nl-NL" sz="1800" baseline="0" dirty="0" smtClean="0"/>
          </a:p>
          <a:p>
            <a:r>
              <a:rPr lang="nl-NL" sz="1800" baseline="0" dirty="0" err="1" smtClean="0"/>
              <a:t>And</a:t>
            </a:r>
            <a:r>
              <a:rPr lang="nl-NL" sz="1800" baseline="0" dirty="0" smtClean="0"/>
              <a:t> SURFnet </a:t>
            </a:r>
            <a:endParaRPr lang="nl-NL" sz="1800" dirty="0" smtClean="0"/>
          </a:p>
          <a:p>
            <a:endParaRPr lang="nl-NL" sz="1800" dirty="0" smtClean="0"/>
          </a:p>
          <a:p>
            <a:r>
              <a:rPr lang="nl-NL" sz="1800" b="1" dirty="0" smtClean="0"/>
              <a:t>3 levels of</a:t>
            </a:r>
            <a:r>
              <a:rPr lang="nl-NL" sz="1800" b="1" baseline="0" dirty="0" smtClean="0"/>
              <a:t> </a:t>
            </a:r>
            <a:r>
              <a:rPr lang="nl-NL" sz="1800" b="1" baseline="0" dirty="0" err="1" smtClean="0"/>
              <a:t>participation</a:t>
            </a:r>
            <a:r>
              <a:rPr lang="nl-NL" sz="1800" b="1" baseline="0" dirty="0" smtClean="0"/>
              <a:t>; </a:t>
            </a:r>
            <a:r>
              <a:rPr lang="nl-NL" sz="1800" b="1" dirty="0" smtClean="0"/>
              <a:t> </a:t>
            </a:r>
            <a:br>
              <a:rPr lang="nl-NL" sz="1800" b="1" dirty="0" smtClean="0"/>
            </a:br>
            <a:r>
              <a:rPr lang="nl-NL" sz="1800" dirty="0" smtClean="0"/>
              <a:t>Gold   (</a:t>
            </a:r>
            <a:r>
              <a:rPr lang="nl-NL" sz="1800" dirty="0" err="1" smtClean="0"/>
              <a:t>they</a:t>
            </a:r>
            <a:r>
              <a:rPr lang="nl-NL" sz="1800" dirty="0" smtClean="0"/>
              <a:t> </a:t>
            </a:r>
            <a:r>
              <a:rPr lang="nl-NL" sz="1800" dirty="0" err="1" smtClean="0"/>
              <a:t>played</a:t>
            </a:r>
            <a:r>
              <a:rPr lang="nl-NL" sz="1800" dirty="0" smtClean="0"/>
              <a:t> a complete </a:t>
            </a:r>
            <a:r>
              <a:rPr lang="nl-NL" sz="1800" dirty="0" err="1" smtClean="0"/>
              <a:t>simulation</a:t>
            </a:r>
            <a:r>
              <a:rPr lang="nl-NL" sz="1800" dirty="0" smtClean="0"/>
              <a:t> </a:t>
            </a:r>
            <a:r>
              <a:rPr lang="nl-NL" sz="1800" dirty="0" err="1" smtClean="0"/>
              <a:t>with</a:t>
            </a:r>
            <a:r>
              <a:rPr lang="nl-NL" sz="1800" dirty="0" smtClean="0"/>
              <a:t> </a:t>
            </a:r>
            <a:r>
              <a:rPr lang="nl-NL" sz="1800" dirty="0" err="1" smtClean="0"/>
              <a:t>their</a:t>
            </a:r>
            <a:r>
              <a:rPr lang="nl-NL" sz="1800" baseline="0" dirty="0" smtClean="0"/>
              <a:t> </a:t>
            </a:r>
            <a:r>
              <a:rPr lang="nl-NL" sz="1800" baseline="0" dirty="0" err="1" smtClean="0"/>
              <a:t>own</a:t>
            </a:r>
            <a:r>
              <a:rPr lang="nl-NL" sz="1800" dirty="0" smtClean="0"/>
              <a:t> </a:t>
            </a:r>
            <a:r>
              <a:rPr lang="nl-NL" sz="1800" dirty="0" err="1" smtClean="0"/>
              <a:t>institution</a:t>
            </a:r>
            <a:r>
              <a:rPr lang="nl-NL" sz="1800" baseline="0" dirty="0" smtClean="0"/>
              <a:t> </a:t>
            </a:r>
            <a:r>
              <a:rPr lang="nl-NL" sz="1800" dirty="0" smtClean="0"/>
              <a:t>scenario on </a:t>
            </a:r>
            <a:r>
              <a:rPr lang="nl-NL" sz="1800" dirty="0" err="1" smtClean="0"/>
              <a:t>strategic</a:t>
            </a:r>
            <a:r>
              <a:rPr lang="nl-NL" sz="1800" dirty="0" smtClean="0"/>
              <a:t>, </a:t>
            </a:r>
            <a:r>
              <a:rPr lang="nl-NL" sz="1800" dirty="0" err="1" smtClean="0"/>
              <a:t>tactic</a:t>
            </a:r>
            <a:r>
              <a:rPr lang="nl-NL" sz="1800" dirty="0" smtClean="0"/>
              <a:t> </a:t>
            </a:r>
            <a:r>
              <a:rPr lang="nl-NL" sz="1800" dirty="0" err="1" smtClean="0"/>
              <a:t>and</a:t>
            </a:r>
            <a:r>
              <a:rPr lang="nl-NL" sz="1800" dirty="0" smtClean="0"/>
              <a:t> </a:t>
            </a:r>
            <a:r>
              <a:rPr lang="nl-NL" sz="1800" dirty="0" err="1" smtClean="0"/>
              <a:t>operational</a:t>
            </a:r>
            <a:r>
              <a:rPr lang="nl-NL" sz="1800" dirty="0" smtClean="0"/>
              <a:t> level), </a:t>
            </a:r>
            <a:br>
              <a:rPr lang="nl-NL" sz="1800" dirty="0" smtClean="0"/>
            </a:br>
            <a:r>
              <a:rPr lang="nl-NL" sz="1800" dirty="0" smtClean="0"/>
              <a:t>Silver   (</a:t>
            </a:r>
            <a:r>
              <a:rPr lang="nl-NL" sz="1800" dirty="0" err="1" smtClean="0"/>
              <a:t>they</a:t>
            </a:r>
            <a:r>
              <a:rPr lang="nl-NL" sz="1800" dirty="0" smtClean="0"/>
              <a:t> </a:t>
            </a:r>
            <a:r>
              <a:rPr lang="nl-NL" sz="1800" dirty="0" err="1" smtClean="0"/>
              <a:t>played</a:t>
            </a:r>
            <a:r>
              <a:rPr lang="nl-NL" sz="1800" dirty="0" smtClean="0"/>
              <a:t> at</a:t>
            </a:r>
            <a:r>
              <a:rPr lang="nl-NL" sz="1800" baseline="0" dirty="0" smtClean="0"/>
              <a:t> </a:t>
            </a:r>
            <a:r>
              <a:rPr lang="nl-NL" sz="1800" dirty="0" err="1" smtClean="0"/>
              <a:t>tactic</a:t>
            </a:r>
            <a:r>
              <a:rPr lang="nl-NL" sz="1800" baseline="0" dirty="0" smtClean="0"/>
              <a:t> </a:t>
            </a:r>
            <a:r>
              <a:rPr lang="nl-NL" sz="1800" baseline="0" dirty="0" err="1" smtClean="0"/>
              <a:t>and</a:t>
            </a:r>
            <a:r>
              <a:rPr lang="nl-NL" sz="1800" dirty="0" smtClean="0"/>
              <a:t> </a:t>
            </a:r>
            <a:r>
              <a:rPr lang="nl-NL" sz="1800" dirty="0" err="1" smtClean="0"/>
              <a:t>operational</a:t>
            </a:r>
            <a:r>
              <a:rPr lang="nl-NL" sz="1800" dirty="0" smtClean="0"/>
              <a:t> level,</a:t>
            </a:r>
            <a:r>
              <a:rPr lang="nl-NL" sz="1800" baseline="0" dirty="0" smtClean="0"/>
              <a:t> </a:t>
            </a:r>
            <a:r>
              <a:rPr lang="nl-NL" sz="1800" baseline="0" dirty="0" err="1" smtClean="0"/>
              <a:t>the</a:t>
            </a:r>
            <a:r>
              <a:rPr lang="nl-NL" sz="1800" baseline="0" dirty="0" smtClean="0"/>
              <a:t> </a:t>
            </a:r>
            <a:r>
              <a:rPr lang="nl-NL" sz="1800" baseline="0" dirty="0" err="1" smtClean="0"/>
              <a:t>strategic</a:t>
            </a:r>
            <a:r>
              <a:rPr lang="nl-NL" sz="1800" baseline="0" dirty="0" smtClean="0"/>
              <a:t> level was </a:t>
            </a:r>
            <a:r>
              <a:rPr lang="nl-NL" sz="1800" baseline="0" dirty="0" err="1" smtClean="0"/>
              <a:t>simulated</a:t>
            </a:r>
            <a:r>
              <a:rPr lang="nl-NL" sz="1800" dirty="0" smtClean="0"/>
              <a:t>) </a:t>
            </a:r>
            <a:br>
              <a:rPr lang="nl-NL" sz="1800" dirty="0" smtClean="0"/>
            </a:br>
            <a:r>
              <a:rPr lang="nl-NL" sz="1800" dirty="0" err="1" smtClean="0"/>
              <a:t>Bronze</a:t>
            </a:r>
            <a:r>
              <a:rPr lang="nl-NL" sz="1800" dirty="0" smtClean="0"/>
              <a:t>   (</a:t>
            </a:r>
            <a:r>
              <a:rPr lang="nl-NL" sz="1800" dirty="0" err="1" smtClean="0"/>
              <a:t>observing</a:t>
            </a:r>
            <a:r>
              <a:rPr lang="nl-NL" sz="1800" dirty="0" smtClean="0"/>
              <a:t> </a:t>
            </a:r>
            <a:r>
              <a:rPr lang="nl-NL" sz="1800" dirty="0" err="1" smtClean="0"/>
              <a:t>role</a:t>
            </a:r>
            <a:r>
              <a:rPr lang="nl-NL" sz="1800" dirty="0" smtClean="0"/>
              <a:t> </a:t>
            </a:r>
            <a:r>
              <a:rPr lang="nl-NL" sz="1800" dirty="0" err="1" smtClean="0"/>
              <a:t>and</a:t>
            </a:r>
            <a:r>
              <a:rPr lang="nl-NL" sz="1800" dirty="0" smtClean="0"/>
              <a:t> a small</a:t>
            </a:r>
            <a:r>
              <a:rPr lang="nl-NL" sz="1800" baseline="0" dirty="0" smtClean="0"/>
              <a:t> </a:t>
            </a:r>
            <a:r>
              <a:rPr lang="nl-NL" sz="1800" dirty="0" smtClean="0"/>
              <a:t>game element, </a:t>
            </a:r>
            <a:r>
              <a:rPr lang="nl-NL" sz="1800" dirty="0" err="1" smtClean="0"/>
              <a:t>capture</a:t>
            </a:r>
            <a:r>
              <a:rPr lang="nl-NL" sz="1800" baseline="0" dirty="0" smtClean="0"/>
              <a:t> </a:t>
            </a:r>
            <a:r>
              <a:rPr lang="nl-NL" sz="1800" baseline="0" dirty="0" err="1" smtClean="0"/>
              <a:t>the</a:t>
            </a:r>
            <a:r>
              <a:rPr lang="nl-NL" sz="1800" baseline="0" dirty="0" smtClean="0"/>
              <a:t> </a:t>
            </a:r>
            <a:r>
              <a:rPr lang="nl-NL" sz="1800" baseline="0" dirty="0" err="1" smtClean="0"/>
              <a:t>flag</a:t>
            </a:r>
            <a:r>
              <a:rPr lang="nl-NL" sz="1800" baseline="0" dirty="0" smtClean="0"/>
              <a:t> exercise </a:t>
            </a:r>
            <a:r>
              <a:rPr lang="nl-NL" sz="1800" baseline="0" dirty="0" err="1" smtClean="0"/>
              <a:t>whereby</a:t>
            </a:r>
            <a:r>
              <a:rPr lang="nl-NL" sz="1800" baseline="0" dirty="0" smtClean="0"/>
              <a:t> </a:t>
            </a:r>
            <a:r>
              <a:rPr lang="nl-NL" sz="1800" baseline="0" dirty="0" err="1" smtClean="0"/>
              <a:t>an</a:t>
            </a:r>
            <a:r>
              <a:rPr lang="nl-NL" sz="1800" baseline="0" dirty="0" smtClean="0"/>
              <a:t> infiltrant was at </a:t>
            </a:r>
            <a:r>
              <a:rPr lang="nl-NL" sz="1800" baseline="0" dirty="0" err="1" smtClean="0"/>
              <a:t>the</a:t>
            </a:r>
            <a:r>
              <a:rPr lang="nl-NL" sz="1800" baseline="0" dirty="0" smtClean="0"/>
              <a:t> </a:t>
            </a:r>
            <a:r>
              <a:rPr lang="nl-NL" sz="1800" baseline="0" dirty="0" err="1" smtClean="0"/>
              <a:t>institution</a:t>
            </a:r>
            <a:r>
              <a:rPr lang="nl-NL" sz="1800" baseline="0" dirty="0" smtClean="0"/>
              <a:t> </a:t>
            </a:r>
          </a:p>
          <a:p>
            <a:r>
              <a:rPr lang="nl-NL" sz="1800" baseline="0" dirty="0" smtClean="0"/>
              <a:t>             </a:t>
            </a:r>
            <a:r>
              <a:rPr lang="nl-NL" sz="1800" baseline="0" dirty="0" err="1" smtClean="0"/>
              <a:t>with</a:t>
            </a:r>
            <a:r>
              <a:rPr lang="nl-NL" sz="1800" baseline="0" dirty="0" smtClean="0"/>
              <a:t> a laptop </a:t>
            </a:r>
            <a:r>
              <a:rPr lang="nl-NL" sz="1800" baseline="0" dirty="0" err="1" smtClean="0"/>
              <a:t>with</a:t>
            </a:r>
            <a:r>
              <a:rPr lang="nl-NL" sz="1800" baseline="0" dirty="0" smtClean="0"/>
              <a:t> </a:t>
            </a:r>
            <a:r>
              <a:rPr lang="nl-NL" sz="1800" baseline="0" dirty="0" err="1" smtClean="0"/>
              <a:t>installed</a:t>
            </a:r>
            <a:r>
              <a:rPr lang="nl-NL" sz="1800" baseline="0" dirty="0" smtClean="0"/>
              <a:t> software</a:t>
            </a:r>
          </a:p>
          <a:p>
            <a:r>
              <a:rPr lang="nl-NL" sz="1800" dirty="0" smtClean="0"/>
              <a:t>             </a:t>
            </a:r>
            <a:r>
              <a:rPr lang="nl-NL" sz="1800" dirty="0" err="1" smtClean="0"/>
              <a:t>Which</a:t>
            </a:r>
            <a:r>
              <a:rPr lang="nl-NL" sz="1800" baseline="0" dirty="0" smtClean="0"/>
              <a:t> </a:t>
            </a:r>
            <a:r>
              <a:rPr lang="nl-NL" sz="1800" baseline="0" dirty="0" err="1" smtClean="0"/>
              <a:t>should</a:t>
            </a:r>
            <a:r>
              <a:rPr lang="nl-NL" sz="1800" baseline="0" dirty="0" smtClean="0"/>
              <a:t> </a:t>
            </a:r>
            <a:r>
              <a:rPr lang="nl-NL" sz="1800" baseline="0" dirty="0" err="1" smtClean="0"/>
              <a:t>be</a:t>
            </a:r>
            <a:r>
              <a:rPr lang="nl-NL" sz="1800" baseline="0" dirty="0" smtClean="0"/>
              <a:t> found </a:t>
            </a:r>
            <a:r>
              <a:rPr lang="nl-NL" sz="1800" baseline="0" dirty="0" err="1" smtClean="0"/>
              <a:t>by</a:t>
            </a:r>
            <a:r>
              <a:rPr lang="nl-NL" sz="1800" baseline="0" dirty="0" smtClean="0"/>
              <a:t> </a:t>
            </a:r>
            <a:r>
              <a:rPr lang="nl-NL" sz="1800" baseline="0" dirty="0" err="1" smtClean="0"/>
              <a:t>the</a:t>
            </a:r>
            <a:r>
              <a:rPr lang="nl-NL" sz="1800" baseline="0" dirty="0" smtClean="0"/>
              <a:t> IT </a:t>
            </a:r>
            <a:r>
              <a:rPr lang="nl-NL" sz="1800" baseline="0" dirty="0" err="1" smtClean="0"/>
              <a:t>department</a:t>
            </a:r>
            <a:r>
              <a:rPr lang="nl-NL" sz="1800" baseline="0" dirty="0" smtClean="0"/>
              <a:t>) </a:t>
            </a:r>
            <a:endParaRPr lang="nl-NL" sz="1800" dirty="0" smtClean="0"/>
          </a:p>
          <a:p>
            <a:endParaRPr lang="nl-NL" sz="1800" dirty="0" smtClean="0"/>
          </a:p>
          <a:p>
            <a:r>
              <a:rPr lang="nl-NL" sz="1200" kern="1200" dirty="0" smtClean="0">
                <a:solidFill>
                  <a:schemeClr val="tx1"/>
                </a:solidFill>
                <a:effectLst/>
                <a:latin typeface="+mn-lt"/>
                <a:ea typeface="+mn-ea"/>
                <a:cs typeface="+mn-cs"/>
              </a:rPr>
              <a:t>9 </a:t>
            </a:r>
            <a:r>
              <a:rPr lang="en-US" sz="1200" kern="1200" dirty="0" smtClean="0">
                <a:solidFill>
                  <a:schemeClr val="tx1"/>
                </a:solidFill>
                <a:effectLst/>
                <a:latin typeface="+mn-lt"/>
                <a:ea typeface="+mn-ea"/>
                <a:cs typeface="+mn-cs"/>
              </a:rPr>
              <a:t>institutions played at </a:t>
            </a:r>
            <a:r>
              <a:rPr lang="nl-NL" sz="1200" kern="1200" dirty="0" smtClean="0">
                <a:solidFill>
                  <a:schemeClr val="tx1"/>
                </a:solidFill>
                <a:effectLst/>
                <a:latin typeface="+mn-lt"/>
                <a:ea typeface="+mn-ea"/>
                <a:cs typeface="+mn-cs"/>
              </a:rPr>
              <a:t>Gold level</a:t>
            </a:r>
          </a:p>
          <a:p>
            <a:r>
              <a:rPr lang="nl-NL" sz="1200" kern="1200" dirty="0" smtClean="0">
                <a:solidFill>
                  <a:schemeClr val="tx1"/>
                </a:solidFill>
                <a:effectLst/>
                <a:latin typeface="+mn-lt"/>
                <a:ea typeface="+mn-ea"/>
                <a:cs typeface="+mn-cs"/>
              </a:rPr>
              <a:t>5</a:t>
            </a:r>
            <a:r>
              <a:rPr lang="nl-NL" sz="1200" kern="1200" baseline="0" dirty="0" smtClean="0">
                <a:solidFill>
                  <a:schemeClr val="tx1"/>
                </a:solidFill>
                <a:effectLst/>
                <a:latin typeface="+mn-lt"/>
                <a:ea typeface="+mn-ea"/>
                <a:cs typeface="+mn-cs"/>
              </a:rPr>
              <a:t> at Silver </a:t>
            </a:r>
            <a:r>
              <a:rPr lang="nl-NL" sz="1200" kern="1200" baseline="0" dirty="0" err="1" smtClean="0">
                <a:solidFill>
                  <a:schemeClr val="tx1"/>
                </a:solidFill>
                <a:effectLst/>
                <a:latin typeface="+mn-lt"/>
                <a:ea typeface="+mn-ea"/>
                <a:cs typeface="+mn-cs"/>
              </a:rPr>
              <a:t>and</a:t>
            </a:r>
            <a:r>
              <a:rPr lang="nl-NL" sz="1200" kern="1200" baseline="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14 at </a:t>
            </a:r>
            <a:r>
              <a:rPr lang="nl-NL" sz="1200" kern="1200" dirty="0" err="1" smtClean="0">
                <a:solidFill>
                  <a:schemeClr val="tx1"/>
                </a:solidFill>
                <a:effectLst/>
                <a:latin typeface="+mn-lt"/>
                <a:ea typeface="+mn-ea"/>
                <a:cs typeface="+mn-cs"/>
              </a:rPr>
              <a:t>Bronze</a:t>
            </a:r>
            <a:r>
              <a:rPr lang="nl-NL" sz="1200" kern="1200" dirty="0" smtClean="0">
                <a:solidFill>
                  <a:schemeClr val="tx1"/>
                </a:solidFill>
                <a:effectLst/>
                <a:latin typeface="+mn-lt"/>
                <a:ea typeface="+mn-ea"/>
                <a:cs typeface="+mn-cs"/>
              </a:rPr>
              <a:t> </a:t>
            </a:r>
          </a:p>
          <a:p>
            <a:endParaRPr lang="nl-NL"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At</a:t>
            </a:r>
            <a:r>
              <a:rPr lang="nl-NL" sz="1200" kern="1200" baseline="0" dirty="0" smtClean="0">
                <a:solidFill>
                  <a:schemeClr val="tx1"/>
                </a:solidFill>
                <a:effectLst/>
                <a:latin typeface="+mn-lt"/>
                <a:ea typeface="+mn-ea"/>
                <a:cs typeface="+mn-cs"/>
              </a:rPr>
              <a:t> first </a:t>
            </a:r>
            <a:r>
              <a:rPr lang="nl-NL" sz="1200" kern="1200" baseline="0" dirty="0" err="1" smtClean="0">
                <a:solidFill>
                  <a:schemeClr val="tx1"/>
                </a:solidFill>
                <a:effectLst/>
                <a:latin typeface="+mn-lt"/>
                <a:ea typeface="+mn-ea"/>
                <a:cs typeface="+mn-cs"/>
              </a:rPr>
              <a:t>when</a:t>
            </a:r>
            <a:r>
              <a:rPr lang="nl-NL" sz="1200" kern="1200" baseline="0" dirty="0" smtClean="0">
                <a:solidFill>
                  <a:schemeClr val="tx1"/>
                </a:solidFill>
                <a:effectLst/>
                <a:latin typeface="+mn-lt"/>
                <a:ea typeface="+mn-ea"/>
                <a:cs typeface="+mn-cs"/>
              </a:rPr>
              <a:t> we </a:t>
            </a:r>
            <a:r>
              <a:rPr lang="nl-NL" sz="1200" kern="1200" baseline="0" dirty="0" err="1" smtClean="0">
                <a:solidFill>
                  <a:schemeClr val="tx1"/>
                </a:solidFill>
                <a:effectLst/>
                <a:latin typeface="+mn-lt"/>
                <a:ea typeface="+mn-ea"/>
                <a:cs typeface="+mn-cs"/>
              </a:rPr>
              <a:t>started</a:t>
            </a:r>
            <a:r>
              <a:rPr lang="nl-NL" sz="1200" kern="1200" baseline="0" dirty="0" smtClean="0">
                <a:solidFill>
                  <a:schemeClr val="tx1"/>
                </a:solidFill>
                <a:effectLst/>
                <a:latin typeface="+mn-lt"/>
                <a:ea typeface="+mn-ea"/>
                <a:cs typeface="+mn-cs"/>
              </a:rPr>
              <a:t> we </a:t>
            </a:r>
            <a:r>
              <a:rPr lang="nl-NL" sz="1200" kern="1200" baseline="0" dirty="0" err="1" smtClean="0">
                <a:solidFill>
                  <a:schemeClr val="tx1"/>
                </a:solidFill>
                <a:effectLst/>
                <a:latin typeface="+mn-lt"/>
                <a:ea typeface="+mn-ea"/>
                <a:cs typeface="+mn-cs"/>
              </a:rPr>
              <a:t>thought</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that</a:t>
            </a:r>
            <a:r>
              <a:rPr lang="nl-NL" sz="1200" kern="1200" baseline="0" dirty="0" smtClean="0">
                <a:solidFill>
                  <a:schemeClr val="tx1"/>
                </a:solidFill>
                <a:effectLst/>
                <a:latin typeface="+mn-lt"/>
                <a:ea typeface="+mn-ea"/>
                <a:cs typeface="+mn-cs"/>
              </a:rPr>
              <a:t> we </a:t>
            </a:r>
            <a:r>
              <a:rPr lang="nl-NL" sz="1200" kern="1200" baseline="0" dirty="0" err="1" smtClean="0">
                <a:solidFill>
                  <a:schemeClr val="tx1"/>
                </a:solidFill>
                <a:effectLst/>
                <a:latin typeface="+mn-lt"/>
                <a:ea typeface="+mn-ea"/>
                <a:cs typeface="+mn-cs"/>
              </a:rPr>
              <a:t>would</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play</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with</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about</a:t>
            </a:r>
            <a:r>
              <a:rPr lang="nl-NL" sz="1200" kern="1200" baseline="0" dirty="0" smtClean="0">
                <a:solidFill>
                  <a:schemeClr val="tx1"/>
                </a:solidFill>
                <a:effectLst/>
                <a:latin typeface="+mn-lt"/>
                <a:ea typeface="+mn-ea"/>
                <a:cs typeface="+mn-cs"/>
              </a:rPr>
              <a:t> 5 </a:t>
            </a:r>
            <a:r>
              <a:rPr lang="nl-NL" sz="1200" kern="1200" baseline="0" dirty="0" err="1" smtClean="0">
                <a:solidFill>
                  <a:schemeClr val="tx1"/>
                </a:solidFill>
                <a:effectLst/>
                <a:latin typeface="+mn-lt"/>
                <a:ea typeface="+mn-ea"/>
                <a:cs typeface="+mn-cs"/>
              </a:rPr>
              <a:t>to</a:t>
            </a:r>
            <a:r>
              <a:rPr lang="nl-NL" sz="1200" kern="1200" baseline="0" dirty="0" smtClean="0">
                <a:solidFill>
                  <a:schemeClr val="tx1"/>
                </a:solidFill>
                <a:effectLst/>
                <a:latin typeface="+mn-lt"/>
                <a:ea typeface="+mn-ea"/>
                <a:cs typeface="+mn-cs"/>
              </a:rPr>
              <a:t> 10 </a:t>
            </a:r>
            <a:r>
              <a:rPr lang="nl-NL" sz="1200" kern="1200" baseline="0" dirty="0" err="1" smtClean="0">
                <a:solidFill>
                  <a:schemeClr val="tx1"/>
                </a:solidFill>
                <a:effectLst/>
                <a:latin typeface="+mn-lt"/>
                <a:ea typeface="+mn-ea"/>
                <a:cs typeface="+mn-cs"/>
              </a:rPr>
              <a:t>institutions</a:t>
            </a:r>
            <a:r>
              <a:rPr lang="nl-NL" sz="1200" kern="1200" baseline="0" dirty="0" smtClean="0">
                <a:solidFill>
                  <a:schemeClr val="tx1"/>
                </a:solidFill>
                <a:effectLst/>
                <a:latin typeface="+mn-lt"/>
                <a:ea typeface="+mn-ea"/>
                <a:cs typeface="+mn-cs"/>
              </a:rPr>
              <a:t>, but </a:t>
            </a:r>
            <a:r>
              <a:rPr lang="nl-NL" sz="1200" kern="1200" baseline="0" dirty="0" err="1" smtClean="0">
                <a:solidFill>
                  <a:schemeClr val="tx1"/>
                </a:solidFill>
                <a:effectLst/>
                <a:latin typeface="+mn-lt"/>
                <a:ea typeface="+mn-ea"/>
                <a:cs typeface="+mn-cs"/>
              </a:rPr>
              <a:t>the</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enthousiasm</a:t>
            </a:r>
            <a:r>
              <a:rPr lang="nl-NL" sz="1200" kern="1200" baseline="0" dirty="0" smtClean="0">
                <a:solidFill>
                  <a:schemeClr val="tx1"/>
                </a:solidFill>
                <a:effectLst/>
                <a:latin typeface="+mn-lt"/>
                <a:ea typeface="+mn-ea"/>
                <a:cs typeface="+mn-cs"/>
              </a:rPr>
              <a:t> was </a:t>
            </a:r>
            <a:r>
              <a:rPr lang="nl-NL" sz="1200" kern="1200" baseline="0" dirty="0" err="1" smtClean="0">
                <a:solidFill>
                  <a:schemeClr val="tx1"/>
                </a:solidFill>
                <a:effectLst/>
                <a:latin typeface="+mn-lt"/>
                <a:ea typeface="+mn-ea"/>
                <a:cs typeface="+mn-cs"/>
              </a:rPr>
              <a:t>massive</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so</a:t>
            </a:r>
            <a:r>
              <a:rPr lang="nl-NL" sz="1200" kern="1200" baseline="0" dirty="0" smtClean="0">
                <a:solidFill>
                  <a:schemeClr val="tx1"/>
                </a:solidFill>
                <a:effectLst/>
                <a:latin typeface="+mn-lt"/>
                <a:ea typeface="+mn-ea"/>
                <a:cs typeface="+mn-cs"/>
              </a:rPr>
              <a:t> we had </a:t>
            </a:r>
            <a:r>
              <a:rPr lang="nl-NL" sz="1200" kern="1200" baseline="0" dirty="0" err="1" smtClean="0">
                <a:solidFill>
                  <a:schemeClr val="tx1"/>
                </a:solidFill>
                <a:effectLst/>
                <a:latin typeface="+mn-lt"/>
                <a:ea typeface="+mn-ea"/>
                <a:cs typeface="+mn-cs"/>
              </a:rPr>
              <a:t>to</a:t>
            </a:r>
            <a:r>
              <a:rPr lang="nl-NL" sz="1200" kern="1200" baseline="0" dirty="0" smtClean="0">
                <a:solidFill>
                  <a:schemeClr val="tx1"/>
                </a:solidFill>
                <a:effectLst/>
                <a:latin typeface="+mn-lt"/>
                <a:ea typeface="+mn-ea"/>
                <a:cs typeface="+mn-cs"/>
              </a:rPr>
              <a:t> close </a:t>
            </a:r>
            <a:r>
              <a:rPr lang="nl-NL" sz="1200" kern="1200" baseline="0" dirty="0" err="1" smtClean="0">
                <a:solidFill>
                  <a:schemeClr val="tx1"/>
                </a:solidFill>
                <a:effectLst/>
                <a:latin typeface="+mn-lt"/>
                <a:ea typeface="+mn-ea"/>
                <a:cs typeface="+mn-cs"/>
              </a:rPr>
              <a:t>the</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registration</a:t>
            </a:r>
            <a:endParaRPr lang="nl-NL" sz="1200" kern="1200" baseline="0" dirty="0" smtClean="0">
              <a:solidFill>
                <a:schemeClr val="tx1"/>
              </a:solidFill>
              <a:effectLst/>
              <a:latin typeface="+mn-lt"/>
              <a:ea typeface="+mn-ea"/>
              <a:cs typeface="+mn-cs"/>
            </a:endParaRPr>
          </a:p>
          <a:p>
            <a:r>
              <a:rPr lang="nl-NL" sz="1200" kern="1200" baseline="0" dirty="0" err="1" smtClean="0">
                <a:solidFill>
                  <a:schemeClr val="tx1"/>
                </a:solidFill>
                <a:effectLst/>
                <a:latin typeface="+mn-lt"/>
                <a:ea typeface="+mn-ea"/>
                <a:cs typeface="+mn-cs"/>
              </a:rPr>
              <a:t>Earlier</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than</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expected</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and</a:t>
            </a:r>
            <a:r>
              <a:rPr lang="nl-NL" sz="1200" kern="1200" baseline="0" dirty="0" smtClean="0">
                <a:solidFill>
                  <a:schemeClr val="tx1"/>
                </a:solidFill>
                <a:effectLst/>
                <a:latin typeface="+mn-lt"/>
                <a:ea typeface="+mn-ea"/>
                <a:cs typeface="+mn-cs"/>
              </a:rPr>
              <a:t> we </a:t>
            </a:r>
            <a:r>
              <a:rPr lang="nl-NL" sz="1200" kern="1200" baseline="0" dirty="0" err="1" smtClean="0">
                <a:solidFill>
                  <a:schemeClr val="tx1"/>
                </a:solidFill>
                <a:effectLst/>
                <a:latin typeface="+mn-lt"/>
                <a:ea typeface="+mn-ea"/>
                <a:cs typeface="+mn-cs"/>
              </a:rPr>
              <a:t>played</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with</a:t>
            </a:r>
            <a:r>
              <a:rPr lang="nl-NL" sz="1200" kern="1200" baseline="0" dirty="0" smtClean="0">
                <a:solidFill>
                  <a:schemeClr val="tx1"/>
                </a:solidFill>
                <a:effectLst/>
                <a:latin typeface="+mn-lt"/>
                <a:ea typeface="+mn-ea"/>
                <a:cs typeface="+mn-cs"/>
              </a:rPr>
              <a:t> far more </a:t>
            </a:r>
            <a:r>
              <a:rPr lang="nl-NL" sz="1200" kern="1200" baseline="0" dirty="0" err="1" smtClean="0">
                <a:solidFill>
                  <a:schemeClr val="tx1"/>
                </a:solidFill>
                <a:effectLst/>
                <a:latin typeface="+mn-lt"/>
                <a:ea typeface="+mn-ea"/>
                <a:cs typeface="+mn-cs"/>
              </a:rPr>
              <a:t>participants</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than</a:t>
            </a:r>
            <a:r>
              <a:rPr lang="nl-NL" sz="1200" kern="1200" baseline="0" dirty="0" smtClean="0">
                <a:solidFill>
                  <a:schemeClr val="tx1"/>
                </a:solidFill>
                <a:effectLst/>
                <a:latin typeface="+mn-lt"/>
                <a:ea typeface="+mn-ea"/>
                <a:cs typeface="+mn-cs"/>
              </a:rPr>
              <a:t> </a:t>
            </a:r>
            <a:r>
              <a:rPr lang="nl-NL" sz="1200" kern="1200" baseline="0" dirty="0" err="1" smtClean="0">
                <a:solidFill>
                  <a:schemeClr val="tx1"/>
                </a:solidFill>
                <a:effectLst/>
                <a:latin typeface="+mn-lt"/>
                <a:ea typeface="+mn-ea"/>
                <a:cs typeface="+mn-cs"/>
              </a:rPr>
              <a:t>expected</a:t>
            </a:r>
            <a:r>
              <a:rPr lang="nl-NL" sz="1200" kern="1200" baseline="0" dirty="0" smtClean="0">
                <a:solidFill>
                  <a:schemeClr val="tx1"/>
                </a:solidFill>
                <a:effectLst/>
                <a:latin typeface="+mn-lt"/>
                <a:ea typeface="+mn-ea"/>
                <a:cs typeface="+mn-cs"/>
              </a:rPr>
              <a:t>. </a:t>
            </a:r>
            <a:endParaRPr lang="nl-NL" sz="1800" dirty="0" smtClean="0"/>
          </a:p>
          <a:p>
            <a:endParaRPr lang="nl-NL" sz="1800"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1A07B9-C6B0-4601-82BC-9FBC743D722E}" type="slidenum">
              <a:rPr kumimoji="0" lang="nl-NL"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nl-NL"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920045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For the exercise we developed a realistic scenario involving a </a:t>
            </a:r>
            <a:r>
              <a:rPr lang="en-US" sz="1200" kern="1200" dirty="0" err="1" smtClean="0">
                <a:solidFill>
                  <a:schemeClr val="tx1"/>
                </a:solidFill>
                <a:effectLst/>
                <a:latin typeface="+mn-lt"/>
                <a:ea typeface="+mn-ea"/>
                <a:cs typeface="+mn-cs"/>
              </a:rPr>
              <a:t>hackergroup</a:t>
            </a:r>
            <a:r>
              <a:rPr lang="en-US" sz="1200" kern="1200" dirty="0" smtClean="0">
                <a:solidFill>
                  <a:schemeClr val="tx1"/>
                </a:solidFill>
                <a:effectLst/>
                <a:latin typeface="+mn-lt"/>
                <a:ea typeface="+mn-ea"/>
                <a:cs typeface="+mn-cs"/>
              </a:rPr>
              <a:t> that had</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both sympathetic ideals and a criminal purpose. To make the </a:t>
            </a:r>
          </a:p>
          <a:p>
            <a:r>
              <a:rPr lang="en-US" sz="1200" kern="1200" dirty="0" smtClean="0">
                <a:solidFill>
                  <a:schemeClr val="tx1"/>
                </a:solidFill>
                <a:effectLst/>
                <a:latin typeface="+mn-lt"/>
                <a:ea typeface="+mn-ea"/>
                <a:cs typeface="+mn-cs"/>
              </a:rPr>
              <a:t>exercise scenario realistic for</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participating </a:t>
            </a:r>
            <a:r>
              <a:rPr lang="en-US" sz="1200" kern="1200" dirty="0" err="1" smtClean="0">
                <a:solidFill>
                  <a:schemeClr val="tx1"/>
                </a:solidFill>
                <a:effectLst/>
                <a:latin typeface="+mn-lt"/>
                <a:ea typeface="+mn-ea"/>
                <a:cs typeface="+mn-cs"/>
              </a:rPr>
              <a:t>organisations</a:t>
            </a:r>
            <a:r>
              <a:rPr lang="en-US" sz="1200" kern="1200" dirty="0" smtClean="0">
                <a:solidFill>
                  <a:schemeClr val="tx1"/>
                </a:solidFill>
                <a:effectLst/>
                <a:latin typeface="+mn-lt"/>
                <a:ea typeface="+mn-ea"/>
                <a:cs typeface="+mn-cs"/>
              </a:rPr>
              <a:t> they had to develop their own “implementation” of the scenario,</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tuned to their own, specific </a:t>
            </a:r>
          </a:p>
          <a:p>
            <a:r>
              <a:rPr lang="en-US" sz="1200" kern="1200" dirty="0" smtClean="0">
                <a:solidFill>
                  <a:schemeClr val="tx1"/>
                </a:solidFill>
                <a:effectLst/>
                <a:latin typeface="+mn-lt"/>
                <a:ea typeface="+mn-ea"/>
                <a:cs typeface="+mn-cs"/>
              </a:rPr>
              <a:t>exercise goals and tuned to their own situation. </a:t>
            </a:r>
          </a:p>
          <a:p>
            <a:r>
              <a:rPr lang="en-GB" sz="1200" kern="1200" dirty="0" smtClean="0">
                <a:solidFill>
                  <a:schemeClr val="tx1"/>
                </a:solidFill>
                <a:effectLst/>
                <a:latin typeface="+mn-lt"/>
                <a:ea typeface="+mn-ea"/>
                <a:cs typeface="+mn-cs"/>
              </a:rPr>
              <a:t>Participants will be drawn into the crisis more quickly and will therefore react to the crisis realistically.</a:t>
            </a:r>
            <a:r>
              <a:rPr lang="en-US" dirty="0" smtClean="0">
                <a:effectLst/>
              </a:rPr>
              <a:t> </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As the exercise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was targeted at both technical levels and board levels we had to prepare plausible </a:t>
            </a:r>
          </a:p>
          <a:p>
            <a:r>
              <a:rPr lang="en-US" sz="1200" kern="1200" dirty="0" smtClean="0">
                <a:solidFill>
                  <a:schemeClr val="tx1"/>
                </a:solidFill>
                <a:effectLst/>
                <a:latin typeface="+mn-lt"/>
                <a:ea typeface="+mn-ea"/>
                <a:cs typeface="+mn-cs"/>
              </a:rPr>
              <a:t>Evidence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of hacked systems and leaked information. This is where the </a:t>
            </a:r>
            <a:r>
              <a:rPr lang="en-US" sz="1200" kern="1200" dirty="0" err="1" smtClean="0">
                <a:solidFill>
                  <a:schemeClr val="tx1"/>
                </a:solidFill>
                <a:effectLst/>
                <a:latin typeface="+mn-lt"/>
                <a:ea typeface="+mn-ea"/>
                <a:cs typeface="+mn-cs"/>
              </a:rPr>
              <a:t>customisation</a:t>
            </a:r>
            <a:r>
              <a:rPr lang="en-US" sz="1200" kern="1200" dirty="0" smtClean="0">
                <a:solidFill>
                  <a:schemeClr val="tx1"/>
                </a:solidFill>
                <a:effectLst/>
                <a:latin typeface="+mn-lt"/>
                <a:ea typeface="+mn-ea"/>
                <a:cs typeface="+mn-cs"/>
              </a:rPr>
              <a:t> of the exercise</a:t>
            </a:r>
          </a:p>
          <a:p>
            <a:r>
              <a:rPr lang="en-US" sz="1200" kern="1200" dirty="0" smtClean="0">
                <a:solidFill>
                  <a:schemeClr val="tx1"/>
                </a:solidFill>
                <a:effectLst/>
                <a:latin typeface="+mn-lt"/>
                <a:ea typeface="+mn-ea"/>
                <a:cs typeface="+mn-cs"/>
              </a:rPr>
              <a:t>scenario came in play.</a:t>
            </a:r>
            <a:endParaRPr lang="nl-NL"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nl-NL"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nl-NL" b="1" dirty="0" smtClean="0"/>
              <a:t>Scenario:</a:t>
            </a:r>
            <a:r>
              <a:rPr lang="nl-NL"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We </a:t>
            </a:r>
            <a:r>
              <a:rPr lang="nl-NL" dirty="0" err="1" smtClean="0"/>
              <a:t>used</a:t>
            </a:r>
            <a:r>
              <a:rPr lang="nl-NL" baseline="0" dirty="0" smtClean="0"/>
              <a:t> a </a:t>
            </a:r>
            <a:r>
              <a:rPr lang="nl-NL" baseline="0" dirty="0" err="1" smtClean="0"/>
              <a:t>central</a:t>
            </a:r>
            <a:r>
              <a:rPr lang="nl-NL" baseline="0" dirty="0" smtClean="0"/>
              <a:t> scenario </a:t>
            </a:r>
            <a:r>
              <a:rPr lang="nl-NL" baseline="0" dirty="0" err="1" smtClean="0"/>
              <a:t>whereon</a:t>
            </a:r>
            <a:r>
              <a:rPr lang="nl-NL" baseline="0" dirty="0" smtClean="0"/>
              <a:t> </a:t>
            </a:r>
            <a:r>
              <a:rPr lang="nl-NL" baseline="0" dirty="0" err="1" smtClean="0"/>
              <a:t>the</a:t>
            </a:r>
            <a:r>
              <a:rPr lang="nl-NL" baseline="0" dirty="0" smtClean="0"/>
              <a:t> </a:t>
            </a:r>
            <a:r>
              <a:rPr lang="nl-NL" baseline="0" dirty="0" err="1" smtClean="0"/>
              <a:t>institutions</a:t>
            </a:r>
            <a:r>
              <a:rPr lang="nl-NL" baseline="0" dirty="0" smtClean="0"/>
              <a:t> had </a:t>
            </a:r>
            <a:r>
              <a:rPr lang="nl-NL" baseline="0" dirty="0" err="1" smtClean="0"/>
              <a:t>based</a:t>
            </a:r>
            <a:r>
              <a:rPr lang="nl-NL" baseline="0" dirty="0" smtClean="0"/>
              <a:t> </a:t>
            </a:r>
            <a:r>
              <a:rPr lang="nl-NL" baseline="0" dirty="0" err="1" smtClean="0"/>
              <a:t>their</a:t>
            </a:r>
            <a:r>
              <a:rPr lang="nl-NL" baseline="0" dirty="0" smtClean="0"/>
              <a:t> </a:t>
            </a:r>
            <a:r>
              <a:rPr lang="nl-NL" baseline="0" dirty="0" err="1" smtClean="0"/>
              <a:t>own</a:t>
            </a:r>
            <a:r>
              <a:rPr lang="nl-NL" baseline="0" dirty="0" smtClean="0"/>
              <a:t> </a:t>
            </a:r>
            <a:r>
              <a:rPr lang="nl-NL" baseline="0" dirty="0" err="1" smtClean="0"/>
              <a:t>specific</a:t>
            </a:r>
            <a:r>
              <a:rPr lang="nl-NL" baseline="0" dirty="0" smtClean="0"/>
              <a:t> scenario </a:t>
            </a:r>
            <a:r>
              <a:rPr lang="nl-NL" baseline="0" dirty="0" err="1" smtClean="0"/>
              <a:t>with</a:t>
            </a:r>
            <a:r>
              <a:rPr lang="nl-NL" baseline="0" dirty="0" smtClean="0"/>
              <a:t> </a:t>
            </a:r>
            <a:r>
              <a:rPr lang="nl-NL" baseline="0" dirty="0" err="1" smtClean="0"/>
              <a:t>specific</a:t>
            </a:r>
            <a:r>
              <a:rPr lang="nl-NL" baseline="0" dirty="0" smtClean="0"/>
              <a:t> </a:t>
            </a:r>
            <a:r>
              <a:rPr lang="nl-NL" baseline="0" dirty="0" err="1" smtClean="0"/>
              <a:t>elements</a:t>
            </a:r>
            <a:r>
              <a:rPr lang="nl-NL" baseline="0" dirty="0" smtClean="0"/>
              <a:t> </a:t>
            </a:r>
            <a:r>
              <a:rPr lang="nl-NL" baseline="0" dirty="0" err="1" smtClean="0"/>
              <a:t>for</a:t>
            </a:r>
            <a:r>
              <a:rPr lang="nl-NL" baseline="0" dirty="0" smtClean="0"/>
              <a:t> </a:t>
            </a:r>
            <a:r>
              <a:rPr lang="nl-NL" baseline="0" dirty="0" err="1" smtClean="0"/>
              <a:t>their</a:t>
            </a:r>
            <a:r>
              <a:rPr lang="nl-NL" baseline="0" dirty="0" smtClean="0"/>
              <a:t> </a:t>
            </a:r>
            <a:r>
              <a:rPr lang="nl-NL" baseline="0" dirty="0" err="1" smtClean="0"/>
              <a:t>institution</a:t>
            </a:r>
            <a:r>
              <a:rPr lang="nl-NL" baseline="0" dirty="0" smtClean="0"/>
              <a:t>. </a:t>
            </a:r>
            <a:endParaRPr lang="nl-NL"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nl-NL"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Central scenario: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 idealistic hackers collective states that too much information is not disclosed for economic reasons. They threat the institutions</a:t>
            </a:r>
            <a:r>
              <a:rPr lang="en-US" baseline="0" dirty="0" smtClean="0"/>
              <a:t> with disclosing very specific and sensitive information. </a:t>
            </a:r>
            <a:r>
              <a:rPr lang="en-US" dirty="0" smtClean="0"/>
              <a:t>Each institution determined what information is relevant to making the scenario institution-specific. A criminal component such as numerical manipulation has also been introduced.</a:t>
            </a:r>
            <a:br>
              <a:rPr lang="en-US" dirty="0" smtClean="0"/>
            </a:br>
            <a:r>
              <a:rPr lang="en-US" dirty="0" smtClean="0"/>
              <a:t/>
            </a:r>
            <a:br>
              <a:rPr lang="en-US" dirty="0" smtClean="0"/>
            </a:br>
            <a:r>
              <a:rPr lang="en-US" dirty="0" smtClean="0"/>
              <a:t>By deploying both technology and ethics, we have succeeded in initiating cooperation between the different teams and not solving a problem with a simple referral. Consultation and coordination needed.</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41A07B9-C6B0-4601-82BC-9FBC743D722E}" type="slidenum">
              <a:rPr kumimoji="0" lang="nl-NL"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nl-NL"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130981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Continuation:</a:t>
            </a:r>
            <a:r>
              <a:rPr lang="en-US" dirty="0" smtClean="0"/>
              <a:t/>
            </a:r>
            <a:br>
              <a:rPr lang="en-US" dirty="0" smtClean="0"/>
            </a:br>
            <a:r>
              <a:rPr lang="en-US" dirty="0" smtClean="0"/>
              <a:t>Studies are being conducted on a follow-up of both large-scale exercises (OZON 2018) and small-scale exercises (NOZON 2017) at strategic and operational level.</a:t>
            </a:r>
            <a:br>
              <a:rPr lang="en-US" dirty="0" smtClean="0"/>
            </a:br>
            <a:r>
              <a:rPr lang="en-US" dirty="0" smtClean="0"/>
              <a:t/>
            </a:r>
            <a:br>
              <a:rPr lang="en-US" dirty="0" smtClean="0"/>
            </a:br>
            <a:r>
              <a:rPr lang="en-US" b="1" dirty="0" smtClean="0"/>
              <a:t>Involved people and costs:</a:t>
            </a:r>
            <a:br>
              <a:rPr lang="en-US" b="1" dirty="0" smtClean="0"/>
            </a:br>
            <a:r>
              <a:rPr lang="en-US" dirty="0" smtClean="0"/>
              <a:t>OZON's practice preparation has involved about 30 people, 10 for general design, the central scenario and the technique, 20 as practice preparatory and scenario writer for the participating institutions. The exercise totaled around 200 people, including all players.</a:t>
            </a:r>
            <a:br>
              <a:rPr lang="en-US" dirty="0" smtClean="0"/>
            </a:br>
            <a:r>
              <a:rPr lang="en-US" dirty="0" smtClean="0"/>
              <a:t/>
            </a:r>
            <a:br>
              <a:rPr lang="en-US" dirty="0" smtClean="0"/>
            </a:br>
            <a:r>
              <a:rPr lang="en-US" b="1" dirty="0" smtClean="0"/>
              <a:t>Calculation</a:t>
            </a:r>
            <a:r>
              <a:rPr lang="en-US" b="1" baseline="0" dirty="0" smtClean="0"/>
              <a:t> of spent d</a:t>
            </a:r>
            <a:r>
              <a:rPr lang="en-US" b="1" dirty="0" smtClean="0"/>
              <a:t>ays for preparation:</a:t>
            </a:r>
            <a:r>
              <a:rPr lang="en-US" b="1" baseline="0" dirty="0" smtClean="0"/>
              <a:t> </a:t>
            </a:r>
            <a:r>
              <a:rPr lang="en-US" b="1" dirty="0" smtClean="0"/>
              <a:t/>
            </a:r>
            <a:br>
              <a:rPr lang="en-US" b="1" dirty="0" smtClean="0"/>
            </a:br>
            <a:r>
              <a:rPr lang="en-US" dirty="0" smtClean="0"/>
              <a:t>Organization and advice: 50 days</a:t>
            </a:r>
            <a:br>
              <a:rPr lang="en-US" dirty="0" smtClean="0"/>
            </a:br>
            <a:r>
              <a:rPr lang="en-US" dirty="0" smtClean="0"/>
              <a:t>Guidance settings: 40 days</a:t>
            </a:r>
            <a:br>
              <a:rPr lang="en-US" dirty="0" smtClean="0"/>
            </a:br>
            <a:r>
              <a:rPr lang="en-US" dirty="0" smtClean="0"/>
              <a:t>Project leader: 16 days</a:t>
            </a:r>
            <a:br>
              <a:rPr lang="en-US" dirty="0" smtClean="0"/>
            </a:br>
            <a:r>
              <a:rPr lang="en-US" dirty="0" smtClean="0"/>
              <a:t>Technology: 24 days</a:t>
            </a:r>
            <a:br>
              <a:rPr lang="en-US" dirty="0" smtClean="0"/>
            </a:br>
            <a:r>
              <a:rPr lang="en-US" dirty="0" smtClean="0"/>
              <a:t>Project Secretary: 20 days</a:t>
            </a:r>
            <a:br>
              <a:rPr lang="en-US" dirty="0" smtClean="0"/>
            </a:br>
            <a:r>
              <a:rPr lang="en-US" dirty="0" smtClean="0"/>
              <a:t>Exercise preparers of the institutions</a:t>
            </a:r>
            <a:r>
              <a:rPr lang="en-US" baseline="0" dirty="0" smtClean="0"/>
              <a:t>: </a:t>
            </a:r>
            <a:r>
              <a:rPr lang="en-US" dirty="0" smtClean="0"/>
              <a:t>80 days (20 times 4 days)</a:t>
            </a:r>
            <a:br>
              <a:rPr lang="en-US" dirty="0" smtClean="0"/>
            </a:br>
            <a:r>
              <a:rPr lang="en-US" dirty="0" smtClean="0"/>
              <a:t/>
            </a:r>
            <a:br>
              <a:rPr lang="en-US" dirty="0" smtClean="0"/>
            </a:br>
            <a:r>
              <a:rPr lang="en-US" dirty="0" smtClean="0"/>
              <a:t>Total preparation: 230 days</a:t>
            </a:r>
            <a:br>
              <a:rPr lang="en-US" dirty="0" smtClean="0"/>
            </a:br>
            <a:r>
              <a:rPr lang="en-US" dirty="0" smtClean="0"/>
              <a:t/>
            </a:r>
            <a:br>
              <a:rPr lang="en-US" dirty="0" smtClean="0"/>
            </a:br>
            <a:r>
              <a:rPr lang="en-US" b="1" dirty="0" smtClean="0"/>
              <a:t>Spent days execution:</a:t>
            </a:r>
            <a:br>
              <a:rPr lang="en-US" b="1" dirty="0" smtClean="0"/>
            </a:br>
            <a:r>
              <a:rPr lang="en-US" dirty="0" smtClean="0"/>
              <a:t>Exercise of the exercise (28 settings)</a:t>
            </a:r>
            <a:br>
              <a:rPr lang="en-US" dirty="0" smtClean="0"/>
            </a:br>
            <a:r>
              <a:rPr lang="en-US" dirty="0" smtClean="0"/>
              <a:t>400 days (200 participants take 2 days)</a:t>
            </a:r>
            <a:br>
              <a:rPr lang="en-US" dirty="0" smtClean="0"/>
            </a:br>
            <a:r>
              <a:rPr lang="en-US" dirty="0" smtClean="0"/>
              <a:t>Total performance: 400 days</a:t>
            </a:r>
            <a:br>
              <a:rPr lang="en-US" dirty="0" smtClean="0"/>
            </a:br>
            <a:r>
              <a:rPr lang="en-US" dirty="0" smtClean="0"/>
              <a:t/>
            </a:r>
            <a:br>
              <a:rPr lang="en-US" dirty="0" smtClean="0"/>
            </a:br>
            <a:r>
              <a:rPr lang="en-US" dirty="0" smtClean="0"/>
              <a:t>In addition to time spent there were also out-of-pocket expenses for external project guidance, technology, gifts and goodies and travel and accommodation costs for about 40,000 euros. OZON is funded from the SURF Innovation Program Reliable and Safe Environment, the participating institutions have taken into account the dedication of their own employees.</a:t>
            </a:r>
            <a:endParaRPr lang="en-US" sz="1200" kern="1200" dirty="0" smtClean="0">
              <a:solidFill>
                <a:schemeClr val="tx1"/>
              </a:solidFill>
              <a:effectLst/>
              <a:latin typeface="+mn-lt"/>
              <a:ea typeface="+mn-ea"/>
              <a:cs typeface="+mn-cs"/>
            </a:endParaRPr>
          </a:p>
          <a:p>
            <a:endParaRPr lang="en-US" dirty="0" smtClean="0"/>
          </a:p>
        </p:txBody>
      </p:sp>
      <p:sp>
        <p:nvSpPr>
          <p:cNvPr id="4" name="Slide Number Placeholder 3"/>
          <p:cNvSpPr>
            <a:spLocks noGrp="1"/>
          </p:cNvSpPr>
          <p:nvPr>
            <p:ph type="sldNum" sz="quarter" idx="10"/>
          </p:nvPr>
        </p:nvSpPr>
        <p:spPr/>
        <p:txBody>
          <a:bodyPr/>
          <a:lstStyle/>
          <a:p>
            <a:fld id="{941A07B9-C6B0-4601-82BC-9FBC743D722E}" type="slidenum">
              <a:rPr lang="nl-NL" smtClean="0"/>
              <a:pPr/>
              <a:t>12</a:t>
            </a:fld>
            <a:endParaRPr lang="nl-NL"/>
          </a:p>
        </p:txBody>
      </p:sp>
    </p:spTree>
    <p:extLst>
      <p:ext uri="{BB962C8B-B14F-4D97-AF65-F5344CB8AC3E}">
        <p14:creationId xmlns:p14="http://schemas.microsoft.com/office/powerpoint/2010/main" val="13108276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1.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1.png"/><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Master" Target="../slideMasters/slideMaster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1.png"/><Relationship Id="rId4"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Voorblad foto">
    <p:bg>
      <p:bgPr>
        <a:solidFill>
          <a:schemeClr val="bg1"/>
        </a:solidFill>
        <a:effectLst/>
      </p:bgPr>
    </p:bg>
    <p:spTree>
      <p:nvGrpSpPr>
        <p:cNvPr id="1" name=""/>
        <p:cNvGrpSpPr/>
        <p:nvPr/>
      </p:nvGrpSpPr>
      <p:grpSpPr>
        <a:xfrm>
          <a:off x="0" y="0"/>
          <a:ext cx="0" cy="0"/>
          <a:chOff x="0" y="0"/>
          <a:chExt cx="0" cy="0"/>
        </a:xfrm>
      </p:grpSpPr>
      <p:pic>
        <p:nvPicPr>
          <p:cNvPr id="10" name="Picture 9" descr="pic_surfnet2.png"/>
          <p:cNvPicPr>
            <a:picLocks noChangeAspect="1"/>
          </p:cNvPicPr>
          <p:nvPr userDrawn="1"/>
        </p:nvPicPr>
        <p:blipFill>
          <a:blip r:embed="rId2" cstate="print"/>
          <a:stretch>
            <a:fillRect/>
          </a:stretch>
        </p:blipFill>
        <p:spPr>
          <a:xfrm>
            <a:off x="142875" y="5557477"/>
            <a:ext cx="8856000" cy="1151951"/>
          </a:xfrm>
          <a:prstGeom prst="rect">
            <a:avLst/>
          </a:prstGeom>
        </p:spPr>
      </p:pic>
      <p:sp>
        <p:nvSpPr>
          <p:cNvPr id="7" name="Picture Placeholder 6"/>
          <p:cNvSpPr>
            <a:spLocks noGrp="1"/>
          </p:cNvSpPr>
          <p:nvPr userDrawn="1">
            <p:ph type="pic" sz="quarter" idx="11"/>
          </p:nvPr>
        </p:nvSpPr>
        <p:spPr>
          <a:xfrm>
            <a:off x="142875" y="144001"/>
            <a:ext cx="8858250" cy="5272549"/>
          </a:xfrm>
          <a:prstGeom prst="roundRect">
            <a:avLst>
              <a:gd name="adj" fmla="val 2730"/>
            </a:avLst>
          </a:prstGeom>
          <a:solidFill>
            <a:schemeClr val="bg1">
              <a:lumMod val="95000"/>
            </a:schemeClr>
          </a:solidFill>
        </p:spPr>
        <p:txBody>
          <a:bodyPr anchor="ctr" anchorCtr="0">
            <a:normAutofit/>
          </a:bodyPr>
          <a:lstStyle>
            <a:lvl1pPr marL="0" indent="0">
              <a:buNone/>
              <a:defRPr sz="1000" b="0">
                <a:solidFill>
                  <a:srgbClr val="C00000"/>
                </a:solidFill>
                <a:latin typeface="Arial" pitchFamily="34" charset="0"/>
                <a:cs typeface="Arial" pitchFamily="34" charset="0"/>
              </a:defRPr>
            </a:lvl1pPr>
          </a:lstStyle>
          <a:p>
            <a:r>
              <a:rPr lang="en-US" noProof="0" smtClean="0"/>
              <a:t>Click icon to add picture</a:t>
            </a:r>
            <a:endParaRPr lang="nl-NL" noProof="0" dirty="0"/>
          </a:p>
        </p:txBody>
      </p:sp>
      <p:sp>
        <p:nvSpPr>
          <p:cNvPr id="8" name="Subtitle 2"/>
          <p:cNvSpPr>
            <a:spLocks noGrp="1"/>
          </p:cNvSpPr>
          <p:nvPr userDrawn="1">
            <p:ph type="subTitle" idx="1"/>
          </p:nvPr>
        </p:nvSpPr>
        <p:spPr>
          <a:xfrm>
            <a:off x="288000" y="1548000"/>
            <a:ext cx="8568000" cy="576000"/>
          </a:xfrm>
          <a:prstGeom prst="roundRect">
            <a:avLst>
              <a:gd name="adj" fmla="val 24321"/>
            </a:avLst>
          </a:prstGeom>
          <a:solidFill>
            <a:schemeClr val="accent1"/>
          </a:solidFill>
        </p:spPr>
        <p:txBody>
          <a:bodyPr lIns="108000" tIns="0" rIns="144000" bIns="0" anchor="ctr" anchorCtr="0">
            <a:normAutofit/>
          </a:bodyPr>
          <a:lstStyle>
            <a:lvl1pPr marL="0" indent="0" algn="l">
              <a:buNone/>
              <a:defRPr sz="2000" b="0" cap="all"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smtClean="0"/>
              <a:t>Click to edit Master subtitle style</a:t>
            </a:r>
            <a:endParaRPr lang="nl-NL" noProof="0" dirty="0"/>
          </a:p>
        </p:txBody>
      </p:sp>
      <p:sp>
        <p:nvSpPr>
          <p:cNvPr id="2" name="Title 1"/>
          <p:cNvSpPr>
            <a:spLocks noGrp="1"/>
          </p:cNvSpPr>
          <p:nvPr>
            <p:ph type="ctrTitle" hasCustomPrompt="1"/>
          </p:nvPr>
        </p:nvSpPr>
        <p:spPr>
          <a:xfrm>
            <a:off x="288000" y="288000"/>
            <a:ext cx="8568000" cy="1152000"/>
          </a:xfrm>
          <a:prstGeom prst="roundRect">
            <a:avLst>
              <a:gd name="adj" fmla="val 12645"/>
            </a:avLst>
          </a:prstGeom>
          <a:solidFill>
            <a:schemeClr val="accent1"/>
          </a:solidFill>
        </p:spPr>
        <p:txBody>
          <a:bodyPr lIns="108000" tIns="0" rIns="144000" bIns="0" anchor="ctr" anchorCtr="0">
            <a:noAutofit/>
          </a:bodyPr>
          <a:lstStyle>
            <a:lvl1pPr algn="l">
              <a:defRPr sz="3200" b="1">
                <a:solidFill>
                  <a:schemeClr val="bg1"/>
                </a:solidFill>
                <a:latin typeface="Arial" pitchFamily="34" charset="0"/>
                <a:cs typeface="Arial" pitchFamily="34" charset="0"/>
              </a:defRPr>
            </a:lvl1pPr>
          </a:lstStyle>
          <a:p>
            <a:r>
              <a:rPr lang="nl-NL" noProof="0" dirty="0" smtClean="0"/>
              <a:t>CLICK TO EDIT MASTER TITLE STYLE</a:t>
            </a:r>
            <a:endParaRPr lang="nl-NL" noProof="0" dirty="0"/>
          </a:p>
        </p:txBody>
      </p:sp>
      <p:sp>
        <p:nvSpPr>
          <p:cNvPr id="13" name="Footer Placeholder 3"/>
          <p:cNvSpPr>
            <a:spLocks noGrp="1"/>
          </p:cNvSpPr>
          <p:nvPr>
            <p:ph type="ftr" sz="quarter" idx="12"/>
          </p:nvPr>
        </p:nvSpPr>
        <p:spPr>
          <a:xfrm>
            <a:off x="142875" y="5562000"/>
            <a:ext cx="6480000" cy="1152000"/>
          </a:xfrm>
          <a:prstGeom prst="rect">
            <a:avLst/>
          </a:prstGeom>
        </p:spPr>
        <p:txBody>
          <a:bodyPr lIns="144000" tIns="0" rIns="0" bIns="0"/>
          <a:lstStyle>
            <a:lvl1pPr algn="l">
              <a:defRPr sz="1400">
                <a:solidFill>
                  <a:schemeClr val="bg1"/>
                </a:solidFill>
              </a:defRPr>
            </a:lvl1pPr>
          </a:lstStyle>
          <a:p>
            <a:endParaRPr lang="nl-NL" dirty="0"/>
          </a:p>
        </p:txBody>
      </p:sp>
      <p:sp>
        <p:nvSpPr>
          <p:cNvPr id="14" name="Text Placeholder 4"/>
          <p:cNvSpPr>
            <a:spLocks noGrp="1"/>
          </p:cNvSpPr>
          <p:nvPr>
            <p:ph type="body" sz="quarter" idx="10"/>
          </p:nvPr>
        </p:nvSpPr>
        <p:spPr>
          <a:xfrm>
            <a:off x="144000" y="5562000"/>
            <a:ext cx="6768938" cy="1152000"/>
          </a:xfrm>
          <a:prstGeom prst="rect">
            <a:avLst/>
          </a:prstGeom>
          <a:noFill/>
          <a:ln>
            <a:noFill/>
          </a:ln>
        </p:spPr>
        <p:txBody>
          <a:bodyPr lIns="144000" tIns="0" rIns="0" bIns="0" anchor="ctr" anchorCtr="0">
            <a:normAutofit/>
          </a:bodyPr>
          <a:lstStyle>
            <a:lvl1pPr marL="0" indent="0">
              <a:buNone/>
              <a:defRPr sz="1600">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26820260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slide, geen header">
    <p:spTree>
      <p:nvGrpSpPr>
        <p:cNvPr id="1" name=""/>
        <p:cNvGrpSpPr/>
        <p:nvPr/>
      </p:nvGrpSpPr>
      <p:grpSpPr>
        <a:xfrm>
          <a:off x="0" y="0"/>
          <a:ext cx="0" cy="0"/>
          <a:chOff x="0" y="0"/>
          <a:chExt cx="0" cy="0"/>
        </a:xfrm>
      </p:grpSpPr>
      <p:sp>
        <p:nvSpPr>
          <p:cNvPr id="12" name="Rounded Rectangle 11"/>
          <p:cNvSpPr/>
          <p:nvPr userDrawn="1"/>
        </p:nvSpPr>
        <p:spPr>
          <a:xfrm>
            <a:off x="142875" y="144464"/>
            <a:ext cx="8856000" cy="5992811"/>
          </a:xfrm>
          <a:prstGeom prst="roundRect">
            <a:avLst>
              <a:gd name="adj" fmla="val 2349"/>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4" name="Content Placeholder 3"/>
          <p:cNvSpPr>
            <a:spLocks noGrp="1"/>
          </p:cNvSpPr>
          <p:nvPr>
            <p:ph sz="quarter" idx="14"/>
          </p:nvPr>
        </p:nvSpPr>
        <p:spPr>
          <a:xfrm>
            <a:off x="287338" y="285222"/>
            <a:ext cx="8569325" cy="5707592"/>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6"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7"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8"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0" name="Groeperen 9"/>
          <p:cNvGrpSpPr/>
          <p:nvPr userDrawn="1"/>
        </p:nvGrpSpPr>
        <p:grpSpPr>
          <a:xfrm>
            <a:off x="8248594" y="6335965"/>
            <a:ext cx="658628" cy="342000"/>
            <a:chOff x="6995702" y="5235271"/>
            <a:chExt cx="658628" cy="342000"/>
          </a:xfrm>
        </p:grpSpPr>
        <p:sp>
          <p:nvSpPr>
            <p:cNvPr id="11" name="Rechthoek 10"/>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3" name="Afbeelding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3540963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slide, geen header en footer">
    <p:spTree>
      <p:nvGrpSpPr>
        <p:cNvPr id="1" name=""/>
        <p:cNvGrpSpPr/>
        <p:nvPr/>
      </p:nvGrpSpPr>
      <p:grpSpPr>
        <a:xfrm>
          <a:off x="0" y="0"/>
          <a:ext cx="0" cy="0"/>
          <a:chOff x="0" y="0"/>
          <a:chExt cx="0" cy="0"/>
        </a:xfrm>
      </p:grpSpPr>
      <p:sp>
        <p:nvSpPr>
          <p:cNvPr id="12" name="Rounded Rectangle 11"/>
          <p:cNvSpPr/>
          <p:nvPr userDrawn="1"/>
        </p:nvSpPr>
        <p:spPr>
          <a:xfrm>
            <a:off x="142875" y="144463"/>
            <a:ext cx="8856000" cy="6569075"/>
          </a:xfrm>
          <a:prstGeom prst="roundRect">
            <a:avLst>
              <a:gd name="adj" fmla="val 2164"/>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Content Placeholder 3"/>
          <p:cNvSpPr>
            <a:spLocks noGrp="1"/>
          </p:cNvSpPr>
          <p:nvPr>
            <p:ph sz="quarter" idx="10"/>
          </p:nvPr>
        </p:nvSpPr>
        <p:spPr>
          <a:xfrm>
            <a:off x="287339" y="288000"/>
            <a:ext cx="8569324" cy="6279488"/>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Tree>
    <p:extLst>
      <p:ext uri="{BB962C8B-B14F-4D97-AF65-F5344CB8AC3E}">
        <p14:creationId xmlns:p14="http://schemas.microsoft.com/office/powerpoint/2010/main" val="24901126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toslide, geen header en footer">
    <p:spTree>
      <p:nvGrpSpPr>
        <p:cNvPr id="1" name=""/>
        <p:cNvGrpSpPr/>
        <p:nvPr/>
      </p:nvGrpSpPr>
      <p:grpSpPr>
        <a:xfrm>
          <a:off x="0" y="0"/>
          <a:ext cx="0" cy="0"/>
          <a:chOff x="0" y="0"/>
          <a:chExt cx="0" cy="0"/>
        </a:xfrm>
      </p:grpSpPr>
      <p:sp>
        <p:nvSpPr>
          <p:cNvPr id="6" name="Picture Placeholder 6"/>
          <p:cNvSpPr>
            <a:spLocks noGrp="1"/>
          </p:cNvSpPr>
          <p:nvPr>
            <p:ph type="pic" sz="quarter" idx="13"/>
          </p:nvPr>
        </p:nvSpPr>
        <p:spPr>
          <a:xfrm>
            <a:off x="142875" y="144463"/>
            <a:ext cx="8856000" cy="6569075"/>
          </a:xfrm>
          <a:prstGeom prst="roundRect">
            <a:avLst>
              <a:gd name="adj" fmla="val 2163"/>
            </a:avLst>
          </a:prstGeom>
          <a:solidFill>
            <a:schemeClr val="bg1">
              <a:lumMod val="95000"/>
            </a:schemeClr>
          </a:solidFill>
        </p:spPr>
        <p:txBody>
          <a:bodyPr anchor="b" anchorCtr="0">
            <a:normAutofit/>
          </a:bodyPr>
          <a:lstStyle>
            <a:lvl1pPr marL="0" indent="0">
              <a:buNone/>
              <a:defRPr sz="1000" b="0">
                <a:solidFill>
                  <a:srgbClr val="C00000"/>
                </a:solidFill>
                <a:latin typeface="Arial" pitchFamily="34" charset="0"/>
                <a:cs typeface="Arial" pitchFamily="34" charset="0"/>
              </a:defRPr>
            </a:lvl1pPr>
          </a:lstStyle>
          <a:p>
            <a:r>
              <a:rPr lang="en-US" noProof="0" smtClean="0"/>
              <a:t>Click icon to add picture</a:t>
            </a:r>
            <a:endParaRPr lang="nl-NL" noProof="0"/>
          </a:p>
        </p:txBody>
      </p:sp>
    </p:spTree>
    <p:extLst>
      <p:ext uri="{BB962C8B-B14F-4D97-AF65-F5344CB8AC3E}">
        <p14:creationId xmlns:p14="http://schemas.microsoft.com/office/powerpoint/2010/main" val="5475041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slide, 2 kols">
    <p:spTree>
      <p:nvGrpSpPr>
        <p:cNvPr id="1" name=""/>
        <p:cNvGrpSpPr/>
        <p:nvPr/>
      </p:nvGrpSpPr>
      <p:grpSpPr>
        <a:xfrm>
          <a:off x="0" y="0"/>
          <a:ext cx="0" cy="0"/>
          <a:chOff x="0" y="0"/>
          <a:chExt cx="0" cy="0"/>
        </a:xfrm>
      </p:grpSpPr>
      <p:pic>
        <p:nvPicPr>
          <p:cNvPr id="17" name="Picture 16"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2" name="Rounded Rectangle 11"/>
          <p:cNvSpPr/>
          <p:nvPr userDrawn="1"/>
        </p:nvSpPr>
        <p:spPr>
          <a:xfrm>
            <a:off x="142875" y="1441449"/>
            <a:ext cx="8856000" cy="4695825"/>
          </a:xfrm>
          <a:prstGeom prst="roundRect">
            <a:avLst>
              <a:gd name="adj" fmla="val 2940"/>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9" name="Content Placeholder 8"/>
          <p:cNvSpPr>
            <a:spLocks noGrp="1"/>
          </p:cNvSpPr>
          <p:nvPr>
            <p:ph sz="quarter" idx="14"/>
          </p:nvPr>
        </p:nvSpPr>
        <p:spPr>
          <a:xfrm>
            <a:off x="287337" y="1584325"/>
            <a:ext cx="4213226" cy="4408488"/>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4" name="Content Placeholder 8"/>
          <p:cNvSpPr>
            <a:spLocks noGrp="1"/>
          </p:cNvSpPr>
          <p:nvPr>
            <p:ph sz="quarter" idx="15"/>
          </p:nvPr>
        </p:nvSpPr>
        <p:spPr>
          <a:xfrm>
            <a:off x="4645024" y="1584325"/>
            <a:ext cx="4210975" cy="4408488"/>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pic>
        <p:nvPicPr>
          <p:cNvPr id="16" name="Picture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2"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0"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1"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3"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5" name="Groeperen 14"/>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20265848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slide, 2 kols, rechts plaatje">
    <p:spTree>
      <p:nvGrpSpPr>
        <p:cNvPr id="1" name=""/>
        <p:cNvGrpSpPr/>
        <p:nvPr/>
      </p:nvGrpSpPr>
      <p:grpSpPr>
        <a:xfrm>
          <a:off x="0" y="0"/>
          <a:ext cx="0" cy="0"/>
          <a:chOff x="0" y="0"/>
          <a:chExt cx="0" cy="0"/>
        </a:xfrm>
      </p:grpSpPr>
      <p:pic>
        <p:nvPicPr>
          <p:cNvPr id="17" name="Picture 16"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2" name="Rounded Rectangle 11"/>
          <p:cNvSpPr/>
          <p:nvPr userDrawn="1"/>
        </p:nvSpPr>
        <p:spPr>
          <a:xfrm>
            <a:off x="142875" y="1441449"/>
            <a:ext cx="8856000" cy="4695825"/>
          </a:xfrm>
          <a:prstGeom prst="roundRect">
            <a:avLst>
              <a:gd name="adj" fmla="val 2940"/>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 name="Text Placeholder 9"/>
          <p:cNvSpPr>
            <a:spLocks noGrp="1"/>
          </p:cNvSpPr>
          <p:nvPr>
            <p:ph type="body" sz="quarter" idx="14"/>
          </p:nvPr>
        </p:nvSpPr>
        <p:spPr>
          <a:xfrm>
            <a:off x="287337" y="1584325"/>
            <a:ext cx="4213225" cy="4408488"/>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9" name="Picture Placeholder 8"/>
          <p:cNvSpPr>
            <a:spLocks noGrp="1"/>
          </p:cNvSpPr>
          <p:nvPr>
            <p:ph type="pic" sz="quarter" idx="15"/>
          </p:nvPr>
        </p:nvSpPr>
        <p:spPr>
          <a:xfrm>
            <a:off x="4645025" y="1584324"/>
            <a:ext cx="4211638" cy="4408489"/>
          </a:xfrm>
          <a:prstGeom prst="roundRect">
            <a:avLst>
              <a:gd name="adj" fmla="val 3482"/>
            </a:avLst>
          </a:prstGeom>
          <a:solidFill>
            <a:schemeClr val="bg1">
              <a:lumMod val="95000"/>
            </a:schemeClr>
          </a:solidFill>
        </p:spPr>
        <p:txBody>
          <a:bodyPr>
            <a:normAutofit/>
          </a:bodyPr>
          <a:lstStyle>
            <a:lvl1pPr>
              <a:buNone/>
              <a:defRPr sz="1000" b="0">
                <a:solidFill>
                  <a:srgbClr val="C00000"/>
                </a:solidFill>
                <a:latin typeface="Arial" pitchFamily="34" charset="0"/>
                <a:cs typeface="Arial" pitchFamily="34" charset="0"/>
              </a:defRPr>
            </a:lvl1pPr>
          </a:lstStyle>
          <a:p>
            <a:r>
              <a:rPr lang="en-US" noProof="0" smtClean="0"/>
              <a:t>Click icon to add picture</a:t>
            </a:r>
            <a:endParaRPr lang="nl-NL" noProof="0"/>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1"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1"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3"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4"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6" name="Groeperen 15"/>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25449310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slide, 2 kols, links plaatje">
    <p:spTree>
      <p:nvGrpSpPr>
        <p:cNvPr id="1" name=""/>
        <p:cNvGrpSpPr/>
        <p:nvPr/>
      </p:nvGrpSpPr>
      <p:grpSpPr>
        <a:xfrm>
          <a:off x="0" y="0"/>
          <a:ext cx="0" cy="0"/>
          <a:chOff x="0" y="0"/>
          <a:chExt cx="0" cy="0"/>
        </a:xfrm>
      </p:grpSpPr>
      <p:pic>
        <p:nvPicPr>
          <p:cNvPr id="17" name="Picture 16"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9" name="Picture Placeholder 8"/>
          <p:cNvSpPr>
            <a:spLocks noGrp="1"/>
          </p:cNvSpPr>
          <p:nvPr>
            <p:ph type="pic" sz="quarter" idx="15"/>
          </p:nvPr>
        </p:nvSpPr>
        <p:spPr>
          <a:xfrm>
            <a:off x="287338" y="1584324"/>
            <a:ext cx="4212000" cy="4408489"/>
          </a:xfrm>
          <a:prstGeom prst="roundRect">
            <a:avLst>
              <a:gd name="adj" fmla="val 3482"/>
            </a:avLst>
          </a:prstGeom>
          <a:solidFill>
            <a:schemeClr val="bg1">
              <a:lumMod val="95000"/>
            </a:schemeClr>
          </a:solidFill>
        </p:spPr>
        <p:txBody>
          <a:bodyPr>
            <a:normAutofit/>
          </a:bodyPr>
          <a:lstStyle>
            <a:lvl1pPr marL="0" indent="0">
              <a:buNone/>
              <a:defRPr sz="1000" b="0">
                <a:solidFill>
                  <a:srgbClr val="C00000"/>
                </a:solidFill>
                <a:latin typeface="Arial" pitchFamily="34" charset="0"/>
                <a:cs typeface="Arial" pitchFamily="34" charset="0"/>
              </a:defRPr>
            </a:lvl1pPr>
          </a:lstStyle>
          <a:p>
            <a:r>
              <a:rPr lang="en-US" noProof="0" smtClean="0"/>
              <a:t>Click icon to add picture</a:t>
            </a:r>
            <a:endParaRPr lang="nl-NL" noProof="0" dirty="0"/>
          </a:p>
        </p:txBody>
      </p:sp>
      <p:sp>
        <p:nvSpPr>
          <p:cNvPr id="12" name="Rounded Rectangle 11"/>
          <p:cNvSpPr/>
          <p:nvPr userDrawn="1"/>
        </p:nvSpPr>
        <p:spPr>
          <a:xfrm>
            <a:off x="142875" y="1441450"/>
            <a:ext cx="8856000" cy="4695826"/>
          </a:xfrm>
          <a:prstGeom prst="roundRect">
            <a:avLst>
              <a:gd name="adj" fmla="val 2940"/>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10" name="Text Placeholder 9"/>
          <p:cNvSpPr>
            <a:spLocks noGrp="1"/>
          </p:cNvSpPr>
          <p:nvPr>
            <p:ph type="body" sz="quarter" idx="14"/>
          </p:nvPr>
        </p:nvSpPr>
        <p:spPr>
          <a:xfrm>
            <a:off x="4645025" y="1584325"/>
            <a:ext cx="4207238" cy="4408488"/>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1"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1"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3"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4"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6" name="Groeperen 15"/>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15187891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slide, 2 kols, highlight, rechts plaatje">
    <p:spTree>
      <p:nvGrpSpPr>
        <p:cNvPr id="1" name=""/>
        <p:cNvGrpSpPr/>
        <p:nvPr/>
      </p:nvGrpSpPr>
      <p:grpSpPr>
        <a:xfrm>
          <a:off x="0" y="0"/>
          <a:ext cx="0" cy="0"/>
          <a:chOff x="0" y="0"/>
          <a:chExt cx="0" cy="0"/>
        </a:xfrm>
      </p:grpSpPr>
      <p:pic>
        <p:nvPicPr>
          <p:cNvPr id="16" name="Picture 15"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0" name="Text Placeholder 9"/>
          <p:cNvSpPr>
            <a:spLocks noGrp="1"/>
          </p:cNvSpPr>
          <p:nvPr>
            <p:ph type="body" sz="quarter" idx="14"/>
          </p:nvPr>
        </p:nvSpPr>
        <p:spPr>
          <a:xfrm>
            <a:off x="142875" y="1441449"/>
            <a:ext cx="4357687" cy="4695825"/>
          </a:xfrm>
          <a:prstGeom prst="roundRect">
            <a:avLst>
              <a:gd name="adj" fmla="val 3274"/>
            </a:avLst>
          </a:prstGeom>
          <a:solidFill>
            <a:schemeClr val="accent1"/>
          </a:solidFill>
        </p:spPr>
        <p:txBody>
          <a:bodyPr lIns="97200" tIns="64800" rIns="144000" bIns="144000">
            <a:noAutofit/>
          </a:bodyPr>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9" name="Picture Placeholder 8"/>
          <p:cNvSpPr>
            <a:spLocks noGrp="1"/>
          </p:cNvSpPr>
          <p:nvPr>
            <p:ph type="pic" sz="quarter" idx="15"/>
          </p:nvPr>
        </p:nvSpPr>
        <p:spPr>
          <a:xfrm>
            <a:off x="4645024" y="1441450"/>
            <a:ext cx="4356101" cy="4695826"/>
          </a:xfrm>
          <a:prstGeom prst="roundRect">
            <a:avLst>
              <a:gd name="adj" fmla="val 3482"/>
            </a:avLst>
          </a:prstGeom>
          <a:solidFill>
            <a:schemeClr val="bg1">
              <a:lumMod val="95000"/>
            </a:schemeClr>
          </a:solidFill>
        </p:spPr>
        <p:txBody>
          <a:bodyPr>
            <a:normAutofit/>
          </a:bodyPr>
          <a:lstStyle>
            <a:lvl1pPr>
              <a:buNone/>
              <a:defRPr sz="1000" b="0">
                <a:solidFill>
                  <a:srgbClr val="C00000"/>
                </a:solidFill>
                <a:latin typeface="Arial" pitchFamily="34" charset="0"/>
                <a:cs typeface="Arial" pitchFamily="34" charset="0"/>
              </a:defRPr>
            </a:lvl1pPr>
          </a:lstStyle>
          <a:p>
            <a:r>
              <a:rPr lang="en-US" noProof="0" smtClean="0"/>
              <a:t>Click icon to add picture</a:t>
            </a:r>
            <a:endParaRPr lang="nl-NL" noProof="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3"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1"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2"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5" name="Groeperen 14"/>
          <p:cNvGrpSpPr/>
          <p:nvPr userDrawn="1"/>
        </p:nvGrpSpPr>
        <p:grpSpPr>
          <a:xfrm>
            <a:off x="8248594" y="6335965"/>
            <a:ext cx="658628" cy="342000"/>
            <a:chOff x="6995702" y="5235271"/>
            <a:chExt cx="658628" cy="342000"/>
          </a:xfrm>
        </p:grpSpPr>
        <p:sp>
          <p:nvSpPr>
            <p:cNvPr id="17" name="Rechthoek 16"/>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8" name="Afbeelding 1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39813808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slide, 2 kols, highlight, links plaatje">
    <p:spTree>
      <p:nvGrpSpPr>
        <p:cNvPr id="1" name=""/>
        <p:cNvGrpSpPr/>
        <p:nvPr/>
      </p:nvGrpSpPr>
      <p:grpSpPr>
        <a:xfrm>
          <a:off x="0" y="0"/>
          <a:ext cx="0" cy="0"/>
          <a:chOff x="0" y="0"/>
          <a:chExt cx="0" cy="0"/>
        </a:xfrm>
      </p:grpSpPr>
      <p:pic>
        <p:nvPicPr>
          <p:cNvPr id="16" name="Picture 15"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0" name="Text Placeholder 9"/>
          <p:cNvSpPr>
            <a:spLocks noGrp="1"/>
          </p:cNvSpPr>
          <p:nvPr>
            <p:ph type="body" sz="quarter" idx="14"/>
          </p:nvPr>
        </p:nvSpPr>
        <p:spPr>
          <a:xfrm>
            <a:off x="4645025" y="1441449"/>
            <a:ext cx="4356099" cy="4695825"/>
          </a:xfrm>
          <a:prstGeom prst="roundRect">
            <a:avLst>
              <a:gd name="adj" fmla="val 3274"/>
            </a:avLst>
          </a:prstGeom>
          <a:solidFill>
            <a:schemeClr val="accent1"/>
          </a:solidFill>
        </p:spPr>
        <p:txBody>
          <a:bodyPr lIns="97200" tIns="64800" rIns="144000" bIns="144000">
            <a:noAutofit/>
          </a:bodyPr>
          <a:lstStyle>
            <a:lvl1pPr marL="144000" indent="-144000">
              <a:buClr>
                <a:schemeClr val="bg1"/>
              </a:buClr>
              <a:buFont typeface="Arial" pitchFamily="34" charset="0"/>
              <a:buChar cha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9" name="Picture Placeholder 8"/>
          <p:cNvSpPr>
            <a:spLocks noGrp="1"/>
          </p:cNvSpPr>
          <p:nvPr>
            <p:ph type="pic" sz="quarter" idx="15"/>
          </p:nvPr>
        </p:nvSpPr>
        <p:spPr>
          <a:xfrm>
            <a:off x="142875" y="1441450"/>
            <a:ext cx="4357687" cy="4695825"/>
          </a:xfrm>
          <a:prstGeom prst="roundRect">
            <a:avLst>
              <a:gd name="adj" fmla="val 3482"/>
            </a:avLst>
          </a:prstGeom>
          <a:solidFill>
            <a:schemeClr val="bg1">
              <a:lumMod val="95000"/>
            </a:schemeClr>
          </a:solidFill>
        </p:spPr>
        <p:txBody>
          <a:bodyPr>
            <a:normAutofit/>
          </a:bodyPr>
          <a:lstStyle>
            <a:lvl1pPr marL="0" indent="0">
              <a:buNone/>
              <a:defRPr sz="1000" b="0">
                <a:solidFill>
                  <a:srgbClr val="C00000"/>
                </a:solidFill>
                <a:latin typeface="Arial" pitchFamily="34" charset="0"/>
                <a:cs typeface="Arial" pitchFamily="34" charset="0"/>
              </a:defRPr>
            </a:lvl1pPr>
          </a:lstStyle>
          <a:p>
            <a:r>
              <a:rPr lang="en-US" noProof="0" smtClean="0"/>
              <a:t>Click icon to add picture</a:t>
            </a:r>
            <a:endParaRPr lang="nl-NL" noProof="0" dirty="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3"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1"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2"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5" name="Groeperen 14"/>
          <p:cNvGrpSpPr/>
          <p:nvPr userDrawn="1"/>
        </p:nvGrpSpPr>
        <p:grpSpPr>
          <a:xfrm>
            <a:off x="8248594" y="6335965"/>
            <a:ext cx="658628" cy="342000"/>
            <a:chOff x="6995702" y="5235271"/>
            <a:chExt cx="658628" cy="342000"/>
          </a:xfrm>
        </p:grpSpPr>
        <p:sp>
          <p:nvSpPr>
            <p:cNvPr id="17" name="Rechthoek 16"/>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8" name="Afbeelding 1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29993606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slide, 2 kols, highlight rechts">
    <p:spTree>
      <p:nvGrpSpPr>
        <p:cNvPr id="1" name=""/>
        <p:cNvGrpSpPr/>
        <p:nvPr/>
      </p:nvGrpSpPr>
      <p:grpSpPr>
        <a:xfrm>
          <a:off x="0" y="0"/>
          <a:ext cx="0" cy="0"/>
          <a:chOff x="0" y="0"/>
          <a:chExt cx="0" cy="0"/>
        </a:xfrm>
      </p:grpSpPr>
      <p:pic>
        <p:nvPicPr>
          <p:cNvPr id="16" name="Picture 15"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0" name="Text Placeholder 9"/>
          <p:cNvSpPr>
            <a:spLocks noGrp="1"/>
          </p:cNvSpPr>
          <p:nvPr>
            <p:ph type="body" sz="quarter" idx="14"/>
          </p:nvPr>
        </p:nvSpPr>
        <p:spPr>
          <a:xfrm>
            <a:off x="4645025" y="1441450"/>
            <a:ext cx="4356100" cy="4695826"/>
          </a:xfrm>
          <a:prstGeom prst="roundRect">
            <a:avLst>
              <a:gd name="adj" fmla="val 3274"/>
            </a:avLst>
          </a:prstGeom>
          <a:solidFill>
            <a:schemeClr val="accent1"/>
          </a:solidFill>
        </p:spPr>
        <p:txBody>
          <a:bodyPr lIns="97200" tIns="64800" rIns="144000" bIns="144000">
            <a:noAutofit/>
          </a:bodyPr>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2" name="Content Placeholder 11"/>
          <p:cNvSpPr>
            <a:spLocks noGrp="1"/>
          </p:cNvSpPr>
          <p:nvPr>
            <p:ph sz="quarter" idx="15"/>
          </p:nvPr>
        </p:nvSpPr>
        <p:spPr>
          <a:xfrm>
            <a:off x="142875" y="1441450"/>
            <a:ext cx="4357687" cy="4695826"/>
          </a:xfrm>
          <a:prstGeom prst="roundRect">
            <a:avLst>
              <a:gd name="adj" fmla="val 3274"/>
            </a:avLst>
          </a:prstGeom>
          <a:ln w="12700">
            <a:solidFill>
              <a:schemeClr val="accent1"/>
            </a:solidFill>
          </a:ln>
        </p:spPr>
        <p:txBody>
          <a:bodyPr lIns="97200" tIns="64800" rIns="144000" bIns="144000"/>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4"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9"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1"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3" name="Groeperen 12"/>
          <p:cNvGrpSpPr/>
          <p:nvPr userDrawn="1"/>
        </p:nvGrpSpPr>
        <p:grpSpPr>
          <a:xfrm>
            <a:off x="8248594" y="6335965"/>
            <a:ext cx="658628" cy="342000"/>
            <a:chOff x="6995702" y="5235271"/>
            <a:chExt cx="658628" cy="342000"/>
          </a:xfrm>
        </p:grpSpPr>
        <p:sp>
          <p:nvSpPr>
            <p:cNvPr id="17" name="Rechthoek 16"/>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8" name="Afbeelding 17"/>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17933207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slide, 2 kols, highlight links">
    <p:spTree>
      <p:nvGrpSpPr>
        <p:cNvPr id="1" name=""/>
        <p:cNvGrpSpPr/>
        <p:nvPr/>
      </p:nvGrpSpPr>
      <p:grpSpPr>
        <a:xfrm>
          <a:off x="0" y="0"/>
          <a:ext cx="0" cy="0"/>
          <a:chOff x="0" y="0"/>
          <a:chExt cx="0" cy="0"/>
        </a:xfrm>
      </p:grpSpPr>
      <p:pic>
        <p:nvPicPr>
          <p:cNvPr id="16" name="Picture 15"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2" name="Content Placeholder 11"/>
          <p:cNvSpPr>
            <a:spLocks noGrp="1"/>
          </p:cNvSpPr>
          <p:nvPr>
            <p:ph sz="quarter" idx="15"/>
          </p:nvPr>
        </p:nvSpPr>
        <p:spPr>
          <a:xfrm>
            <a:off x="4645025" y="1441450"/>
            <a:ext cx="4356100" cy="4695825"/>
          </a:xfrm>
          <a:prstGeom prst="roundRect">
            <a:avLst>
              <a:gd name="adj" fmla="val 3274"/>
            </a:avLst>
          </a:prstGeom>
          <a:ln w="12700">
            <a:solidFill>
              <a:schemeClr val="accent1"/>
            </a:solidFill>
          </a:ln>
        </p:spPr>
        <p:txBody>
          <a:bodyPr lIns="97200" tIns="64800" rIns="144000" bIns="144000"/>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0" name="Text Placeholder 9"/>
          <p:cNvSpPr>
            <a:spLocks noGrp="1"/>
          </p:cNvSpPr>
          <p:nvPr>
            <p:ph type="body" sz="quarter" idx="14"/>
          </p:nvPr>
        </p:nvSpPr>
        <p:spPr>
          <a:xfrm>
            <a:off x="142875" y="1441450"/>
            <a:ext cx="4357688" cy="4695825"/>
          </a:xfrm>
          <a:prstGeom prst="roundRect">
            <a:avLst>
              <a:gd name="adj" fmla="val 3274"/>
            </a:avLst>
          </a:prstGeom>
          <a:solidFill>
            <a:schemeClr val="accent1"/>
          </a:solidFill>
        </p:spPr>
        <p:txBody>
          <a:bodyPr lIns="97200" tIns="64800" rIns="144000" bIns="144000">
            <a:noAutofit/>
          </a:bodyPr>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4"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9"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1"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9" name="Groeperen 18"/>
          <p:cNvGrpSpPr/>
          <p:nvPr userDrawn="1"/>
        </p:nvGrpSpPr>
        <p:grpSpPr>
          <a:xfrm>
            <a:off x="8248594" y="6335965"/>
            <a:ext cx="658628" cy="342000"/>
            <a:chOff x="6995702" y="5235271"/>
            <a:chExt cx="658628" cy="342000"/>
          </a:xfrm>
        </p:grpSpPr>
        <p:sp>
          <p:nvSpPr>
            <p:cNvPr id="20" name="Rechthoek 19"/>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21" name="Afbeelding 2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221936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oorblad, foto 1">
    <p:bg>
      <p:bgPr>
        <a:solidFill>
          <a:schemeClr val="bg1"/>
        </a:solidFill>
        <a:effectLst/>
      </p:bgPr>
    </p:bg>
    <p:spTree>
      <p:nvGrpSpPr>
        <p:cNvPr id="1" name=""/>
        <p:cNvGrpSpPr/>
        <p:nvPr/>
      </p:nvGrpSpPr>
      <p:grpSpPr>
        <a:xfrm>
          <a:off x="0" y="0"/>
          <a:ext cx="0" cy="0"/>
          <a:chOff x="0" y="0"/>
          <a:chExt cx="0" cy="0"/>
        </a:xfrm>
      </p:grpSpPr>
      <p:pic>
        <p:nvPicPr>
          <p:cNvPr id="11" name="Picture 10" descr="foto 1.jpg"/>
          <p:cNvPicPr>
            <a:picLocks noChangeAspect="1"/>
          </p:cNvPicPr>
          <p:nvPr userDrawn="1"/>
        </p:nvPicPr>
        <p:blipFill>
          <a:blip r:embed="rId2" cstate="print"/>
          <a:srcRect b="9725"/>
          <a:stretch>
            <a:fillRect/>
          </a:stretch>
        </p:blipFill>
        <p:spPr>
          <a:xfrm>
            <a:off x="0" y="0"/>
            <a:ext cx="9144000" cy="5503178"/>
          </a:xfrm>
          <a:prstGeom prst="rect">
            <a:avLst/>
          </a:prstGeom>
        </p:spPr>
      </p:pic>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5" name="Picture 14" descr="pic_surfnet1.png"/>
          <p:cNvPicPr>
            <a:picLocks noChangeAspect="1"/>
          </p:cNvPicPr>
          <p:nvPr userDrawn="1"/>
        </p:nvPicPr>
        <p:blipFill>
          <a:blip r:embed="rId4" cstate="print"/>
          <a:stretch>
            <a:fillRect/>
          </a:stretch>
        </p:blipFill>
        <p:spPr>
          <a:xfrm>
            <a:off x="288000" y="288925"/>
            <a:ext cx="8568000" cy="1836218"/>
          </a:xfrm>
          <a:prstGeom prst="rect">
            <a:avLst/>
          </a:prstGeom>
        </p:spPr>
      </p:pic>
      <p:pic>
        <p:nvPicPr>
          <p:cNvPr id="14" name="Picture 13" descr="pic_surfnet2.png"/>
          <p:cNvPicPr>
            <a:picLocks noChangeAspect="1"/>
          </p:cNvPicPr>
          <p:nvPr userDrawn="1"/>
        </p:nvPicPr>
        <p:blipFill>
          <a:blip r:embed="rId5" cstate="print"/>
          <a:stretch>
            <a:fillRect/>
          </a:stretch>
        </p:blipFill>
        <p:spPr>
          <a:xfrm>
            <a:off x="142875" y="5557477"/>
            <a:ext cx="8856000" cy="1151951"/>
          </a:xfrm>
          <a:prstGeom prst="rect">
            <a:avLst/>
          </a:prstGeom>
        </p:spPr>
      </p:pic>
      <p:sp>
        <p:nvSpPr>
          <p:cNvPr id="12" name="Subtitle 2"/>
          <p:cNvSpPr>
            <a:spLocks noGrp="1"/>
          </p:cNvSpPr>
          <p:nvPr>
            <p:ph type="subTitle" idx="1"/>
          </p:nvPr>
        </p:nvSpPr>
        <p:spPr>
          <a:xfrm>
            <a:off x="288000" y="1548000"/>
            <a:ext cx="8568000" cy="576000"/>
          </a:xfrm>
          <a:prstGeom prst="rect">
            <a:avLst/>
          </a:prstGeom>
          <a:noFill/>
        </p:spPr>
        <p:txBody>
          <a:bodyPr lIns="144000" tIns="0" rIns="144000" bIns="0" anchor="ctr" anchorCtr="0">
            <a:normAutofit/>
          </a:bodyPr>
          <a:lstStyle>
            <a:lvl1pPr marL="0" indent="0" algn="l">
              <a:buNone/>
              <a:defRPr sz="2000" b="0" cap="all"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smtClean="0"/>
              <a:t>Click to edit Master subtitle style</a:t>
            </a:r>
            <a:endParaRPr lang="nl-NL" noProof="0" dirty="0"/>
          </a:p>
        </p:txBody>
      </p:sp>
      <p:sp>
        <p:nvSpPr>
          <p:cNvPr id="13" name="Title 1"/>
          <p:cNvSpPr>
            <a:spLocks noGrp="1"/>
          </p:cNvSpPr>
          <p:nvPr>
            <p:ph type="ctrTitle" hasCustomPrompt="1"/>
          </p:nvPr>
        </p:nvSpPr>
        <p:spPr>
          <a:xfrm>
            <a:off x="288000" y="288000"/>
            <a:ext cx="8568000" cy="1152000"/>
          </a:xfrm>
          <a:prstGeom prst="rect">
            <a:avLst/>
          </a:prstGeom>
          <a:noFill/>
        </p:spPr>
        <p:txBody>
          <a:bodyPr lIns="144000" tIns="0" rIns="144000" bIns="0" anchor="ctr" anchorCtr="0">
            <a:noAutofit/>
          </a:bodyPr>
          <a:lstStyle>
            <a:lvl1pPr algn="l">
              <a:defRPr sz="3200" b="1">
                <a:solidFill>
                  <a:schemeClr val="bg1"/>
                </a:solidFill>
                <a:latin typeface="Arial" pitchFamily="34" charset="0"/>
                <a:cs typeface="Arial" pitchFamily="34" charset="0"/>
              </a:defRPr>
            </a:lvl1pPr>
          </a:lstStyle>
          <a:p>
            <a:r>
              <a:rPr lang="nl-NL" noProof="0" dirty="0" smtClean="0"/>
              <a:t>CLICK TO EDIT MASTER TITLE STYLE</a:t>
            </a:r>
            <a:endParaRPr lang="nl-NL" noProof="0" dirty="0"/>
          </a:p>
        </p:txBody>
      </p:sp>
      <p:sp>
        <p:nvSpPr>
          <p:cNvPr id="19" name="Footer Placeholder 3"/>
          <p:cNvSpPr>
            <a:spLocks noGrp="1"/>
          </p:cNvSpPr>
          <p:nvPr>
            <p:ph type="ftr" sz="quarter" idx="12"/>
          </p:nvPr>
        </p:nvSpPr>
        <p:spPr>
          <a:xfrm>
            <a:off x="142875" y="5562000"/>
            <a:ext cx="6480000" cy="1152000"/>
          </a:xfrm>
          <a:prstGeom prst="rect">
            <a:avLst/>
          </a:prstGeom>
        </p:spPr>
        <p:txBody>
          <a:bodyPr lIns="144000" tIns="0" rIns="0" bIns="0"/>
          <a:lstStyle>
            <a:lvl1pPr algn="l">
              <a:defRPr sz="1400">
                <a:solidFill>
                  <a:schemeClr val="bg1"/>
                </a:solidFill>
              </a:defRPr>
            </a:lvl1pPr>
          </a:lstStyle>
          <a:p>
            <a:endParaRPr lang="nl-NL" dirty="0"/>
          </a:p>
        </p:txBody>
      </p:sp>
      <p:sp>
        <p:nvSpPr>
          <p:cNvPr id="20" name="Text Placeholder 4"/>
          <p:cNvSpPr>
            <a:spLocks noGrp="1"/>
          </p:cNvSpPr>
          <p:nvPr>
            <p:ph type="body" sz="quarter" idx="10"/>
          </p:nvPr>
        </p:nvSpPr>
        <p:spPr>
          <a:xfrm>
            <a:off x="144000" y="5562000"/>
            <a:ext cx="6768938" cy="1152000"/>
          </a:xfrm>
          <a:prstGeom prst="rect">
            <a:avLst/>
          </a:prstGeom>
          <a:noFill/>
          <a:ln>
            <a:noFill/>
          </a:ln>
        </p:spPr>
        <p:txBody>
          <a:bodyPr lIns="144000" tIns="0" rIns="0" bIns="0" anchor="ctr" anchorCtr="0">
            <a:normAutofit/>
          </a:bodyPr>
          <a:lstStyle>
            <a:lvl1pPr marL="0" indent="0">
              <a:buNone/>
              <a:defRPr sz="1600">
                <a:solidFill>
                  <a:schemeClr val="bg1"/>
                </a:solidFill>
              </a:defRPr>
            </a:lvl1pPr>
          </a:lstStyle>
          <a:p>
            <a:pPr lvl="0"/>
            <a:r>
              <a:rPr lang="en-US" smtClean="0"/>
              <a:t>Edit Master text styles</a:t>
            </a:r>
          </a:p>
        </p:txBody>
      </p:sp>
      <p:pic>
        <p:nvPicPr>
          <p:cNvPr id="6" name="Picture 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0" y="5274908"/>
            <a:ext cx="9144000" cy="39624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slide, 3 kols">
    <p:spTree>
      <p:nvGrpSpPr>
        <p:cNvPr id="1" name=""/>
        <p:cNvGrpSpPr/>
        <p:nvPr/>
      </p:nvGrpSpPr>
      <p:grpSpPr>
        <a:xfrm>
          <a:off x="0" y="0"/>
          <a:ext cx="0" cy="0"/>
          <a:chOff x="0" y="0"/>
          <a:chExt cx="0" cy="0"/>
        </a:xfrm>
      </p:grpSpPr>
      <p:pic>
        <p:nvPicPr>
          <p:cNvPr id="20" name="Picture 19"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2" name="Rounded Rectangle 11"/>
          <p:cNvSpPr/>
          <p:nvPr userDrawn="1"/>
        </p:nvSpPr>
        <p:spPr>
          <a:xfrm>
            <a:off x="142875" y="1441449"/>
            <a:ext cx="8858250" cy="4695825"/>
          </a:xfrm>
          <a:prstGeom prst="roundRect">
            <a:avLst>
              <a:gd name="adj" fmla="val 2940"/>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9" name="Content Placeholder 8"/>
          <p:cNvSpPr>
            <a:spLocks noGrp="1"/>
          </p:cNvSpPr>
          <p:nvPr>
            <p:ph sz="quarter" idx="14"/>
          </p:nvPr>
        </p:nvSpPr>
        <p:spPr>
          <a:xfrm>
            <a:off x="287337" y="1584325"/>
            <a:ext cx="2761200" cy="4408488"/>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4" name="Content Placeholder 8"/>
          <p:cNvSpPr>
            <a:spLocks noGrp="1"/>
          </p:cNvSpPr>
          <p:nvPr>
            <p:ph sz="quarter" idx="15"/>
          </p:nvPr>
        </p:nvSpPr>
        <p:spPr>
          <a:xfrm>
            <a:off x="6098400" y="1584325"/>
            <a:ext cx="2761200" cy="4408488"/>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5" name="Content Placeholder 8"/>
          <p:cNvSpPr>
            <a:spLocks noGrp="1"/>
          </p:cNvSpPr>
          <p:nvPr>
            <p:ph sz="quarter" idx="16"/>
          </p:nvPr>
        </p:nvSpPr>
        <p:spPr>
          <a:xfrm>
            <a:off x="3193200" y="1584325"/>
            <a:ext cx="2761200" cy="4408488"/>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pic>
        <p:nvPicPr>
          <p:cNvPr id="18" name="Picture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6"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1"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3"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7"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9" name="Groeperen 18"/>
          <p:cNvGrpSpPr/>
          <p:nvPr userDrawn="1"/>
        </p:nvGrpSpPr>
        <p:grpSpPr>
          <a:xfrm>
            <a:off x="8248594" y="6335965"/>
            <a:ext cx="658628" cy="342000"/>
            <a:chOff x="6995702" y="5235271"/>
            <a:chExt cx="658628" cy="342000"/>
          </a:xfrm>
        </p:grpSpPr>
        <p:sp>
          <p:nvSpPr>
            <p:cNvPr id="21" name="Rechthoek 20"/>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22" name="Afbeelding 2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41130768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slide, 3 kols, highlight 1">
    <p:spTree>
      <p:nvGrpSpPr>
        <p:cNvPr id="1" name=""/>
        <p:cNvGrpSpPr/>
        <p:nvPr/>
      </p:nvGrpSpPr>
      <p:grpSpPr>
        <a:xfrm>
          <a:off x="0" y="0"/>
          <a:ext cx="0" cy="0"/>
          <a:chOff x="0" y="0"/>
          <a:chExt cx="0" cy="0"/>
        </a:xfrm>
      </p:grpSpPr>
      <p:pic>
        <p:nvPicPr>
          <p:cNvPr id="15" name="Picture 14"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9" name="Content Placeholder 8"/>
          <p:cNvSpPr>
            <a:spLocks noGrp="1"/>
          </p:cNvSpPr>
          <p:nvPr>
            <p:ph sz="quarter" idx="14"/>
          </p:nvPr>
        </p:nvSpPr>
        <p:spPr>
          <a:xfrm>
            <a:off x="143507" y="1441450"/>
            <a:ext cx="2852106" cy="4695825"/>
          </a:xfrm>
          <a:prstGeom prst="roundRect">
            <a:avLst>
              <a:gd name="adj" fmla="val 5029"/>
            </a:avLst>
          </a:prstGeom>
          <a:solidFill>
            <a:schemeClr val="accent1"/>
          </a:solidFill>
          <a:ln>
            <a:noFill/>
          </a:ln>
        </p:spPr>
        <p:txBody>
          <a:bodyPr lIns="90000" tIns="64800"/>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6" name="Content Placeholder 8"/>
          <p:cNvSpPr>
            <a:spLocks noGrp="1"/>
          </p:cNvSpPr>
          <p:nvPr>
            <p:ph sz="quarter" idx="16"/>
          </p:nvPr>
        </p:nvSpPr>
        <p:spPr>
          <a:xfrm>
            <a:off x="3131753" y="1441450"/>
            <a:ext cx="2872172"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7" name="Content Placeholder 8"/>
          <p:cNvSpPr>
            <a:spLocks noGrp="1"/>
          </p:cNvSpPr>
          <p:nvPr>
            <p:ph sz="quarter" idx="17"/>
          </p:nvPr>
        </p:nvSpPr>
        <p:spPr>
          <a:xfrm>
            <a:off x="6149974" y="1441450"/>
            <a:ext cx="2850025"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2"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0"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1"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2"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3" name="Groeperen 12"/>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20734737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slide, 3 kols, highlight 2">
    <p:spTree>
      <p:nvGrpSpPr>
        <p:cNvPr id="1" name=""/>
        <p:cNvGrpSpPr/>
        <p:nvPr/>
      </p:nvGrpSpPr>
      <p:grpSpPr>
        <a:xfrm>
          <a:off x="0" y="0"/>
          <a:ext cx="0" cy="0"/>
          <a:chOff x="0" y="0"/>
          <a:chExt cx="0" cy="0"/>
        </a:xfrm>
      </p:grpSpPr>
      <p:pic>
        <p:nvPicPr>
          <p:cNvPr id="15" name="Picture 14"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6" name="Content Placeholder 8"/>
          <p:cNvSpPr>
            <a:spLocks noGrp="1"/>
          </p:cNvSpPr>
          <p:nvPr>
            <p:ph sz="quarter" idx="16"/>
          </p:nvPr>
        </p:nvSpPr>
        <p:spPr>
          <a:xfrm>
            <a:off x="6149975" y="1441450"/>
            <a:ext cx="2851149"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9" name="Content Placeholder 8"/>
          <p:cNvSpPr>
            <a:spLocks noGrp="1"/>
          </p:cNvSpPr>
          <p:nvPr>
            <p:ph sz="quarter" idx="14"/>
          </p:nvPr>
        </p:nvSpPr>
        <p:spPr>
          <a:xfrm>
            <a:off x="3138488" y="1441450"/>
            <a:ext cx="2865437" cy="4695826"/>
          </a:xfrm>
          <a:prstGeom prst="roundRect">
            <a:avLst>
              <a:gd name="adj" fmla="val 5029"/>
            </a:avLst>
          </a:prstGeom>
          <a:solidFill>
            <a:schemeClr val="accent1"/>
          </a:solidFill>
        </p:spPr>
        <p:txBody>
          <a:bodyPr lIns="90000" tIns="64800"/>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7" name="Content Placeholder 8"/>
          <p:cNvSpPr>
            <a:spLocks noGrp="1"/>
          </p:cNvSpPr>
          <p:nvPr>
            <p:ph sz="quarter" idx="17"/>
          </p:nvPr>
        </p:nvSpPr>
        <p:spPr>
          <a:xfrm>
            <a:off x="142875" y="1441450"/>
            <a:ext cx="2852738" cy="4695826"/>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2"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0"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1"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2"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3" name="Groeperen 12"/>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42158042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slide, 3 kols, highlight 3">
    <p:spTree>
      <p:nvGrpSpPr>
        <p:cNvPr id="1" name=""/>
        <p:cNvGrpSpPr/>
        <p:nvPr/>
      </p:nvGrpSpPr>
      <p:grpSpPr>
        <a:xfrm>
          <a:off x="0" y="0"/>
          <a:ext cx="0" cy="0"/>
          <a:chOff x="0" y="0"/>
          <a:chExt cx="0" cy="0"/>
        </a:xfrm>
      </p:grpSpPr>
      <p:pic>
        <p:nvPicPr>
          <p:cNvPr id="15" name="Picture 14"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9" name="Content Placeholder 8"/>
          <p:cNvSpPr>
            <a:spLocks noGrp="1"/>
          </p:cNvSpPr>
          <p:nvPr>
            <p:ph sz="quarter" idx="14"/>
          </p:nvPr>
        </p:nvSpPr>
        <p:spPr>
          <a:xfrm>
            <a:off x="6149975" y="1441450"/>
            <a:ext cx="2851150" cy="4695825"/>
          </a:xfrm>
          <a:prstGeom prst="roundRect">
            <a:avLst>
              <a:gd name="adj" fmla="val 5029"/>
            </a:avLst>
          </a:prstGeom>
          <a:solidFill>
            <a:schemeClr val="accent1"/>
          </a:solidFill>
        </p:spPr>
        <p:txBody>
          <a:bodyPr lIns="90000" tIns="64800"/>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6" name="Content Placeholder 8"/>
          <p:cNvSpPr>
            <a:spLocks noGrp="1"/>
          </p:cNvSpPr>
          <p:nvPr>
            <p:ph sz="quarter" idx="16"/>
          </p:nvPr>
        </p:nvSpPr>
        <p:spPr>
          <a:xfrm>
            <a:off x="3131753" y="1441450"/>
            <a:ext cx="2872172"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7" name="Content Placeholder 8"/>
          <p:cNvSpPr>
            <a:spLocks noGrp="1"/>
          </p:cNvSpPr>
          <p:nvPr>
            <p:ph sz="quarter" idx="17"/>
          </p:nvPr>
        </p:nvSpPr>
        <p:spPr>
          <a:xfrm>
            <a:off x="142875" y="1441450"/>
            <a:ext cx="2852738" cy="4695826"/>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2"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0"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1"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2"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3" name="Groeperen 12"/>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10552618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slide, 3 kols, foto 1">
    <p:spTree>
      <p:nvGrpSpPr>
        <p:cNvPr id="1" name=""/>
        <p:cNvGrpSpPr/>
        <p:nvPr/>
      </p:nvGrpSpPr>
      <p:grpSpPr>
        <a:xfrm>
          <a:off x="0" y="0"/>
          <a:ext cx="0" cy="0"/>
          <a:chOff x="0" y="0"/>
          <a:chExt cx="0" cy="0"/>
        </a:xfrm>
      </p:grpSpPr>
      <p:pic>
        <p:nvPicPr>
          <p:cNvPr id="17" name="Picture 16"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6" name="Content Placeholder 8"/>
          <p:cNvSpPr>
            <a:spLocks noGrp="1"/>
          </p:cNvSpPr>
          <p:nvPr>
            <p:ph sz="quarter" idx="16"/>
          </p:nvPr>
        </p:nvSpPr>
        <p:spPr>
          <a:xfrm>
            <a:off x="3131753" y="1441450"/>
            <a:ext cx="2872172" cy="4695826"/>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sp>
        <p:nvSpPr>
          <p:cNvPr id="10" name="Picture Placeholder 9"/>
          <p:cNvSpPr>
            <a:spLocks noGrp="1"/>
          </p:cNvSpPr>
          <p:nvPr>
            <p:ph type="pic" sz="quarter" idx="17"/>
          </p:nvPr>
        </p:nvSpPr>
        <p:spPr>
          <a:xfrm>
            <a:off x="142875" y="1441450"/>
            <a:ext cx="2852738" cy="4695826"/>
          </a:xfrm>
          <a:prstGeom prst="roundRect">
            <a:avLst>
              <a:gd name="adj" fmla="val 5057"/>
            </a:avLst>
          </a:prstGeom>
          <a:solidFill>
            <a:schemeClr val="bg1">
              <a:lumMod val="95000"/>
            </a:schemeClr>
          </a:solidFill>
        </p:spPr>
        <p:txBody>
          <a:bodyPr>
            <a:normAutofit/>
          </a:bodyPr>
          <a:lstStyle>
            <a:lvl1pPr>
              <a:buNone/>
              <a:defRPr sz="1000" b="0" baseline="0">
                <a:solidFill>
                  <a:srgbClr val="C00000"/>
                </a:solidFill>
              </a:defRPr>
            </a:lvl1pPr>
          </a:lstStyle>
          <a:p>
            <a:r>
              <a:rPr lang="en-US" noProof="0" smtClean="0"/>
              <a:t>Click icon to add picture</a:t>
            </a:r>
            <a:endParaRPr lang="nl-NL" noProof="0"/>
          </a:p>
        </p:txBody>
      </p:sp>
      <p:sp>
        <p:nvSpPr>
          <p:cNvPr id="13" name="Content Placeholder 8"/>
          <p:cNvSpPr>
            <a:spLocks noGrp="1"/>
          </p:cNvSpPr>
          <p:nvPr>
            <p:ph sz="quarter" idx="18"/>
          </p:nvPr>
        </p:nvSpPr>
        <p:spPr>
          <a:xfrm>
            <a:off x="6149974" y="1441450"/>
            <a:ext cx="2851151" cy="4695826"/>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2"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9"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1"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2"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4" name="Groeperen 13"/>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23946065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slide, 3 kols, foto 2">
    <p:spTree>
      <p:nvGrpSpPr>
        <p:cNvPr id="1" name=""/>
        <p:cNvGrpSpPr/>
        <p:nvPr/>
      </p:nvGrpSpPr>
      <p:grpSpPr>
        <a:xfrm>
          <a:off x="0" y="0"/>
          <a:ext cx="0" cy="0"/>
          <a:chOff x="0" y="0"/>
          <a:chExt cx="0" cy="0"/>
        </a:xfrm>
      </p:grpSpPr>
      <p:pic>
        <p:nvPicPr>
          <p:cNvPr id="17" name="Picture 16"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6" name="Content Placeholder 8"/>
          <p:cNvSpPr>
            <a:spLocks noGrp="1"/>
          </p:cNvSpPr>
          <p:nvPr>
            <p:ph sz="quarter" idx="16"/>
          </p:nvPr>
        </p:nvSpPr>
        <p:spPr>
          <a:xfrm>
            <a:off x="142875" y="1441450"/>
            <a:ext cx="2852738" cy="4695826"/>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sp>
        <p:nvSpPr>
          <p:cNvPr id="10" name="Picture Placeholder 9"/>
          <p:cNvSpPr>
            <a:spLocks noGrp="1"/>
          </p:cNvSpPr>
          <p:nvPr>
            <p:ph type="pic" sz="quarter" idx="17"/>
          </p:nvPr>
        </p:nvSpPr>
        <p:spPr>
          <a:xfrm>
            <a:off x="3138488" y="1441450"/>
            <a:ext cx="2865437" cy="4695826"/>
          </a:xfrm>
          <a:prstGeom prst="roundRect">
            <a:avLst>
              <a:gd name="adj" fmla="val 5057"/>
            </a:avLst>
          </a:prstGeom>
          <a:solidFill>
            <a:schemeClr val="bg1">
              <a:lumMod val="95000"/>
            </a:schemeClr>
          </a:solidFill>
        </p:spPr>
        <p:txBody>
          <a:bodyPr>
            <a:normAutofit/>
          </a:bodyPr>
          <a:lstStyle>
            <a:lvl1pPr>
              <a:buNone/>
              <a:defRPr sz="1000" b="0" baseline="0">
                <a:solidFill>
                  <a:srgbClr val="C00000"/>
                </a:solidFill>
              </a:defRPr>
            </a:lvl1pPr>
          </a:lstStyle>
          <a:p>
            <a:r>
              <a:rPr lang="en-US" noProof="0" smtClean="0"/>
              <a:t>Click icon to add picture</a:t>
            </a:r>
            <a:endParaRPr lang="nl-NL" noProof="0"/>
          </a:p>
        </p:txBody>
      </p:sp>
      <p:sp>
        <p:nvSpPr>
          <p:cNvPr id="13" name="Content Placeholder 8"/>
          <p:cNvSpPr>
            <a:spLocks noGrp="1"/>
          </p:cNvSpPr>
          <p:nvPr>
            <p:ph sz="quarter" idx="18"/>
          </p:nvPr>
        </p:nvSpPr>
        <p:spPr>
          <a:xfrm>
            <a:off x="6149974" y="1441450"/>
            <a:ext cx="2850025"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2"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9"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1"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2"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4" name="Groeperen 13"/>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38698273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slide, 3 kols, foto 3">
    <p:spTree>
      <p:nvGrpSpPr>
        <p:cNvPr id="1" name=""/>
        <p:cNvGrpSpPr/>
        <p:nvPr/>
      </p:nvGrpSpPr>
      <p:grpSpPr>
        <a:xfrm>
          <a:off x="0" y="0"/>
          <a:ext cx="0" cy="0"/>
          <a:chOff x="0" y="0"/>
          <a:chExt cx="0" cy="0"/>
        </a:xfrm>
      </p:grpSpPr>
      <p:pic>
        <p:nvPicPr>
          <p:cNvPr id="17" name="Picture 16"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6" name="Content Placeholder 8"/>
          <p:cNvSpPr>
            <a:spLocks noGrp="1"/>
          </p:cNvSpPr>
          <p:nvPr>
            <p:ph sz="quarter" idx="16"/>
          </p:nvPr>
        </p:nvSpPr>
        <p:spPr>
          <a:xfrm>
            <a:off x="142875" y="1441450"/>
            <a:ext cx="2852738"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0" name="Picture Placeholder 9"/>
          <p:cNvSpPr>
            <a:spLocks noGrp="1"/>
          </p:cNvSpPr>
          <p:nvPr>
            <p:ph type="pic" sz="quarter" idx="17"/>
          </p:nvPr>
        </p:nvSpPr>
        <p:spPr>
          <a:xfrm>
            <a:off x="6149975" y="1441450"/>
            <a:ext cx="2851150" cy="4695825"/>
          </a:xfrm>
          <a:prstGeom prst="roundRect">
            <a:avLst>
              <a:gd name="adj" fmla="val 5057"/>
            </a:avLst>
          </a:prstGeom>
          <a:solidFill>
            <a:schemeClr val="bg1">
              <a:lumMod val="95000"/>
            </a:schemeClr>
          </a:solidFill>
        </p:spPr>
        <p:txBody>
          <a:bodyPr>
            <a:normAutofit/>
          </a:bodyPr>
          <a:lstStyle>
            <a:lvl1pPr>
              <a:buNone/>
              <a:defRPr sz="1000" b="0" baseline="0">
                <a:solidFill>
                  <a:srgbClr val="C00000"/>
                </a:solidFill>
              </a:defRPr>
            </a:lvl1pPr>
          </a:lstStyle>
          <a:p>
            <a:r>
              <a:rPr lang="en-US" noProof="0" smtClean="0"/>
              <a:t>Click icon to add picture</a:t>
            </a:r>
            <a:endParaRPr lang="nl-NL" noProof="0"/>
          </a:p>
        </p:txBody>
      </p:sp>
      <p:sp>
        <p:nvSpPr>
          <p:cNvPr id="13" name="Content Placeholder 8"/>
          <p:cNvSpPr>
            <a:spLocks noGrp="1"/>
          </p:cNvSpPr>
          <p:nvPr>
            <p:ph sz="quarter" idx="18"/>
          </p:nvPr>
        </p:nvSpPr>
        <p:spPr>
          <a:xfrm>
            <a:off x="3132000" y="1441450"/>
            <a:ext cx="2871925"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pic>
        <p:nvPicPr>
          <p:cNvPr id="15" name="Picture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2"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9"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1"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2"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4" name="Groeperen 13"/>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6198456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slide, 3 kols, foto, highlight 1">
    <p:spTree>
      <p:nvGrpSpPr>
        <p:cNvPr id="1" name=""/>
        <p:cNvGrpSpPr/>
        <p:nvPr/>
      </p:nvGrpSpPr>
      <p:grpSpPr>
        <a:xfrm>
          <a:off x="0" y="0"/>
          <a:ext cx="0" cy="0"/>
          <a:chOff x="0" y="0"/>
          <a:chExt cx="0" cy="0"/>
        </a:xfrm>
      </p:grpSpPr>
      <p:pic>
        <p:nvPicPr>
          <p:cNvPr id="17" name="Picture 16"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6" name="Content Placeholder 8"/>
          <p:cNvSpPr>
            <a:spLocks noGrp="1"/>
          </p:cNvSpPr>
          <p:nvPr>
            <p:ph sz="quarter" idx="16"/>
          </p:nvPr>
        </p:nvSpPr>
        <p:spPr>
          <a:xfrm>
            <a:off x="3132000" y="1441450"/>
            <a:ext cx="2865437"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9" name="Content Placeholder 8"/>
          <p:cNvSpPr>
            <a:spLocks noGrp="1"/>
          </p:cNvSpPr>
          <p:nvPr>
            <p:ph sz="quarter" idx="14"/>
          </p:nvPr>
        </p:nvSpPr>
        <p:spPr>
          <a:xfrm>
            <a:off x="6149975" y="1441450"/>
            <a:ext cx="2851150" cy="4695825"/>
          </a:xfrm>
          <a:prstGeom prst="roundRect">
            <a:avLst>
              <a:gd name="adj" fmla="val 5029"/>
            </a:avLst>
          </a:prstGeom>
          <a:solidFill>
            <a:schemeClr val="accent1"/>
          </a:solidFill>
        </p:spPr>
        <p:txBody>
          <a:bodyPr lIns="90000" tIns="64800"/>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0" name="Picture Placeholder 9"/>
          <p:cNvSpPr>
            <a:spLocks noGrp="1"/>
          </p:cNvSpPr>
          <p:nvPr>
            <p:ph type="pic" sz="quarter" idx="17"/>
          </p:nvPr>
        </p:nvSpPr>
        <p:spPr>
          <a:xfrm>
            <a:off x="142874" y="1441450"/>
            <a:ext cx="2852739" cy="4695825"/>
          </a:xfrm>
          <a:prstGeom prst="roundRect">
            <a:avLst>
              <a:gd name="adj" fmla="val 5057"/>
            </a:avLst>
          </a:prstGeom>
          <a:solidFill>
            <a:schemeClr val="bg1">
              <a:lumMod val="95000"/>
            </a:schemeClr>
          </a:solidFill>
        </p:spPr>
        <p:txBody>
          <a:bodyPr>
            <a:normAutofit/>
          </a:bodyPr>
          <a:lstStyle>
            <a:lvl1pPr>
              <a:buNone/>
              <a:defRPr sz="1000" b="0" baseline="0">
                <a:solidFill>
                  <a:srgbClr val="C00000"/>
                </a:solidFill>
              </a:defRPr>
            </a:lvl1pPr>
          </a:lstStyle>
          <a:p>
            <a:r>
              <a:rPr lang="en-US" noProof="0" smtClean="0"/>
              <a:t>Click icon to add picture</a:t>
            </a:r>
            <a:endParaRPr lang="nl-NL" noProof="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1"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1"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2"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3"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5" name="Groeperen 14"/>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39882663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slide, 3 kols, foto, highlight 2">
    <p:spTree>
      <p:nvGrpSpPr>
        <p:cNvPr id="1" name=""/>
        <p:cNvGrpSpPr/>
        <p:nvPr/>
      </p:nvGrpSpPr>
      <p:grpSpPr>
        <a:xfrm>
          <a:off x="0" y="0"/>
          <a:ext cx="0" cy="0"/>
          <a:chOff x="0" y="0"/>
          <a:chExt cx="0" cy="0"/>
        </a:xfrm>
      </p:grpSpPr>
      <p:pic>
        <p:nvPicPr>
          <p:cNvPr id="17" name="Picture 16"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0" name="Picture Placeholder 9"/>
          <p:cNvSpPr>
            <a:spLocks noGrp="1"/>
          </p:cNvSpPr>
          <p:nvPr>
            <p:ph type="pic" sz="quarter" idx="17"/>
          </p:nvPr>
        </p:nvSpPr>
        <p:spPr>
          <a:xfrm>
            <a:off x="3138488" y="1441450"/>
            <a:ext cx="2865437" cy="4695825"/>
          </a:xfrm>
          <a:prstGeom prst="roundRect">
            <a:avLst>
              <a:gd name="adj" fmla="val 5057"/>
            </a:avLst>
          </a:prstGeom>
          <a:solidFill>
            <a:schemeClr val="bg1">
              <a:lumMod val="95000"/>
            </a:schemeClr>
          </a:solidFill>
        </p:spPr>
        <p:txBody>
          <a:bodyPr>
            <a:normAutofit/>
          </a:bodyPr>
          <a:lstStyle>
            <a:lvl1pPr>
              <a:buNone/>
              <a:defRPr sz="1000" b="0" baseline="0">
                <a:solidFill>
                  <a:srgbClr val="C00000"/>
                </a:solidFill>
              </a:defRPr>
            </a:lvl1pPr>
          </a:lstStyle>
          <a:p>
            <a:r>
              <a:rPr lang="en-US" noProof="0" smtClean="0"/>
              <a:t>Click icon to add picture</a:t>
            </a:r>
            <a:endParaRPr lang="nl-NL" noProof="0" dirty="0"/>
          </a:p>
        </p:txBody>
      </p:sp>
      <p:sp>
        <p:nvSpPr>
          <p:cNvPr id="9" name="Content Placeholder 8"/>
          <p:cNvSpPr>
            <a:spLocks noGrp="1"/>
          </p:cNvSpPr>
          <p:nvPr>
            <p:ph sz="quarter" idx="14"/>
          </p:nvPr>
        </p:nvSpPr>
        <p:spPr>
          <a:xfrm>
            <a:off x="142875" y="1441450"/>
            <a:ext cx="2852738" cy="4695825"/>
          </a:xfrm>
          <a:prstGeom prst="roundRect">
            <a:avLst>
              <a:gd name="adj" fmla="val 5029"/>
            </a:avLst>
          </a:prstGeom>
          <a:solidFill>
            <a:schemeClr val="accent1"/>
          </a:solidFill>
        </p:spPr>
        <p:txBody>
          <a:bodyPr lIns="90000" tIns="64800"/>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6" name="Content Placeholder 8"/>
          <p:cNvSpPr>
            <a:spLocks noGrp="1"/>
          </p:cNvSpPr>
          <p:nvPr>
            <p:ph sz="quarter" idx="16"/>
          </p:nvPr>
        </p:nvSpPr>
        <p:spPr>
          <a:xfrm>
            <a:off x="6149974" y="1441450"/>
            <a:ext cx="2851151"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1"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1"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2"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3"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5" name="Groeperen 14"/>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40967668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slide, 3 kols, foto, highlight 3">
    <p:spTree>
      <p:nvGrpSpPr>
        <p:cNvPr id="1" name=""/>
        <p:cNvGrpSpPr/>
        <p:nvPr/>
      </p:nvGrpSpPr>
      <p:grpSpPr>
        <a:xfrm>
          <a:off x="0" y="0"/>
          <a:ext cx="0" cy="0"/>
          <a:chOff x="0" y="0"/>
          <a:chExt cx="0" cy="0"/>
        </a:xfrm>
      </p:grpSpPr>
      <p:pic>
        <p:nvPicPr>
          <p:cNvPr id="17" name="Picture 16"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6" name="Content Placeholder 8"/>
          <p:cNvSpPr>
            <a:spLocks noGrp="1"/>
          </p:cNvSpPr>
          <p:nvPr>
            <p:ph sz="quarter" idx="16"/>
          </p:nvPr>
        </p:nvSpPr>
        <p:spPr>
          <a:xfrm>
            <a:off x="142875" y="1441450"/>
            <a:ext cx="2852738" cy="4695825"/>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sp>
        <p:nvSpPr>
          <p:cNvPr id="10" name="Picture Placeholder 9"/>
          <p:cNvSpPr>
            <a:spLocks noGrp="1"/>
          </p:cNvSpPr>
          <p:nvPr>
            <p:ph type="pic" sz="quarter" idx="17"/>
          </p:nvPr>
        </p:nvSpPr>
        <p:spPr>
          <a:xfrm>
            <a:off x="6149975" y="1441449"/>
            <a:ext cx="2851150" cy="4695825"/>
          </a:xfrm>
          <a:prstGeom prst="roundRect">
            <a:avLst>
              <a:gd name="adj" fmla="val 5057"/>
            </a:avLst>
          </a:prstGeom>
          <a:solidFill>
            <a:schemeClr val="bg1">
              <a:lumMod val="95000"/>
            </a:schemeClr>
          </a:solidFill>
        </p:spPr>
        <p:txBody>
          <a:bodyPr>
            <a:normAutofit/>
          </a:bodyPr>
          <a:lstStyle>
            <a:lvl1pPr>
              <a:buNone/>
              <a:defRPr sz="1000" b="0" baseline="0">
                <a:solidFill>
                  <a:srgbClr val="C00000"/>
                </a:solidFill>
              </a:defRPr>
            </a:lvl1pPr>
          </a:lstStyle>
          <a:p>
            <a:r>
              <a:rPr lang="en-US" noProof="0" smtClean="0"/>
              <a:t>Click icon to add picture</a:t>
            </a:r>
            <a:endParaRPr lang="nl-NL" noProof="0"/>
          </a:p>
        </p:txBody>
      </p:sp>
      <p:sp>
        <p:nvSpPr>
          <p:cNvPr id="9" name="Content Placeholder 8"/>
          <p:cNvSpPr>
            <a:spLocks noGrp="1"/>
          </p:cNvSpPr>
          <p:nvPr>
            <p:ph sz="quarter" idx="14"/>
          </p:nvPr>
        </p:nvSpPr>
        <p:spPr>
          <a:xfrm>
            <a:off x="3138488" y="1441450"/>
            <a:ext cx="2865437" cy="4695825"/>
          </a:xfrm>
          <a:prstGeom prst="roundRect">
            <a:avLst>
              <a:gd name="adj" fmla="val 5029"/>
            </a:avLst>
          </a:prstGeom>
          <a:solidFill>
            <a:schemeClr val="accent1"/>
          </a:solidFill>
        </p:spPr>
        <p:txBody>
          <a:bodyPr lIns="90000" tIns="64800"/>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1"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1"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2"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3"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5" name="Groeperen 14"/>
          <p:cNvGrpSpPr/>
          <p:nvPr userDrawn="1"/>
        </p:nvGrpSpPr>
        <p:grpSpPr>
          <a:xfrm>
            <a:off x="8248594" y="6335965"/>
            <a:ext cx="658628" cy="342000"/>
            <a:chOff x="6995702" y="5235271"/>
            <a:chExt cx="658628" cy="342000"/>
          </a:xfrm>
        </p:grpSpPr>
        <p:sp>
          <p:nvSpPr>
            <p:cNvPr id="18" name="Rechthoek 17"/>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3908395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Voorblad, foto 2">
    <p:bg>
      <p:bgPr>
        <a:solidFill>
          <a:schemeClr val="bg1"/>
        </a:solidFill>
        <a:effectLst/>
      </p:bgPr>
    </p:bg>
    <p:spTree>
      <p:nvGrpSpPr>
        <p:cNvPr id="1" name=""/>
        <p:cNvGrpSpPr/>
        <p:nvPr/>
      </p:nvGrpSpPr>
      <p:grpSpPr>
        <a:xfrm>
          <a:off x="0" y="0"/>
          <a:ext cx="0" cy="0"/>
          <a:chOff x="0" y="0"/>
          <a:chExt cx="0" cy="0"/>
        </a:xfrm>
      </p:grpSpPr>
      <p:pic>
        <p:nvPicPr>
          <p:cNvPr id="13" name="Picture 12" descr="foto 2.jpg"/>
          <p:cNvPicPr>
            <a:picLocks noChangeAspect="1"/>
          </p:cNvPicPr>
          <p:nvPr userDrawn="1"/>
        </p:nvPicPr>
        <p:blipFill>
          <a:blip r:embed="rId2" cstate="print"/>
          <a:srcRect b="9725"/>
          <a:stretch>
            <a:fillRect/>
          </a:stretch>
        </p:blipFill>
        <p:spPr>
          <a:xfrm>
            <a:off x="0" y="0"/>
            <a:ext cx="9144000" cy="5503178"/>
          </a:xfrm>
          <a:prstGeom prst="rect">
            <a:avLst/>
          </a:prstGeom>
        </p:spPr>
      </p:pic>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5" name="Picture 14" descr="pic_surfnet1.png"/>
          <p:cNvPicPr>
            <a:picLocks noChangeAspect="1"/>
          </p:cNvPicPr>
          <p:nvPr userDrawn="1"/>
        </p:nvPicPr>
        <p:blipFill>
          <a:blip r:embed="rId4" cstate="print"/>
          <a:stretch>
            <a:fillRect/>
          </a:stretch>
        </p:blipFill>
        <p:spPr>
          <a:xfrm>
            <a:off x="288000" y="288925"/>
            <a:ext cx="8568000" cy="1836218"/>
          </a:xfrm>
          <a:prstGeom prst="rect">
            <a:avLst/>
          </a:prstGeom>
        </p:spPr>
      </p:pic>
      <p:pic>
        <p:nvPicPr>
          <p:cNvPr id="14" name="Picture 13" descr="pic_surfnet2.png"/>
          <p:cNvPicPr>
            <a:picLocks noChangeAspect="1"/>
          </p:cNvPicPr>
          <p:nvPr userDrawn="1"/>
        </p:nvPicPr>
        <p:blipFill>
          <a:blip r:embed="rId5" cstate="print"/>
          <a:stretch>
            <a:fillRect/>
          </a:stretch>
        </p:blipFill>
        <p:spPr>
          <a:xfrm>
            <a:off x="142875" y="5557477"/>
            <a:ext cx="8856000" cy="1151951"/>
          </a:xfrm>
          <a:prstGeom prst="rect">
            <a:avLst/>
          </a:prstGeom>
        </p:spPr>
      </p:pic>
      <p:pic>
        <p:nvPicPr>
          <p:cNvPr id="6" name="Picture 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0" y="5283454"/>
            <a:ext cx="9144000" cy="396240"/>
          </a:xfrm>
          <a:prstGeom prst="rect">
            <a:avLst/>
          </a:prstGeom>
        </p:spPr>
      </p:pic>
      <p:sp>
        <p:nvSpPr>
          <p:cNvPr id="10" name="Subtitle 2"/>
          <p:cNvSpPr>
            <a:spLocks noGrp="1"/>
          </p:cNvSpPr>
          <p:nvPr>
            <p:ph type="subTitle" idx="1"/>
          </p:nvPr>
        </p:nvSpPr>
        <p:spPr>
          <a:xfrm>
            <a:off x="288000" y="1548000"/>
            <a:ext cx="8568000" cy="576000"/>
          </a:xfrm>
          <a:prstGeom prst="rect">
            <a:avLst/>
          </a:prstGeom>
          <a:noFill/>
        </p:spPr>
        <p:txBody>
          <a:bodyPr lIns="144000" tIns="0" rIns="144000" bIns="0" anchor="ctr" anchorCtr="0">
            <a:normAutofit/>
          </a:bodyPr>
          <a:lstStyle>
            <a:lvl1pPr marL="0" indent="0" algn="l">
              <a:buNone/>
              <a:defRPr sz="2000" b="0" cap="all"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smtClean="0"/>
              <a:t>Click to edit Master subtitle style</a:t>
            </a:r>
            <a:endParaRPr lang="nl-NL" noProof="0" dirty="0"/>
          </a:p>
        </p:txBody>
      </p:sp>
      <p:sp>
        <p:nvSpPr>
          <p:cNvPr id="11" name="Title 1"/>
          <p:cNvSpPr>
            <a:spLocks noGrp="1"/>
          </p:cNvSpPr>
          <p:nvPr>
            <p:ph type="ctrTitle" hasCustomPrompt="1"/>
          </p:nvPr>
        </p:nvSpPr>
        <p:spPr>
          <a:xfrm>
            <a:off x="288000" y="288000"/>
            <a:ext cx="8568000" cy="1152000"/>
          </a:xfrm>
          <a:prstGeom prst="rect">
            <a:avLst/>
          </a:prstGeom>
          <a:noFill/>
        </p:spPr>
        <p:txBody>
          <a:bodyPr lIns="144000" tIns="0" rIns="144000" bIns="0" anchor="ctr" anchorCtr="0">
            <a:noAutofit/>
          </a:bodyPr>
          <a:lstStyle>
            <a:lvl1pPr algn="l">
              <a:defRPr sz="3200" b="1">
                <a:solidFill>
                  <a:schemeClr val="bg1"/>
                </a:solidFill>
                <a:latin typeface="Arial" pitchFamily="34" charset="0"/>
                <a:cs typeface="Arial" pitchFamily="34" charset="0"/>
              </a:defRPr>
            </a:lvl1pPr>
          </a:lstStyle>
          <a:p>
            <a:r>
              <a:rPr lang="nl-NL" noProof="0" dirty="0" smtClean="0"/>
              <a:t>CLICK TO EDIT MASTER TITLE STYLE</a:t>
            </a:r>
            <a:endParaRPr lang="nl-NL" noProof="0" dirty="0"/>
          </a:p>
        </p:txBody>
      </p:sp>
      <p:sp>
        <p:nvSpPr>
          <p:cNvPr id="20" name="Footer Placeholder 3"/>
          <p:cNvSpPr>
            <a:spLocks noGrp="1"/>
          </p:cNvSpPr>
          <p:nvPr>
            <p:ph type="ftr" sz="quarter" idx="12"/>
          </p:nvPr>
        </p:nvSpPr>
        <p:spPr>
          <a:xfrm>
            <a:off x="142875" y="5562000"/>
            <a:ext cx="6480000" cy="1152000"/>
          </a:xfrm>
          <a:prstGeom prst="rect">
            <a:avLst/>
          </a:prstGeom>
        </p:spPr>
        <p:txBody>
          <a:bodyPr lIns="144000" tIns="0" rIns="0" bIns="0"/>
          <a:lstStyle>
            <a:lvl1pPr algn="l">
              <a:defRPr sz="1400">
                <a:solidFill>
                  <a:schemeClr val="bg1"/>
                </a:solidFill>
              </a:defRPr>
            </a:lvl1pPr>
          </a:lstStyle>
          <a:p>
            <a:endParaRPr lang="nl-NL" dirty="0"/>
          </a:p>
        </p:txBody>
      </p:sp>
      <p:sp>
        <p:nvSpPr>
          <p:cNvPr id="21" name="Text Placeholder 4"/>
          <p:cNvSpPr>
            <a:spLocks noGrp="1"/>
          </p:cNvSpPr>
          <p:nvPr>
            <p:ph type="body" sz="quarter" idx="10"/>
          </p:nvPr>
        </p:nvSpPr>
        <p:spPr>
          <a:xfrm>
            <a:off x="144000" y="5562000"/>
            <a:ext cx="6768938" cy="1152000"/>
          </a:xfrm>
          <a:prstGeom prst="rect">
            <a:avLst/>
          </a:prstGeom>
          <a:noFill/>
          <a:ln>
            <a:noFill/>
          </a:ln>
        </p:spPr>
        <p:txBody>
          <a:bodyPr lIns="144000" tIns="0" rIns="0" bIns="0" anchor="ctr" anchorCtr="0">
            <a:normAutofit/>
          </a:bodyPr>
          <a:lstStyle>
            <a:lvl1pPr marL="0" indent="0">
              <a:buNone/>
              <a:defRPr sz="1600">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38085833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slide, 3 kols, foto, highlight 4">
    <p:spTree>
      <p:nvGrpSpPr>
        <p:cNvPr id="1" name=""/>
        <p:cNvGrpSpPr/>
        <p:nvPr/>
      </p:nvGrpSpPr>
      <p:grpSpPr>
        <a:xfrm>
          <a:off x="0" y="0"/>
          <a:ext cx="0" cy="0"/>
          <a:chOff x="0" y="0"/>
          <a:chExt cx="0" cy="0"/>
        </a:xfrm>
      </p:grpSpPr>
      <p:pic>
        <p:nvPicPr>
          <p:cNvPr id="18" name="Picture 17"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9" name="Content Placeholder 8"/>
          <p:cNvSpPr>
            <a:spLocks noGrp="1"/>
          </p:cNvSpPr>
          <p:nvPr>
            <p:ph sz="quarter" idx="14"/>
          </p:nvPr>
        </p:nvSpPr>
        <p:spPr>
          <a:xfrm>
            <a:off x="6149975" y="1441450"/>
            <a:ext cx="2851150" cy="4695826"/>
          </a:xfrm>
          <a:prstGeom prst="roundRect">
            <a:avLst>
              <a:gd name="adj" fmla="val 5029"/>
            </a:avLst>
          </a:prstGeom>
          <a:solidFill>
            <a:schemeClr val="accent1"/>
          </a:solidFill>
        </p:spPr>
        <p:txBody>
          <a:bodyPr lIns="90000" tIns="64800"/>
          <a:lstStyle>
            <a:lvl1pPr>
              <a:buClr>
                <a:schemeClr val="bg1"/>
              </a:buCl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dirty="0"/>
          </a:p>
        </p:txBody>
      </p:sp>
      <p:sp>
        <p:nvSpPr>
          <p:cNvPr id="16" name="Content Placeholder 8"/>
          <p:cNvSpPr>
            <a:spLocks noGrp="1"/>
          </p:cNvSpPr>
          <p:nvPr>
            <p:ph sz="quarter" idx="16"/>
          </p:nvPr>
        </p:nvSpPr>
        <p:spPr>
          <a:xfrm>
            <a:off x="142875" y="1441450"/>
            <a:ext cx="2852738" cy="4695826"/>
          </a:xfrm>
          <a:prstGeom prst="roundRect">
            <a:avLst>
              <a:gd name="adj" fmla="val 5029"/>
            </a:avLst>
          </a:prstGeom>
          <a:solidFill>
            <a:schemeClr val="bg1"/>
          </a:solidFill>
          <a:ln w="12700">
            <a:solidFill>
              <a:schemeClr val="accent1"/>
            </a:solidFill>
          </a:ln>
        </p:spPr>
        <p:txBody>
          <a:bodyPr lIns="90000" tIns="64800"/>
          <a:lstStyle>
            <a:lvl1pPr>
              <a:defRPr baseline="0">
                <a:solidFill>
                  <a:schemeClr val="tx1"/>
                </a:solidFill>
              </a:defRPr>
            </a:lvl1pPr>
            <a:lvl2pPr>
              <a:defRPr baseline="0">
                <a:solidFill>
                  <a:schemeClr val="tx1"/>
                </a:solidFill>
              </a:defRPr>
            </a:lvl2pPr>
            <a:lvl3pPr>
              <a:defRPr baseline="0">
                <a:solidFill>
                  <a:schemeClr val="tx1"/>
                </a:solidFill>
              </a:defRPr>
            </a:lvl3pPr>
            <a:lvl4pPr>
              <a:defRPr baseline="0">
                <a:solidFill>
                  <a:schemeClr val="tx1"/>
                </a:solidFill>
              </a:defRPr>
            </a:lvl4pPr>
            <a:lvl5pPr>
              <a:defRPr baseline="0">
                <a:solidFill>
                  <a:schemeClr val="tx1"/>
                </a:solidFill>
              </a:defRPr>
            </a:lvl5p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sp>
        <p:nvSpPr>
          <p:cNvPr id="10" name="Picture Placeholder 9"/>
          <p:cNvSpPr>
            <a:spLocks noGrp="1"/>
          </p:cNvSpPr>
          <p:nvPr>
            <p:ph type="pic" sz="quarter" idx="17"/>
          </p:nvPr>
        </p:nvSpPr>
        <p:spPr>
          <a:xfrm>
            <a:off x="3132000" y="1441449"/>
            <a:ext cx="2871925" cy="4695825"/>
          </a:xfrm>
          <a:prstGeom prst="roundRect">
            <a:avLst>
              <a:gd name="adj" fmla="val 5057"/>
            </a:avLst>
          </a:prstGeom>
          <a:solidFill>
            <a:schemeClr val="bg1">
              <a:lumMod val="95000"/>
            </a:schemeClr>
          </a:solidFill>
        </p:spPr>
        <p:txBody>
          <a:bodyPr>
            <a:normAutofit/>
          </a:bodyPr>
          <a:lstStyle>
            <a:lvl1pPr>
              <a:buNone/>
              <a:defRPr sz="1000" b="0" baseline="0">
                <a:solidFill>
                  <a:srgbClr val="C00000"/>
                </a:solidFill>
              </a:defRPr>
            </a:lvl1pPr>
          </a:lstStyle>
          <a:p>
            <a:r>
              <a:rPr lang="en-US" noProof="0" smtClean="0"/>
              <a:t>Click icon to add picture</a:t>
            </a:r>
            <a:endParaRPr lang="nl-NL" noProof="0"/>
          </a:p>
        </p:txBody>
      </p:sp>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1"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11"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2"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3"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5" name="Groeperen 14"/>
          <p:cNvGrpSpPr/>
          <p:nvPr userDrawn="1"/>
        </p:nvGrpSpPr>
        <p:grpSpPr>
          <a:xfrm>
            <a:off x="8248594" y="6335965"/>
            <a:ext cx="658628" cy="342000"/>
            <a:chOff x="6995702" y="5235271"/>
            <a:chExt cx="658628" cy="342000"/>
          </a:xfrm>
        </p:grpSpPr>
        <p:sp>
          <p:nvSpPr>
            <p:cNvPr id="17" name="Rechthoek 16"/>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9" name="Afbeelding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312196406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oto slide tekst links">
    <p:spTree>
      <p:nvGrpSpPr>
        <p:cNvPr id="1" name=""/>
        <p:cNvGrpSpPr/>
        <p:nvPr/>
      </p:nvGrpSpPr>
      <p:grpSpPr>
        <a:xfrm>
          <a:off x="0" y="0"/>
          <a:ext cx="0" cy="0"/>
          <a:chOff x="0" y="0"/>
          <a:chExt cx="0" cy="0"/>
        </a:xfrm>
      </p:grpSpPr>
      <p:sp>
        <p:nvSpPr>
          <p:cNvPr id="6" name="Picture Placeholder 6"/>
          <p:cNvSpPr>
            <a:spLocks noGrp="1"/>
          </p:cNvSpPr>
          <p:nvPr>
            <p:ph type="pic" sz="quarter" idx="13"/>
          </p:nvPr>
        </p:nvSpPr>
        <p:spPr>
          <a:xfrm>
            <a:off x="142875" y="144463"/>
            <a:ext cx="8858250" cy="5992812"/>
          </a:xfrm>
          <a:prstGeom prst="roundRect">
            <a:avLst>
              <a:gd name="adj" fmla="val 2416"/>
            </a:avLst>
          </a:prstGeom>
          <a:solidFill>
            <a:schemeClr val="bg1">
              <a:lumMod val="95000"/>
            </a:schemeClr>
          </a:solidFill>
        </p:spPr>
        <p:txBody>
          <a:bodyPr anchor="b" anchorCtr="0">
            <a:normAutofit/>
          </a:bodyPr>
          <a:lstStyle>
            <a:lvl1pPr marL="0" indent="0">
              <a:buNone/>
              <a:defRPr sz="1000" b="0">
                <a:solidFill>
                  <a:srgbClr val="C00000"/>
                </a:solidFill>
                <a:latin typeface="Arial" pitchFamily="34" charset="0"/>
                <a:cs typeface="Arial" pitchFamily="34" charset="0"/>
              </a:defRPr>
            </a:lvl1pPr>
          </a:lstStyle>
          <a:p>
            <a:r>
              <a:rPr lang="en-US" noProof="0" smtClean="0"/>
              <a:t>Click icon to add picture</a:t>
            </a:r>
            <a:endParaRPr lang="nl-NL" noProof="0"/>
          </a:p>
        </p:txBody>
      </p:sp>
      <p:sp>
        <p:nvSpPr>
          <p:cNvPr id="14" name="Title 1"/>
          <p:cNvSpPr>
            <a:spLocks noGrp="1"/>
          </p:cNvSpPr>
          <p:nvPr>
            <p:ph type="title"/>
          </p:nvPr>
        </p:nvSpPr>
        <p:spPr>
          <a:xfrm>
            <a:off x="287337" y="288000"/>
            <a:ext cx="4217987" cy="1152000"/>
          </a:xfrm>
          <a:prstGeom prst="roundRect">
            <a:avLst>
              <a:gd name="adj" fmla="val 12412"/>
            </a:avLst>
          </a:prstGeom>
          <a:solidFill>
            <a:schemeClr val="accent1"/>
          </a:solidFill>
        </p:spPr>
        <p:txBody>
          <a:bodyPr lIns="108000">
            <a:normAutofit/>
          </a:bodyPr>
          <a:lstStyle>
            <a:lvl1pPr>
              <a:defRPr sz="3200"/>
            </a:lvl1pPr>
          </a:lstStyle>
          <a:p>
            <a:r>
              <a:rPr lang="en-US" noProof="0" smtClean="0"/>
              <a:t>Click to edit Master title style</a:t>
            </a:r>
            <a:endParaRPr lang="nl-NL" noProof="0" dirty="0"/>
          </a:p>
        </p:txBody>
      </p:sp>
      <p:sp>
        <p:nvSpPr>
          <p:cNvPr id="16" name="Text Placeholder 15"/>
          <p:cNvSpPr>
            <a:spLocks noGrp="1"/>
          </p:cNvSpPr>
          <p:nvPr>
            <p:ph type="body" sz="quarter" idx="15"/>
          </p:nvPr>
        </p:nvSpPr>
        <p:spPr>
          <a:xfrm>
            <a:off x="287338" y="1584324"/>
            <a:ext cx="4213226" cy="2555479"/>
          </a:xfrm>
          <a:prstGeom prst="roundRect">
            <a:avLst>
              <a:gd name="adj" fmla="val 5184"/>
            </a:avLst>
          </a:prstGeom>
          <a:solidFill>
            <a:schemeClr val="bg1"/>
          </a:solidFill>
          <a:ln w="12700">
            <a:solidFill>
              <a:schemeClr val="accent1"/>
            </a:solidFill>
          </a:ln>
        </p:spPr>
        <p:txBody>
          <a:bodyPr lIns="79200" tIns="61200" rIns="144000"/>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9"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1"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2" name="Groeperen 11"/>
          <p:cNvGrpSpPr/>
          <p:nvPr userDrawn="1"/>
        </p:nvGrpSpPr>
        <p:grpSpPr>
          <a:xfrm>
            <a:off x="8248594" y="6335965"/>
            <a:ext cx="658628" cy="342000"/>
            <a:chOff x="6995702" y="5235271"/>
            <a:chExt cx="658628" cy="342000"/>
          </a:xfrm>
        </p:grpSpPr>
        <p:sp>
          <p:nvSpPr>
            <p:cNvPr id="13" name="Rechthoek 12"/>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5" name="Afbeelding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19928970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oto slide, tekst rechts">
    <p:spTree>
      <p:nvGrpSpPr>
        <p:cNvPr id="1" name=""/>
        <p:cNvGrpSpPr/>
        <p:nvPr/>
      </p:nvGrpSpPr>
      <p:grpSpPr>
        <a:xfrm>
          <a:off x="0" y="0"/>
          <a:ext cx="0" cy="0"/>
          <a:chOff x="0" y="0"/>
          <a:chExt cx="0" cy="0"/>
        </a:xfrm>
      </p:grpSpPr>
      <p:sp>
        <p:nvSpPr>
          <p:cNvPr id="6" name="Picture Placeholder 6"/>
          <p:cNvSpPr>
            <a:spLocks noGrp="1"/>
          </p:cNvSpPr>
          <p:nvPr>
            <p:ph type="pic" sz="quarter" idx="13"/>
          </p:nvPr>
        </p:nvSpPr>
        <p:spPr>
          <a:xfrm>
            <a:off x="142875" y="144463"/>
            <a:ext cx="8858249" cy="5992812"/>
          </a:xfrm>
          <a:prstGeom prst="roundRect">
            <a:avLst>
              <a:gd name="adj" fmla="val 2416"/>
            </a:avLst>
          </a:prstGeom>
          <a:solidFill>
            <a:schemeClr val="bg1">
              <a:lumMod val="95000"/>
            </a:schemeClr>
          </a:solidFill>
        </p:spPr>
        <p:txBody>
          <a:bodyPr anchor="ctr" anchorCtr="0">
            <a:normAutofit/>
          </a:bodyPr>
          <a:lstStyle>
            <a:lvl1pPr marL="0" indent="0">
              <a:buNone/>
              <a:defRPr sz="1000" b="0">
                <a:solidFill>
                  <a:srgbClr val="C00000"/>
                </a:solidFill>
                <a:latin typeface="Arial" pitchFamily="34" charset="0"/>
                <a:cs typeface="Arial" pitchFamily="34" charset="0"/>
              </a:defRPr>
            </a:lvl1pPr>
          </a:lstStyle>
          <a:p>
            <a:r>
              <a:rPr lang="en-US" noProof="0" smtClean="0"/>
              <a:t>Click icon to add picture</a:t>
            </a:r>
            <a:endParaRPr lang="nl-NL" noProof="0" dirty="0"/>
          </a:p>
        </p:txBody>
      </p:sp>
      <p:sp>
        <p:nvSpPr>
          <p:cNvPr id="15" name="Text Placeholder 15"/>
          <p:cNvSpPr>
            <a:spLocks noGrp="1"/>
          </p:cNvSpPr>
          <p:nvPr>
            <p:ph type="body" sz="quarter" idx="15"/>
          </p:nvPr>
        </p:nvSpPr>
        <p:spPr>
          <a:xfrm>
            <a:off x="4645025" y="1584324"/>
            <a:ext cx="4211638" cy="2555479"/>
          </a:xfrm>
          <a:prstGeom prst="roundRect">
            <a:avLst>
              <a:gd name="adj" fmla="val 5184"/>
            </a:avLst>
          </a:prstGeom>
          <a:solidFill>
            <a:schemeClr val="bg1"/>
          </a:solidFill>
          <a:ln w="12700">
            <a:solidFill>
              <a:schemeClr val="accent1"/>
            </a:solidFill>
          </a:ln>
        </p:spPr>
        <p:txBody>
          <a:bodyPr lIns="79200" tIns="61200" rIns="144000"/>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sp>
        <p:nvSpPr>
          <p:cNvPr id="10" name="Title 1"/>
          <p:cNvSpPr>
            <a:spLocks noGrp="1"/>
          </p:cNvSpPr>
          <p:nvPr>
            <p:ph type="title"/>
          </p:nvPr>
        </p:nvSpPr>
        <p:spPr>
          <a:xfrm>
            <a:off x="4645026" y="287999"/>
            <a:ext cx="4211638" cy="1152000"/>
          </a:xfrm>
          <a:prstGeom prst="roundRect">
            <a:avLst>
              <a:gd name="adj" fmla="val 12412"/>
            </a:avLst>
          </a:prstGeom>
          <a:solidFill>
            <a:schemeClr val="accent1"/>
          </a:solidFill>
        </p:spPr>
        <p:txBody>
          <a:bodyPr lIns="108000">
            <a:normAutofit/>
          </a:bodyPr>
          <a:lstStyle>
            <a:lvl1pPr>
              <a:defRPr sz="3200"/>
            </a:lvl1pPr>
          </a:lstStyle>
          <a:p>
            <a:r>
              <a:rPr lang="en-US" noProof="0" smtClean="0"/>
              <a:t>Click to edit Master title style</a:t>
            </a:r>
            <a:endParaRPr lang="nl-NL" noProof="0" dirty="0"/>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9"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2"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3" name="Groeperen 12"/>
          <p:cNvGrpSpPr/>
          <p:nvPr userDrawn="1"/>
        </p:nvGrpSpPr>
        <p:grpSpPr>
          <a:xfrm>
            <a:off x="8248594" y="6335965"/>
            <a:ext cx="658628" cy="342000"/>
            <a:chOff x="6995702" y="5235271"/>
            <a:chExt cx="658628" cy="342000"/>
          </a:xfrm>
        </p:grpSpPr>
        <p:sp>
          <p:nvSpPr>
            <p:cNvPr id="14" name="Rechthoek 13"/>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6" name="Afbeelding 15"/>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216034336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nco met header en footer">
    <p:spTree>
      <p:nvGrpSpPr>
        <p:cNvPr id="1" name=""/>
        <p:cNvGrpSpPr/>
        <p:nvPr/>
      </p:nvGrpSpPr>
      <p:grpSpPr>
        <a:xfrm>
          <a:off x="0" y="0"/>
          <a:ext cx="0" cy="0"/>
          <a:chOff x="0" y="0"/>
          <a:chExt cx="0" cy="0"/>
        </a:xfrm>
      </p:grpSpPr>
      <p:pic>
        <p:nvPicPr>
          <p:cNvPr id="10" name="Picture 9"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21"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5" name="Picture 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6"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7"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8"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9" name="Groeperen 8"/>
          <p:cNvGrpSpPr/>
          <p:nvPr userDrawn="1"/>
        </p:nvGrpSpPr>
        <p:grpSpPr>
          <a:xfrm>
            <a:off x="8248594" y="6335965"/>
            <a:ext cx="658628" cy="342000"/>
            <a:chOff x="6995702" y="5235271"/>
            <a:chExt cx="658628" cy="342000"/>
          </a:xfrm>
        </p:grpSpPr>
        <p:sp>
          <p:nvSpPr>
            <p:cNvPr id="11" name="Rechthoek 10"/>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2" name="Afbeelding 1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31219640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co met foot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3"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4"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5"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6" name="Groeperen 5"/>
          <p:cNvGrpSpPr/>
          <p:nvPr userDrawn="1"/>
        </p:nvGrpSpPr>
        <p:grpSpPr>
          <a:xfrm>
            <a:off x="8248594" y="6335965"/>
            <a:ext cx="658628" cy="342000"/>
            <a:chOff x="6995702" y="5235271"/>
            <a:chExt cx="658628" cy="342000"/>
          </a:xfrm>
        </p:grpSpPr>
        <p:sp>
          <p:nvSpPr>
            <p:cNvPr id="7" name="Rechthoek 6"/>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270963824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32651792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Einde slide Surf">
    <p:spTree>
      <p:nvGrpSpPr>
        <p:cNvPr id="1" name=""/>
        <p:cNvGrpSpPr/>
        <p:nvPr/>
      </p:nvGrpSpPr>
      <p:grpSpPr>
        <a:xfrm>
          <a:off x="0" y="0"/>
          <a:ext cx="0" cy="0"/>
          <a:chOff x="0" y="0"/>
          <a:chExt cx="0" cy="0"/>
        </a:xfrm>
      </p:grpSpPr>
      <p:sp>
        <p:nvSpPr>
          <p:cNvPr id="31" name="Rounded Rectangle 30"/>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pic>
        <p:nvPicPr>
          <p:cNvPr id="4" name="Picture 3"/>
          <p:cNvPicPr>
            <a:picLocks noChangeAspect="1"/>
          </p:cNvPicPr>
          <p:nvPr userDrawn="1"/>
        </p:nvPicPr>
        <p:blipFill>
          <a:blip r:embed="rId2" cstate="print"/>
          <a:stretch>
            <a:fillRect/>
          </a:stretch>
        </p:blipFill>
        <p:spPr>
          <a:xfrm>
            <a:off x="550809" y="2395428"/>
            <a:ext cx="439978" cy="487680"/>
          </a:xfrm>
          <a:prstGeom prst="rect">
            <a:avLst/>
          </a:prstGeom>
        </p:spPr>
      </p:pic>
      <p:sp>
        <p:nvSpPr>
          <p:cNvPr id="5" name="TextBox 4"/>
          <p:cNvSpPr txBox="1"/>
          <p:nvPr userDrawn="1"/>
        </p:nvSpPr>
        <p:spPr>
          <a:xfrm>
            <a:off x="556324" y="4105536"/>
            <a:ext cx="518353" cy="492443"/>
          </a:xfrm>
          <a:prstGeom prst="rect">
            <a:avLst/>
          </a:prstGeom>
          <a:noFill/>
        </p:spPr>
        <p:txBody>
          <a:bodyPr wrap="square" lIns="0" tIns="0" rIns="0" bIns="0" rtlCol="0">
            <a:spAutoFit/>
          </a:bodyPr>
          <a:lstStyle/>
          <a:p>
            <a:r>
              <a:rPr lang="nl-NL" sz="3200" b="1" noProof="0" smtClean="0">
                <a:latin typeface="Verdana"/>
              </a:rPr>
              <a:t>W</a:t>
            </a:r>
            <a:endParaRPr lang="nl-NL" sz="3200" b="1" noProof="0">
              <a:latin typeface="Verdana"/>
            </a:endParaRPr>
          </a:p>
        </p:txBody>
      </p:sp>
      <p:pic>
        <p:nvPicPr>
          <p:cNvPr id="6" name="Picture 5"/>
          <p:cNvPicPr>
            <a:picLocks noChangeAspect="1"/>
          </p:cNvPicPr>
          <p:nvPr userDrawn="1"/>
        </p:nvPicPr>
        <p:blipFill rotWithShape="1">
          <a:blip r:embed="rId3" cstate="print"/>
          <a:srcRect l="15710" t="25985" r="10978" b="26771"/>
          <a:stretch/>
        </p:blipFill>
        <p:spPr>
          <a:xfrm>
            <a:off x="582213" y="838200"/>
            <a:ext cx="504000" cy="360000"/>
          </a:xfrm>
          <a:prstGeom prst="rect">
            <a:avLst/>
          </a:prstGeom>
        </p:spPr>
      </p:pic>
      <p:pic>
        <p:nvPicPr>
          <p:cNvPr id="7" name="Picture 6"/>
          <p:cNvPicPr>
            <a:picLocks noChangeAspect="1"/>
          </p:cNvPicPr>
          <p:nvPr userDrawn="1"/>
        </p:nvPicPr>
        <p:blipFill rotWithShape="1">
          <a:blip r:embed="rId4" cstate="print"/>
          <a:srcRect l="16248" t="16610" r="12305" b="16953"/>
          <a:stretch/>
        </p:blipFill>
        <p:spPr>
          <a:xfrm>
            <a:off x="582213" y="4980593"/>
            <a:ext cx="432000" cy="432000"/>
          </a:xfrm>
          <a:prstGeom prst="rect">
            <a:avLst/>
          </a:prstGeom>
        </p:spPr>
      </p:pic>
      <p:pic>
        <p:nvPicPr>
          <p:cNvPr id="10" name="Picture 9"/>
          <p:cNvPicPr>
            <a:picLocks noChangeAspect="1"/>
          </p:cNvPicPr>
          <p:nvPr userDrawn="1"/>
        </p:nvPicPr>
        <p:blipFill rotWithShape="1">
          <a:blip r:embed="rId5" cstate="print"/>
          <a:srcRect l="20095" t="23375" r="24921" b="18180"/>
          <a:stretch/>
        </p:blipFill>
        <p:spPr>
          <a:xfrm>
            <a:off x="582213" y="1580814"/>
            <a:ext cx="504000" cy="432000"/>
          </a:xfrm>
          <a:prstGeom prst="rect">
            <a:avLst/>
          </a:prstGeom>
        </p:spPr>
      </p:pic>
      <p:pic>
        <p:nvPicPr>
          <p:cNvPr id="13" name="Picture 12" descr="linked.png"/>
          <p:cNvPicPr>
            <a:picLocks noChangeAspect="1"/>
          </p:cNvPicPr>
          <p:nvPr userDrawn="1"/>
        </p:nvPicPr>
        <p:blipFill>
          <a:blip r:embed="rId6" cstate="print"/>
          <a:srcRect l="10784" t="10784" r="10784" b="10784"/>
          <a:stretch>
            <a:fillRect/>
          </a:stretch>
        </p:blipFill>
        <p:spPr>
          <a:xfrm>
            <a:off x="585831" y="3265722"/>
            <a:ext cx="457200" cy="457200"/>
          </a:xfrm>
          <a:prstGeom prst="rect">
            <a:avLst/>
          </a:prstGeom>
        </p:spPr>
      </p:pic>
      <p:sp>
        <p:nvSpPr>
          <p:cNvPr id="17" name="Text Placeholder 7"/>
          <p:cNvSpPr>
            <a:spLocks noGrp="1"/>
          </p:cNvSpPr>
          <p:nvPr>
            <p:ph type="body" sz="quarter" idx="12" hasCustomPrompt="1"/>
          </p:nvPr>
        </p:nvSpPr>
        <p:spPr>
          <a:xfrm>
            <a:off x="1259721" y="883200"/>
            <a:ext cx="7596941" cy="270000"/>
          </a:xfrm>
        </p:spPr>
        <p:txBody>
          <a:bodyPr/>
          <a:lstStyle>
            <a:lvl1pPr marL="0" indent="0">
              <a:buNone/>
              <a:defRPr sz="1600" b="0">
                <a:solidFill>
                  <a:schemeClr val="bg1"/>
                </a:solidFill>
              </a:defRPr>
            </a:lvl1pPr>
          </a:lstStyle>
          <a:p>
            <a:pPr lvl="0"/>
            <a:r>
              <a:rPr lang="nl-NL" noProof="0" dirty="0" smtClean="0"/>
              <a:t>[Email]</a:t>
            </a:r>
            <a:endParaRPr lang="nl-NL" noProof="0" dirty="0"/>
          </a:p>
        </p:txBody>
      </p:sp>
      <p:sp>
        <p:nvSpPr>
          <p:cNvPr id="19" name="Text Placeholder 7"/>
          <p:cNvSpPr>
            <a:spLocks noGrp="1"/>
          </p:cNvSpPr>
          <p:nvPr>
            <p:ph type="body" sz="quarter" idx="13" hasCustomPrompt="1"/>
          </p:nvPr>
        </p:nvSpPr>
        <p:spPr>
          <a:xfrm>
            <a:off x="1259721" y="1621333"/>
            <a:ext cx="7596941" cy="270000"/>
          </a:xfrm>
        </p:spPr>
        <p:txBody>
          <a:bodyPr/>
          <a:lstStyle>
            <a:lvl1pPr marL="0" indent="0">
              <a:buNone/>
              <a:defRPr sz="1600" b="0">
                <a:solidFill>
                  <a:schemeClr val="bg1"/>
                </a:solidFill>
              </a:defRPr>
            </a:lvl1pPr>
          </a:lstStyle>
          <a:p>
            <a:pPr lvl="0"/>
            <a:r>
              <a:rPr lang="nl-NL" noProof="0" smtClean="0"/>
              <a:t>[@twiternaam]</a:t>
            </a:r>
            <a:endParaRPr lang="nl-NL" noProof="0"/>
          </a:p>
        </p:txBody>
      </p:sp>
      <p:sp>
        <p:nvSpPr>
          <p:cNvPr id="20" name="Text Placeholder 7"/>
          <p:cNvSpPr>
            <a:spLocks noGrp="1"/>
          </p:cNvSpPr>
          <p:nvPr>
            <p:ph type="body" sz="quarter" idx="14" hasCustomPrompt="1"/>
          </p:nvPr>
        </p:nvSpPr>
        <p:spPr>
          <a:xfrm>
            <a:off x="1259721" y="2504268"/>
            <a:ext cx="7596941" cy="270000"/>
          </a:xfrm>
        </p:spPr>
        <p:txBody>
          <a:bodyPr/>
          <a:lstStyle>
            <a:lvl1pPr marL="0" indent="0">
              <a:buNone/>
              <a:defRPr sz="1600" b="0">
                <a:solidFill>
                  <a:schemeClr val="bg1"/>
                </a:solidFill>
              </a:defRPr>
            </a:lvl1pPr>
          </a:lstStyle>
          <a:p>
            <a:pPr lvl="0"/>
            <a:r>
              <a:rPr lang="nl-NL" noProof="0" smtClean="0"/>
              <a:t>[Skype adres]</a:t>
            </a:r>
            <a:endParaRPr lang="nl-NL" noProof="0"/>
          </a:p>
        </p:txBody>
      </p:sp>
      <p:sp>
        <p:nvSpPr>
          <p:cNvPr id="21" name="Text Placeholder 7"/>
          <p:cNvSpPr>
            <a:spLocks noGrp="1"/>
          </p:cNvSpPr>
          <p:nvPr>
            <p:ph type="body" sz="quarter" idx="15" hasCustomPrompt="1"/>
          </p:nvPr>
        </p:nvSpPr>
        <p:spPr>
          <a:xfrm>
            <a:off x="1259721" y="3359322"/>
            <a:ext cx="7596941" cy="270000"/>
          </a:xfrm>
        </p:spPr>
        <p:txBody>
          <a:bodyPr/>
          <a:lstStyle>
            <a:lvl1pPr marL="0" indent="0">
              <a:buNone/>
              <a:defRPr sz="1600" b="0">
                <a:solidFill>
                  <a:schemeClr val="bg1"/>
                </a:solidFill>
              </a:defRPr>
            </a:lvl1pPr>
          </a:lstStyle>
          <a:p>
            <a:pPr lvl="0"/>
            <a:r>
              <a:rPr lang="nl-NL" noProof="0" smtClean="0"/>
              <a:t>[LinkedIn adres]</a:t>
            </a:r>
            <a:endParaRPr lang="nl-NL" noProof="0"/>
          </a:p>
        </p:txBody>
      </p:sp>
      <p:sp>
        <p:nvSpPr>
          <p:cNvPr id="22" name="Text Placeholder 7"/>
          <p:cNvSpPr>
            <a:spLocks noGrp="1"/>
          </p:cNvSpPr>
          <p:nvPr>
            <p:ph type="body" sz="quarter" idx="16" hasCustomPrompt="1"/>
          </p:nvPr>
        </p:nvSpPr>
        <p:spPr>
          <a:xfrm>
            <a:off x="1259721" y="4216757"/>
            <a:ext cx="7596941" cy="270000"/>
          </a:xfrm>
        </p:spPr>
        <p:txBody>
          <a:bodyPr/>
          <a:lstStyle>
            <a:lvl1pPr marL="0" indent="0">
              <a:buNone/>
              <a:defRPr sz="1600" b="0">
                <a:solidFill>
                  <a:schemeClr val="bg1"/>
                </a:solidFill>
              </a:defRPr>
            </a:lvl1pPr>
          </a:lstStyle>
          <a:p>
            <a:pPr lvl="0"/>
            <a:r>
              <a:rPr lang="nl-NL" noProof="0" dirty="0" err="1" smtClean="0"/>
              <a:t>www.surf.nl</a:t>
            </a:r>
            <a:r>
              <a:rPr lang="nl-NL" noProof="0" dirty="0" smtClean="0"/>
              <a:t>/surfnet</a:t>
            </a:r>
            <a:endParaRPr lang="nl-NL" noProof="0" dirty="0"/>
          </a:p>
        </p:txBody>
      </p:sp>
      <p:sp>
        <p:nvSpPr>
          <p:cNvPr id="23" name="Text Placeholder 7"/>
          <p:cNvSpPr>
            <a:spLocks noGrp="1"/>
          </p:cNvSpPr>
          <p:nvPr>
            <p:ph type="body" sz="quarter" idx="17" hasCustomPrompt="1"/>
          </p:nvPr>
        </p:nvSpPr>
        <p:spPr>
          <a:xfrm>
            <a:off x="1259721" y="5061593"/>
            <a:ext cx="7596941" cy="270000"/>
          </a:xfrm>
        </p:spPr>
        <p:txBody>
          <a:bodyPr/>
          <a:lstStyle>
            <a:lvl1pPr marL="0" indent="0">
              <a:buNone/>
              <a:defRPr sz="1600" b="0">
                <a:solidFill>
                  <a:schemeClr val="bg1"/>
                </a:solidFill>
              </a:defRPr>
            </a:lvl1pPr>
          </a:lstStyle>
          <a:p>
            <a:pPr lvl="0"/>
            <a:r>
              <a:rPr lang="nl-NL" noProof="0" smtClean="0"/>
              <a:t>[Telefoon]</a:t>
            </a:r>
            <a:endParaRPr lang="nl-NL" noProof="0"/>
          </a:p>
        </p:txBody>
      </p:sp>
      <p:sp>
        <p:nvSpPr>
          <p:cNvPr id="25" name="Text Placeholder 7"/>
          <p:cNvSpPr>
            <a:spLocks noGrp="1"/>
          </p:cNvSpPr>
          <p:nvPr>
            <p:ph type="body" sz="quarter" idx="19" hasCustomPrompt="1"/>
          </p:nvPr>
        </p:nvSpPr>
        <p:spPr>
          <a:xfrm>
            <a:off x="2114026" y="5889129"/>
            <a:ext cx="6742636" cy="270000"/>
          </a:xfrm>
        </p:spPr>
        <p:txBody>
          <a:bodyPr/>
          <a:lstStyle>
            <a:lvl1pPr marL="0" indent="0">
              <a:buNone/>
              <a:defRPr sz="1600" b="0">
                <a:solidFill>
                  <a:schemeClr val="bg1"/>
                </a:solidFill>
              </a:defRPr>
            </a:lvl1pPr>
          </a:lstStyle>
          <a:p>
            <a:pPr lvl="0"/>
            <a:r>
              <a:rPr lang="nl-NL" noProof="0" smtClean="0"/>
              <a:t>Creative Commons “Attribution” license:</a:t>
            </a:r>
          </a:p>
          <a:p>
            <a:pPr lvl="0"/>
            <a:r>
              <a:rPr lang="nl-NL" noProof="0" smtClean="0"/>
              <a:t>http://creativecommons.org/licenses/by/3.0/</a:t>
            </a:r>
            <a:endParaRPr lang="nl-NL" noProof="0"/>
          </a:p>
        </p:txBody>
      </p:sp>
      <p:pic>
        <p:nvPicPr>
          <p:cNvPr id="30" name="Picture 2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576263" y="5869820"/>
            <a:ext cx="1474750" cy="518662"/>
          </a:xfrm>
          <a:prstGeom prst="rect">
            <a:avLst/>
          </a:prstGeom>
        </p:spPr>
      </p:pic>
      <p:pic>
        <p:nvPicPr>
          <p:cNvPr id="18" name="Picture 17"/>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6519774" y="5547642"/>
            <a:ext cx="2035264" cy="840840"/>
          </a:xfrm>
          <a:prstGeom prst="rect">
            <a:avLst/>
          </a:prstGeom>
        </p:spPr>
      </p:pic>
    </p:spTree>
    <p:extLst>
      <p:ext uri="{BB962C8B-B14F-4D97-AF65-F5344CB8AC3E}">
        <p14:creationId xmlns:p14="http://schemas.microsoft.com/office/powerpoint/2010/main" val="24486703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Einde slide Surf blanco">
    <p:spTree>
      <p:nvGrpSpPr>
        <p:cNvPr id="1" name=""/>
        <p:cNvGrpSpPr/>
        <p:nvPr/>
      </p:nvGrpSpPr>
      <p:grpSpPr>
        <a:xfrm>
          <a:off x="0" y="0"/>
          <a:ext cx="0" cy="0"/>
          <a:chOff x="0" y="0"/>
          <a:chExt cx="0" cy="0"/>
        </a:xfrm>
      </p:grpSpPr>
      <p:sp>
        <p:nvSpPr>
          <p:cNvPr id="7" name="Rounded Rectangle 6"/>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19774" y="5547642"/>
            <a:ext cx="2035264" cy="840840"/>
          </a:xfrm>
          <a:prstGeom prst="rect">
            <a:avLst/>
          </a:prstGeom>
        </p:spPr>
      </p:pic>
    </p:spTree>
    <p:extLst>
      <p:ext uri="{BB962C8B-B14F-4D97-AF65-F5344CB8AC3E}">
        <p14:creationId xmlns:p14="http://schemas.microsoft.com/office/powerpoint/2010/main" val="417867752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Einde slide">
    <p:spTree>
      <p:nvGrpSpPr>
        <p:cNvPr id="1" name=""/>
        <p:cNvGrpSpPr/>
        <p:nvPr/>
      </p:nvGrpSpPr>
      <p:grpSpPr>
        <a:xfrm>
          <a:off x="0" y="0"/>
          <a:ext cx="0" cy="0"/>
          <a:chOff x="0" y="0"/>
          <a:chExt cx="0" cy="0"/>
        </a:xfrm>
      </p:grpSpPr>
      <p:sp>
        <p:nvSpPr>
          <p:cNvPr id="5" name="Rounded Rectangle 4"/>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pic>
        <p:nvPicPr>
          <p:cNvPr id="3" name="Afbeelding 3" descr="SURF_what SURF can do_fc.png"/>
          <p:cNvPicPr>
            <a:picLocks noChangeAspect="1"/>
          </p:cNvPicPr>
          <p:nvPr userDrawn="1"/>
        </p:nvPicPr>
        <p:blipFill>
          <a:blip r:embed="rId2" cstate="print"/>
          <a:stretch>
            <a:fillRect/>
          </a:stretch>
        </p:blipFill>
        <p:spPr>
          <a:xfrm>
            <a:off x="4666606" y="5535324"/>
            <a:ext cx="3888432" cy="853158"/>
          </a:xfrm>
          <a:prstGeom prst="rect">
            <a:avLst/>
          </a:prstGeom>
        </p:spPr>
      </p:pic>
    </p:spTree>
    <p:extLst>
      <p:ext uri="{BB962C8B-B14F-4D97-AF65-F5344CB8AC3E}">
        <p14:creationId xmlns:p14="http://schemas.microsoft.com/office/powerpoint/2010/main" val="425063050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Einde slide Surf blanco en logo CC">
    <p:spTree>
      <p:nvGrpSpPr>
        <p:cNvPr id="1" name=""/>
        <p:cNvGrpSpPr/>
        <p:nvPr/>
      </p:nvGrpSpPr>
      <p:grpSpPr>
        <a:xfrm>
          <a:off x="0" y="0"/>
          <a:ext cx="0" cy="0"/>
          <a:chOff x="0" y="0"/>
          <a:chExt cx="0" cy="0"/>
        </a:xfrm>
      </p:grpSpPr>
      <p:sp>
        <p:nvSpPr>
          <p:cNvPr id="7" name="Rounded Rectangle 6"/>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263" y="5869820"/>
            <a:ext cx="1474750" cy="518662"/>
          </a:xfrm>
          <a:prstGeom prst="rect">
            <a:avLst/>
          </a:prstGeom>
        </p:spPr>
      </p:pic>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19774" y="5547642"/>
            <a:ext cx="2035264" cy="840840"/>
          </a:xfrm>
          <a:prstGeom prst="rect">
            <a:avLst/>
          </a:prstGeom>
        </p:spPr>
      </p:pic>
    </p:spTree>
    <p:extLst>
      <p:ext uri="{BB962C8B-B14F-4D97-AF65-F5344CB8AC3E}">
        <p14:creationId xmlns:p14="http://schemas.microsoft.com/office/powerpoint/2010/main" val="4178677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oorblad, foto 3">
    <p:bg>
      <p:bgPr>
        <a:solidFill>
          <a:schemeClr val="bg1"/>
        </a:solidFill>
        <a:effectLst/>
      </p:bgPr>
    </p:bg>
    <p:spTree>
      <p:nvGrpSpPr>
        <p:cNvPr id="1" name=""/>
        <p:cNvGrpSpPr/>
        <p:nvPr/>
      </p:nvGrpSpPr>
      <p:grpSpPr>
        <a:xfrm>
          <a:off x="0" y="0"/>
          <a:ext cx="0" cy="0"/>
          <a:chOff x="0" y="0"/>
          <a:chExt cx="0" cy="0"/>
        </a:xfrm>
      </p:grpSpPr>
      <p:pic>
        <p:nvPicPr>
          <p:cNvPr id="14" name="Picture 13" descr="foto3.jpg"/>
          <p:cNvPicPr>
            <a:picLocks noChangeAspect="1"/>
          </p:cNvPicPr>
          <p:nvPr userDrawn="1"/>
        </p:nvPicPr>
        <p:blipFill>
          <a:blip r:embed="rId2" cstate="print"/>
          <a:srcRect b="10000"/>
          <a:stretch>
            <a:fillRect/>
          </a:stretch>
        </p:blipFill>
        <p:spPr>
          <a:xfrm>
            <a:off x="0" y="0"/>
            <a:ext cx="9144000" cy="5486400"/>
          </a:xfrm>
          <a:prstGeom prst="rect">
            <a:avLst/>
          </a:prstGeom>
        </p:spPr>
      </p:pic>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16" name="Picture 15" descr="pic_surfnet1.png"/>
          <p:cNvPicPr>
            <a:picLocks noChangeAspect="1"/>
          </p:cNvPicPr>
          <p:nvPr userDrawn="1"/>
        </p:nvPicPr>
        <p:blipFill>
          <a:blip r:embed="rId4" cstate="print"/>
          <a:stretch>
            <a:fillRect/>
          </a:stretch>
        </p:blipFill>
        <p:spPr>
          <a:xfrm>
            <a:off x="288000" y="288925"/>
            <a:ext cx="8568000" cy="1836218"/>
          </a:xfrm>
          <a:prstGeom prst="rect">
            <a:avLst/>
          </a:prstGeom>
        </p:spPr>
      </p:pic>
      <p:pic>
        <p:nvPicPr>
          <p:cNvPr id="13" name="Picture 12" descr="pic_surfnet2.png"/>
          <p:cNvPicPr>
            <a:picLocks noChangeAspect="1"/>
          </p:cNvPicPr>
          <p:nvPr userDrawn="1"/>
        </p:nvPicPr>
        <p:blipFill>
          <a:blip r:embed="rId5" cstate="print"/>
          <a:stretch>
            <a:fillRect/>
          </a:stretch>
        </p:blipFill>
        <p:spPr>
          <a:xfrm>
            <a:off x="142875" y="5557477"/>
            <a:ext cx="8856000" cy="1151951"/>
          </a:xfrm>
          <a:prstGeom prst="rect">
            <a:avLst/>
          </a:prstGeom>
        </p:spPr>
      </p:pic>
      <p:pic>
        <p:nvPicPr>
          <p:cNvPr id="6" name="Picture 5"/>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0" y="5283454"/>
            <a:ext cx="9144000" cy="396240"/>
          </a:xfrm>
          <a:prstGeom prst="rect">
            <a:avLst/>
          </a:prstGeom>
        </p:spPr>
      </p:pic>
      <p:sp>
        <p:nvSpPr>
          <p:cNvPr id="10" name="Subtitle 2"/>
          <p:cNvSpPr>
            <a:spLocks noGrp="1"/>
          </p:cNvSpPr>
          <p:nvPr>
            <p:ph type="subTitle" idx="1"/>
          </p:nvPr>
        </p:nvSpPr>
        <p:spPr>
          <a:xfrm>
            <a:off x="288000" y="1548000"/>
            <a:ext cx="8568000" cy="576000"/>
          </a:xfrm>
          <a:prstGeom prst="rect">
            <a:avLst/>
          </a:prstGeom>
          <a:noFill/>
        </p:spPr>
        <p:txBody>
          <a:bodyPr lIns="144000" tIns="0" rIns="144000" bIns="0" anchor="ctr" anchorCtr="0">
            <a:normAutofit/>
          </a:bodyPr>
          <a:lstStyle>
            <a:lvl1pPr marL="0" indent="0" algn="l">
              <a:buNone/>
              <a:defRPr sz="2000" b="0" cap="all"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smtClean="0"/>
              <a:t>Click to edit Master subtitle style</a:t>
            </a:r>
            <a:endParaRPr lang="nl-NL" noProof="0" dirty="0"/>
          </a:p>
        </p:txBody>
      </p:sp>
      <p:sp>
        <p:nvSpPr>
          <p:cNvPr id="12" name="Title 1"/>
          <p:cNvSpPr>
            <a:spLocks noGrp="1"/>
          </p:cNvSpPr>
          <p:nvPr>
            <p:ph type="ctrTitle" hasCustomPrompt="1"/>
          </p:nvPr>
        </p:nvSpPr>
        <p:spPr>
          <a:xfrm>
            <a:off x="288000" y="288000"/>
            <a:ext cx="8568000" cy="1152000"/>
          </a:xfrm>
          <a:prstGeom prst="rect">
            <a:avLst/>
          </a:prstGeom>
          <a:noFill/>
        </p:spPr>
        <p:txBody>
          <a:bodyPr lIns="144000" tIns="0" rIns="144000" bIns="0" anchor="ctr" anchorCtr="0">
            <a:noAutofit/>
          </a:bodyPr>
          <a:lstStyle>
            <a:lvl1pPr algn="l">
              <a:defRPr sz="3200" b="1">
                <a:solidFill>
                  <a:schemeClr val="bg1"/>
                </a:solidFill>
                <a:latin typeface="Arial" pitchFamily="34" charset="0"/>
                <a:cs typeface="Arial" pitchFamily="34" charset="0"/>
              </a:defRPr>
            </a:lvl1pPr>
          </a:lstStyle>
          <a:p>
            <a:r>
              <a:rPr lang="nl-NL" noProof="0" dirty="0" smtClean="0"/>
              <a:t>CLICK TO EDIT MASTER TITLE STYLE</a:t>
            </a:r>
            <a:endParaRPr lang="nl-NL" noProof="0" dirty="0"/>
          </a:p>
        </p:txBody>
      </p:sp>
      <p:sp>
        <p:nvSpPr>
          <p:cNvPr id="15" name="Footer Placeholder 3"/>
          <p:cNvSpPr>
            <a:spLocks noGrp="1"/>
          </p:cNvSpPr>
          <p:nvPr>
            <p:ph type="ftr" sz="quarter" idx="12"/>
          </p:nvPr>
        </p:nvSpPr>
        <p:spPr>
          <a:xfrm>
            <a:off x="142875" y="5562000"/>
            <a:ext cx="6480000" cy="1152000"/>
          </a:xfrm>
          <a:prstGeom prst="rect">
            <a:avLst/>
          </a:prstGeom>
        </p:spPr>
        <p:txBody>
          <a:bodyPr lIns="144000" tIns="0" rIns="0" bIns="0"/>
          <a:lstStyle>
            <a:lvl1pPr algn="l">
              <a:defRPr sz="1400">
                <a:solidFill>
                  <a:schemeClr val="bg1"/>
                </a:solidFill>
              </a:defRPr>
            </a:lvl1pPr>
          </a:lstStyle>
          <a:p>
            <a:endParaRPr lang="nl-NL" dirty="0"/>
          </a:p>
        </p:txBody>
      </p:sp>
      <p:sp>
        <p:nvSpPr>
          <p:cNvPr id="17" name="Text Placeholder 4"/>
          <p:cNvSpPr>
            <a:spLocks noGrp="1"/>
          </p:cNvSpPr>
          <p:nvPr>
            <p:ph type="body" sz="quarter" idx="10"/>
          </p:nvPr>
        </p:nvSpPr>
        <p:spPr>
          <a:xfrm>
            <a:off x="144000" y="5562000"/>
            <a:ext cx="6768938" cy="1152000"/>
          </a:xfrm>
          <a:prstGeom prst="rect">
            <a:avLst/>
          </a:prstGeom>
          <a:noFill/>
          <a:ln>
            <a:noFill/>
          </a:ln>
        </p:spPr>
        <p:txBody>
          <a:bodyPr lIns="144000" tIns="0" rIns="0" bIns="0" anchor="ctr" anchorCtr="0">
            <a:normAutofit/>
          </a:bodyPr>
          <a:lstStyle>
            <a:lvl1pPr marL="0" indent="0">
              <a:buNone/>
              <a:defRPr sz="1600">
                <a:solidFill>
                  <a:schemeClr val="bg1"/>
                </a:solidFill>
              </a:defRPr>
            </a:lvl1pPr>
          </a:lstStyle>
          <a:p>
            <a:pPr lvl="0"/>
            <a:r>
              <a:rPr lang="en-US" smtClean="0"/>
              <a:t>Edit Master text styles</a:t>
            </a:r>
          </a:p>
        </p:txBody>
      </p:sp>
    </p:spTree>
    <p:extLst>
      <p:ext uri="{BB962C8B-B14F-4D97-AF65-F5344CB8AC3E}">
        <p14:creationId xmlns:p14="http://schemas.microsoft.com/office/powerpoint/2010/main" val="171910880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Eind slide met logo CC">
    <p:spTree>
      <p:nvGrpSpPr>
        <p:cNvPr id="1" name=""/>
        <p:cNvGrpSpPr/>
        <p:nvPr/>
      </p:nvGrpSpPr>
      <p:grpSpPr>
        <a:xfrm>
          <a:off x="0" y="0"/>
          <a:ext cx="0" cy="0"/>
          <a:chOff x="0" y="0"/>
          <a:chExt cx="0" cy="0"/>
        </a:xfrm>
      </p:grpSpPr>
      <p:sp>
        <p:nvSpPr>
          <p:cNvPr id="7" name="Rounded Rectangle 6"/>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pic>
        <p:nvPicPr>
          <p:cNvPr id="5" name="Afbeelding 3" descr="SURF_what SURF can do_fc.png"/>
          <p:cNvPicPr>
            <a:picLocks noChangeAspect="1"/>
          </p:cNvPicPr>
          <p:nvPr userDrawn="1"/>
        </p:nvPicPr>
        <p:blipFill>
          <a:blip r:embed="rId2" cstate="print"/>
          <a:stretch>
            <a:fillRect/>
          </a:stretch>
        </p:blipFill>
        <p:spPr>
          <a:xfrm>
            <a:off x="4666606" y="5535324"/>
            <a:ext cx="3888432" cy="853158"/>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6263" y="5869820"/>
            <a:ext cx="1474750" cy="518662"/>
          </a:xfrm>
          <a:prstGeom prst="rect">
            <a:avLst/>
          </a:prstGeom>
        </p:spPr>
      </p:pic>
    </p:spTree>
    <p:extLst>
      <p:ext uri="{BB962C8B-B14F-4D97-AF65-F5344CB8AC3E}">
        <p14:creationId xmlns:p14="http://schemas.microsoft.com/office/powerpoint/2010/main" val="37132694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Einde slide met tekst logo Surf">
    <p:spTree>
      <p:nvGrpSpPr>
        <p:cNvPr id="1" name=""/>
        <p:cNvGrpSpPr/>
        <p:nvPr/>
      </p:nvGrpSpPr>
      <p:grpSpPr>
        <a:xfrm>
          <a:off x="0" y="0"/>
          <a:ext cx="0" cy="0"/>
          <a:chOff x="0" y="0"/>
          <a:chExt cx="0" cy="0"/>
        </a:xfrm>
      </p:grpSpPr>
      <p:sp>
        <p:nvSpPr>
          <p:cNvPr id="6" name="Rounded Rectangle 5"/>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p:nvPr>
        </p:nvSpPr>
        <p:spPr>
          <a:xfrm>
            <a:off x="576263" y="1412874"/>
            <a:ext cx="3994150" cy="3511463"/>
          </a:xfrm>
        </p:spPr>
        <p:txBody>
          <a:bodyPr>
            <a:normAutofit/>
          </a:bodyPr>
          <a:lstStyle>
            <a:lvl1pPr marL="0" indent="0">
              <a:buFont typeface="Arial" pitchFamily="34" charset="0"/>
              <a:buNone/>
              <a:defRPr sz="2000" b="1">
                <a:solidFill>
                  <a:schemeClr val="bg1"/>
                </a:solidFill>
              </a:defRPr>
            </a:lvl1pPr>
          </a:lstStyle>
          <a:p>
            <a:pPr lvl="0"/>
            <a:r>
              <a:rPr lang="en-US" noProof="0" smtClean="0"/>
              <a:t>Edit Master text styles</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19774" y="5547642"/>
            <a:ext cx="2035264" cy="840840"/>
          </a:xfrm>
          <a:prstGeom prst="rect">
            <a:avLst/>
          </a:prstGeom>
        </p:spPr>
      </p:pic>
    </p:spTree>
    <p:extLst>
      <p:ext uri="{BB962C8B-B14F-4D97-AF65-F5344CB8AC3E}">
        <p14:creationId xmlns:p14="http://schemas.microsoft.com/office/powerpoint/2010/main" val="235720467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Einde slide met tekst">
    <p:spTree>
      <p:nvGrpSpPr>
        <p:cNvPr id="1" name=""/>
        <p:cNvGrpSpPr/>
        <p:nvPr/>
      </p:nvGrpSpPr>
      <p:grpSpPr>
        <a:xfrm>
          <a:off x="0" y="0"/>
          <a:ext cx="0" cy="0"/>
          <a:chOff x="0" y="0"/>
          <a:chExt cx="0" cy="0"/>
        </a:xfrm>
      </p:grpSpPr>
      <p:sp>
        <p:nvSpPr>
          <p:cNvPr id="6" name="Rounded Rectangle 5"/>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p:nvPr>
        </p:nvSpPr>
        <p:spPr>
          <a:xfrm>
            <a:off x="576263" y="1412874"/>
            <a:ext cx="3994150" cy="3511463"/>
          </a:xfrm>
        </p:spPr>
        <p:txBody>
          <a:bodyPr>
            <a:normAutofit/>
          </a:bodyPr>
          <a:lstStyle>
            <a:lvl1pPr marL="0" indent="0">
              <a:buFont typeface="Arial" pitchFamily="34" charset="0"/>
              <a:buNone/>
              <a:defRPr sz="2000" b="1">
                <a:solidFill>
                  <a:schemeClr val="bg1"/>
                </a:solidFill>
              </a:defRPr>
            </a:lvl1pPr>
          </a:lstStyle>
          <a:p>
            <a:pPr lvl="0"/>
            <a:r>
              <a:rPr lang="en-US" noProof="0" smtClean="0"/>
              <a:t>Edit Master text styles</a:t>
            </a:r>
          </a:p>
        </p:txBody>
      </p:sp>
      <p:pic>
        <p:nvPicPr>
          <p:cNvPr id="5" name="Afbeelding 3" descr="SURF_what SURF can do_fc.png"/>
          <p:cNvPicPr>
            <a:picLocks noChangeAspect="1"/>
          </p:cNvPicPr>
          <p:nvPr userDrawn="1"/>
        </p:nvPicPr>
        <p:blipFill>
          <a:blip r:embed="rId2" cstate="print"/>
          <a:stretch>
            <a:fillRect/>
          </a:stretch>
        </p:blipFill>
        <p:spPr>
          <a:xfrm>
            <a:off x="4666606" y="5535324"/>
            <a:ext cx="3888432" cy="853158"/>
          </a:xfrm>
          <a:prstGeom prst="rect">
            <a:avLst/>
          </a:prstGeom>
        </p:spPr>
      </p:pic>
    </p:spTree>
    <p:extLst>
      <p:ext uri="{BB962C8B-B14F-4D97-AF65-F5344CB8AC3E}">
        <p14:creationId xmlns:p14="http://schemas.microsoft.com/office/powerpoint/2010/main" val="23572046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Einde slide met tekst, logo Surf en logo CC">
    <p:spTree>
      <p:nvGrpSpPr>
        <p:cNvPr id="1" name=""/>
        <p:cNvGrpSpPr/>
        <p:nvPr/>
      </p:nvGrpSpPr>
      <p:grpSpPr>
        <a:xfrm>
          <a:off x="0" y="0"/>
          <a:ext cx="0" cy="0"/>
          <a:chOff x="0" y="0"/>
          <a:chExt cx="0" cy="0"/>
        </a:xfrm>
      </p:grpSpPr>
      <p:sp>
        <p:nvSpPr>
          <p:cNvPr id="8" name="Rounded Rectangle 7"/>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p:nvPr>
        </p:nvSpPr>
        <p:spPr>
          <a:xfrm>
            <a:off x="576263" y="1412874"/>
            <a:ext cx="3994150" cy="3511463"/>
          </a:xfrm>
        </p:spPr>
        <p:txBody>
          <a:bodyPr>
            <a:normAutofit/>
          </a:bodyPr>
          <a:lstStyle>
            <a:lvl1pPr marL="0" indent="0">
              <a:buNone/>
              <a:defRPr sz="2000" b="1">
                <a:solidFill>
                  <a:schemeClr val="bg1"/>
                </a:solidFill>
              </a:defRPr>
            </a:lvl1pPr>
          </a:lstStyle>
          <a:p>
            <a:pPr lvl="0"/>
            <a:r>
              <a:rPr lang="en-US" noProof="0" smtClean="0"/>
              <a:t>Edit Master text styles</a:t>
            </a: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263" y="5869820"/>
            <a:ext cx="1474750" cy="518662"/>
          </a:xfrm>
          <a:prstGeom prst="rect">
            <a:avLst/>
          </a:prstGeom>
        </p:spPr>
      </p:pic>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19774" y="5547642"/>
            <a:ext cx="2035264" cy="840840"/>
          </a:xfrm>
          <a:prstGeom prst="rect">
            <a:avLst/>
          </a:prstGeom>
        </p:spPr>
      </p:pic>
    </p:spTree>
    <p:extLst>
      <p:ext uri="{BB962C8B-B14F-4D97-AF65-F5344CB8AC3E}">
        <p14:creationId xmlns:p14="http://schemas.microsoft.com/office/powerpoint/2010/main" val="190092125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Einde slide met tekst en logo CC">
    <p:spTree>
      <p:nvGrpSpPr>
        <p:cNvPr id="1" name=""/>
        <p:cNvGrpSpPr/>
        <p:nvPr/>
      </p:nvGrpSpPr>
      <p:grpSpPr>
        <a:xfrm>
          <a:off x="0" y="0"/>
          <a:ext cx="0" cy="0"/>
          <a:chOff x="0" y="0"/>
          <a:chExt cx="0" cy="0"/>
        </a:xfrm>
      </p:grpSpPr>
      <p:sp>
        <p:nvSpPr>
          <p:cNvPr id="8" name="Rounded Rectangle 7"/>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p:nvPr>
        </p:nvSpPr>
        <p:spPr>
          <a:xfrm>
            <a:off x="576263" y="1412874"/>
            <a:ext cx="3994150" cy="3511463"/>
          </a:xfrm>
        </p:spPr>
        <p:txBody>
          <a:bodyPr>
            <a:normAutofit/>
          </a:bodyPr>
          <a:lstStyle>
            <a:lvl1pPr marL="0" indent="0">
              <a:buNone/>
              <a:defRPr sz="2000" b="1">
                <a:solidFill>
                  <a:schemeClr val="bg1"/>
                </a:solidFill>
              </a:defRPr>
            </a:lvl1pPr>
          </a:lstStyle>
          <a:p>
            <a:pPr lvl="0"/>
            <a:r>
              <a:rPr lang="en-US" noProof="0" smtClean="0"/>
              <a:t>Edit Master text styles</a:t>
            </a:r>
          </a:p>
        </p:txBody>
      </p:sp>
      <p:pic>
        <p:nvPicPr>
          <p:cNvPr id="6" name="Afbeelding 3" descr="SURF_what SURF can do_fc.png"/>
          <p:cNvPicPr>
            <a:picLocks noChangeAspect="1"/>
          </p:cNvPicPr>
          <p:nvPr userDrawn="1"/>
        </p:nvPicPr>
        <p:blipFill>
          <a:blip r:embed="rId2" cstate="print"/>
          <a:stretch>
            <a:fillRect/>
          </a:stretch>
        </p:blipFill>
        <p:spPr>
          <a:xfrm>
            <a:off x="4666606" y="5535324"/>
            <a:ext cx="3888432" cy="853158"/>
          </a:xfrm>
          <a:prstGeom prst="rect">
            <a:avLst/>
          </a:prstGeom>
        </p:spPr>
      </p:pic>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6263" y="5869820"/>
            <a:ext cx="1474750" cy="518662"/>
          </a:xfrm>
          <a:prstGeom prst="rect">
            <a:avLst/>
          </a:prstGeom>
        </p:spPr>
      </p:pic>
    </p:spTree>
    <p:extLst>
      <p:ext uri="{BB962C8B-B14F-4D97-AF65-F5344CB8AC3E}">
        <p14:creationId xmlns:p14="http://schemas.microsoft.com/office/powerpoint/2010/main" val="190092125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Einde slide met personalia logo Surf">
    <p:spTree>
      <p:nvGrpSpPr>
        <p:cNvPr id="1" name=""/>
        <p:cNvGrpSpPr/>
        <p:nvPr/>
      </p:nvGrpSpPr>
      <p:grpSpPr>
        <a:xfrm>
          <a:off x="0" y="0"/>
          <a:ext cx="0" cy="0"/>
          <a:chOff x="0" y="0"/>
          <a:chExt cx="0" cy="0"/>
        </a:xfrm>
      </p:grpSpPr>
      <p:sp>
        <p:nvSpPr>
          <p:cNvPr id="9" name="Rounded Rectangle 8"/>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hasCustomPrompt="1"/>
          </p:nvPr>
        </p:nvSpPr>
        <p:spPr>
          <a:xfrm>
            <a:off x="576263" y="1412875"/>
            <a:ext cx="3994150" cy="270000"/>
          </a:xfrm>
        </p:spPr>
        <p:txBody>
          <a:bodyPr>
            <a:normAutofit/>
          </a:bodyPr>
          <a:lstStyle>
            <a:lvl1pPr marL="0" indent="0">
              <a:buNone/>
              <a:defRPr sz="1600" b="0">
                <a:solidFill>
                  <a:schemeClr val="bg1"/>
                </a:solidFill>
              </a:defRPr>
            </a:lvl1pPr>
          </a:lstStyle>
          <a:p>
            <a:pPr lvl="0"/>
            <a:r>
              <a:rPr lang="nl-NL" noProof="0" dirty="0" smtClean="0"/>
              <a:t>[Naam]</a:t>
            </a:r>
          </a:p>
        </p:txBody>
      </p:sp>
      <p:sp>
        <p:nvSpPr>
          <p:cNvPr id="5" name="TextBox 4"/>
          <p:cNvSpPr txBox="1"/>
          <p:nvPr userDrawn="1"/>
        </p:nvSpPr>
        <p:spPr>
          <a:xfrm>
            <a:off x="576263" y="1886634"/>
            <a:ext cx="3994612" cy="246221"/>
          </a:xfrm>
          <a:prstGeom prst="rect">
            <a:avLst/>
          </a:prstGeom>
          <a:noFill/>
        </p:spPr>
        <p:txBody>
          <a:bodyPr wrap="square" lIns="0" tIns="0" rIns="0" bIns="0" rtlCol="0">
            <a:spAutoFit/>
          </a:bodyPr>
          <a:lstStyle/>
          <a:p>
            <a:r>
              <a:rPr lang="nl-NL" sz="1600" noProof="0" dirty="0" err="1" smtClean="0">
                <a:solidFill>
                  <a:schemeClr val="bg1"/>
                </a:solidFill>
              </a:rPr>
              <a:t>www.surf.nl</a:t>
            </a:r>
            <a:r>
              <a:rPr lang="nl-NL" sz="1600" noProof="0" dirty="0" smtClean="0">
                <a:solidFill>
                  <a:schemeClr val="bg1"/>
                </a:solidFill>
              </a:rPr>
              <a:t>/surfnet</a:t>
            </a:r>
            <a:endParaRPr lang="nl-NL" sz="1600" noProof="0" dirty="0">
              <a:solidFill>
                <a:schemeClr val="bg1"/>
              </a:solidFill>
            </a:endParaRPr>
          </a:p>
        </p:txBody>
      </p:sp>
      <p:sp>
        <p:nvSpPr>
          <p:cNvPr id="8" name="Text Placeholder 7"/>
          <p:cNvSpPr>
            <a:spLocks noGrp="1"/>
          </p:cNvSpPr>
          <p:nvPr>
            <p:ph type="body" sz="quarter" idx="12" hasCustomPrompt="1"/>
          </p:nvPr>
        </p:nvSpPr>
        <p:spPr>
          <a:xfrm>
            <a:off x="576263" y="1649754"/>
            <a:ext cx="3994150" cy="270000"/>
          </a:xfrm>
        </p:spPr>
        <p:txBody>
          <a:bodyPr/>
          <a:lstStyle>
            <a:lvl1pPr marL="0" indent="0">
              <a:buNone/>
              <a:defRPr sz="1600" b="0">
                <a:solidFill>
                  <a:schemeClr val="bg1"/>
                </a:solidFill>
              </a:defRPr>
            </a:lvl1pPr>
          </a:lstStyle>
          <a:p>
            <a:pPr lvl="0"/>
            <a:r>
              <a:rPr lang="nl-NL" noProof="0" smtClean="0"/>
              <a:t>[Email]</a:t>
            </a:r>
            <a:endParaRPr lang="nl-NL" noProof="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19774" y="5547642"/>
            <a:ext cx="2035264" cy="840840"/>
          </a:xfrm>
          <a:prstGeom prst="rect">
            <a:avLst/>
          </a:prstGeom>
        </p:spPr>
      </p:pic>
    </p:spTree>
    <p:extLst>
      <p:ext uri="{BB962C8B-B14F-4D97-AF65-F5344CB8AC3E}">
        <p14:creationId xmlns:p14="http://schemas.microsoft.com/office/powerpoint/2010/main" val="88385988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Einde slide met personalia">
    <p:spTree>
      <p:nvGrpSpPr>
        <p:cNvPr id="1" name=""/>
        <p:cNvGrpSpPr/>
        <p:nvPr/>
      </p:nvGrpSpPr>
      <p:grpSpPr>
        <a:xfrm>
          <a:off x="0" y="0"/>
          <a:ext cx="0" cy="0"/>
          <a:chOff x="0" y="0"/>
          <a:chExt cx="0" cy="0"/>
        </a:xfrm>
      </p:grpSpPr>
      <p:sp>
        <p:nvSpPr>
          <p:cNvPr id="9" name="Rounded Rectangle 8"/>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hasCustomPrompt="1"/>
          </p:nvPr>
        </p:nvSpPr>
        <p:spPr>
          <a:xfrm>
            <a:off x="576263" y="1412875"/>
            <a:ext cx="3994150" cy="270000"/>
          </a:xfrm>
        </p:spPr>
        <p:txBody>
          <a:bodyPr>
            <a:normAutofit/>
          </a:bodyPr>
          <a:lstStyle>
            <a:lvl1pPr marL="0" indent="0">
              <a:buNone/>
              <a:defRPr sz="1600" b="0">
                <a:solidFill>
                  <a:schemeClr val="bg1"/>
                </a:solidFill>
              </a:defRPr>
            </a:lvl1pPr>
          </a:lstStyle>
          <a:p>
            <a:pPr lvl="0"/>
            <a:r>
              <a:rPr lang="nl-NL" noProof="0" dirty="0" smtClean="0"/>
              <a:t>[Naam]</a:t>
            </a:r>
          </a:p>
        </p:txBody>
      </p:sp>
      <p:sp>
        <p:nvSpPr>
          <p:cNvPr id="5" name="TextBox 4"/>
          <p:cNvSpPr txBox="1"/>
          <p:nvPr userDrawn="1"/>
        </p:nvSpPr>
        <p:spPr>
          <a:xfrm>
            <a:off x="576263" y="1886634"/>
            <a:ext cx="3994612" cy="246221"/>
          </a:xfrm>
          <a:prstGeom prst="rect">
            <a:avLst/>
          </a:prstGeom>
          <a:noFill/>
        </p:spPr>
        <p:txBody>
          <a:bodyPr wrap="square" lIns="0" tIns="0" rIns="0" bIns="0" rtlCol="0">
            <a:spAutoFit/>
          </a:bodyPr>
          <a:lstStyle/>
          <a:p>
            <a:r>
              <a:rPr lang="nl-NL" sz="1600" noProof="0" dirty="0" err="1" smtClean="0">
                <a:solidFill>
                  <a:schemeClr val="bg1"/>
                </a:solidFill>
              </a:rPr>
              <a:t>www.surf.nl</a:t>
            </a:r>
            <a:r>
              <a:rPr lang="nl-NL" sz="1600" noProof="0" dirty="0" smtClean="0">
                <a:solidFill>
                  <a:schemeClr val="bg1"/>
                </a:solidFill>
              </a:rPr>
              <a:t>/surfnet</a:t>
            </a:r>
            <a:endParaRPr lang="nl-NL" sz="1600" noProof="0" dirty="0">
              <a:solidFill>
                <a:schemeClr val="bg1"/>
              </a:solidFill>
            </a:endParaRPr>
          </a:p>
        </p:txBody>
      </p:sp>
      <p:sp>
        <p:nvSpPr>
          <p:cNvPr id="8" name="Text Placeholder 7"/>
          <p:cNvSpPr>
            <a:spLocks noGrp="1"/>
          </p:cNvSpPr>
          <p:nvPr>
            <p:ph type="body" sz="quarter" idx="12" hasCustomPrompt="1"/>
          </p:nvPr>
        </p:nvSpPr>
        <p:spPr>
          <a:xfrm>
            <a:off x="576263" y="1649754"/>
            <a:ext cx="3994150" cy="270000"/>
          </a:xfrm>
        </p:spPr>
        <p:txBody>
          <a:bodyPr/>
          <a:lstStyle>
            <a:lvl1pPr marL="0" indent="0">
              <a:buNone/>
              <a:defRPr sz="1600" b="0">
                <a:solidFill>
                  <a:schemeClr val="bg1"/>
                </a:solidFill>
              </a:defRPr>
            </a:lvl1pPr>
          </a:lstStyle>
          <a:p>
            <a:pPr lvl="0"/>
            <a:r>
              <a:rPr lang="nl-NL" noProof="0" smtClean="0"/>
              <a:t>[Email]</a:t>
            </a:r>
            <a:endParaRPr lang="nl-NL" noProof="0"/>
          </a:p>
        </p:txBody>
      </p:sp>
      <p:pic>
        <p:nvPicPr>
          <p:cNvPr id="7" name="Afbeelding 3" descr="SURF_what SURF can do_fc.png"/>
          <p:cNvPicPr>
            <a:picLocks noChangeAspect="1"/>
          </p:cNvPicPr>
          <p:nvPr userDrawn="1"/>
        </p:nvPicPr>
        <p:blipFill>
          <a:blip r:embed="rId2" cstate="print"/>
          <a:stretch>
            <a:fillRect/>
          </a:stretch>
        </p:blipFill>
        <p:spPr>
          <a:xfrm>
            <a:off x="4666606" y="5535324"/>
            <a:ext cx="3888432" cy="853158"/>
          </a:xfrm>
          <a:prstGeom prst="rect">
            <a:avLst/>
          </a:prstGeom>
        </p:spPr>
      </p:pic>
    </p:spTree>
    <p:extLst>
      <p:ext uri="{BB962C8B-B14F-4D97-AF65-F5344CB8AC3E}">
        <p14:creationId xmlns:p14="http://schemas.microsoft.com/office/powerpoint/2010/main" val="88385988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Einde slide met personalia, logo Surf en logo CC">
    <p:spTree>
      <p:nvGrpSpPr>
        <p:cNvPr id="1" name=""/>
        <p:cNvGrpSpPr/>
        <p:nvPr/>
      </p:nvGrpSpPr>
      <p:grpSpPr>
        <a:xfrm>
          <a:off x="0" y="0"/>
          <a:ext cx="0" cy="0"/>
          <a:chOff x="0" y="0"/>
          <a:chExt cx="0" cy="0"/>
        </a:xfrm>
      </p:grpSpPr>
      <p:sp>
        <p:nvSpPr>
          <p:cNvPr id="12" name="Rounded Rectangle 11"/>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hasCustomPrompt="1"/>
          </p:nvPr>
        </p:nvSpPr>
        <p:spPr>
          <a:xfrm>
            <a:off x="576263" y="1412875"/>
            <a:ext cx="3994150" cy="270000"/>
          </a:xfrm>
        </p:spPr>
        <p:txBody>
          <a:bodyPr>
            <a:normAutofit/>
          </a:bodyPr>
          <a:lstStyle>
            <a:lvl1pPr marL="0" indent="0">
              <a:buNone/>
              <a:defRPr sz="1600" b="0">
                <a:solidFill>
                  <a:schemeClr val="bg1"/>
                </a:solidFill>
              </a:defRPr>
            </a:lvl1pPr>
          </a:lstStyle>
          <a:p>
            <a:pPr lvl="0"/>
            <a:r>
              <a:rPr lang="nl-NL" noProof="0" dirty="0" smtClean="0"/>
              <a:t>[Naam]</a:t>
            </a:r>
          </a:p>
        </p:txBody>
      </p:sp>
      <p:sp>
        <p:nvSpPr>
          <p:cNvPr id="5" name="TextBox 4"/>
          <p:cNvSpPr txBox="1"/>
          <p:nvPr userDrawn="1"/>
        </p:nvSpPr>
        <p:spPr>
          <a:xfrm>
            <a:off x="576263" y="1886634"/>
            <a:ext cx="3994612" cy="246221"/>
          </a:xfrm>
          <a:prstGeom prst="rect">
            <a:avLst/>
          </a:prstGeom>
          <a:noFill/>
        </p:spPr>
        <p:txBody>
          <a:bodyPr wrap="square" lIns="0" tIns="0" rIns="0" bIns="0" rtlCol="0">
            <a:spAutoFit/>
          </a:bodyPr>
          <a:lstStyle/>
          <a:p>
            <a:r>
              <a:rPr lang="nl-NL" sz="1600" noProof="0" dirty="0" err="1" smtClean="0">
                <a:solidFill>
                  <a:schemeClr val="bg1"/>
                </a:solidFill>
              </a:rPr>
              <a:t>www.surf.nl</a:t>
            </a:r>
            <a:r>
              <a:rPr lang="nl-NL" sz="1600" noProof="0" dirty="0" smtClean="0">
                <a:solidFill>
                  <a:schemeClr val="bg1"/>
                </a:solidFill>
              </a:rPr>
              <a:t>/surfnet</a:t>
            </a:r>
            <a:endParaRPr lang="nl-NL" sz="1600" noProof="0" dirty="0">
              <a:solidFill>
                <a:schemeClr val="bg1"/>
              </a:solidFill>
            </a:endParaRPr>
          </a:p>
        </p:txBody>
      </p:sp>
      <p:sp>
        <p:nvSpPr>
          <p:cNvPr id="8" name="Text Placeholder 7"/>
          <p:cNvSpPr>
            <a:spLocks noGrp="1"/>
          </p:cNvSpPr>
          <p:nvPr>
            <p:ph type="body" sz="quarter" idx="12" hasCustomPrompt="1"/>
          </p:nvPr>
        </p:nvSpPr>
        <p:spPr>
          <a:xfrm>
            <a:off x="576263" y="1649754"/>
            <a:ext cx="3994150" cy="270000"/>
          </a:xfrm>
        </p:spPr>
        <p:txBody>
          <a:bodyPr/>
          <a:lstStyle>
            <a:lvl1pPr marL="0" indent="0">
              <a:buNone/>
              <a:defRPr sz="1600" b="0">
                <a:solidFill>
                  <a:schemeClr val="bg1"/>
                </a:solidFill>
              </a:defRPr>
            </a:lvl1pPr>
          </a:lstStyle>
          <a:p>
            <a:pPr lvl="0"/>
            <a:r>
              <a:rPr lang="nl-NL" noProof="0" smtClean="0"/>
              <a:t>[Email]</a:t>
            </a:r>
            <a:endParaRPr lang="nl-NL" noProof="0"/>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76263" y="5869820"/>
            <a:ext cx="1474750" cy="518662"/>
          </a:xfrm>
          <a:prstGeom prst="rect">
            <a:avLst/>
          </a:prstGeom>
        </p:spPr>
      </p:pic>
      <p:pic>
        <p:nvPicPr>
          <p:cNvPr id="10" name="Picture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19774" y="5547642"/>
            <a:ext cx="2035264" cy="840840"/>
          </a:xfrm>
          <a:prstGeom prst="rect">
            <a:avLst/>
          </a:prstGeom>
        </p:spPr>
      </p:pic>
    </p:spTree>
    <p:extLst>
      <p:ext uri="{BB962C8B-B14F-4D97-AF65-F5344CB8AC3E}">
        <p14:creationId xmlns:p14="http://schemas.microsoft.com/office/powerpoint/2010/main" val="390124846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Einde slide met personalia en logo CC">
    <p:spTree>
      <p:nvGrpSpPr>
        <p:cNvPr id="1" name=""/>
        <p:cNvGrpSpPr/>
        <p:nvPr/>
      </p:nvGrpSpPr>
      <p:grpSpPr>
        <a:xfrm>
          <a:off x="0" y="0"/>
          <a:ext cx="0" cy="0"/>
          <a:chOff x="0" y="0"/>
          <a:chExt cx="0" cy="0"/>
        </a:xfrm>
      </p:grpSpPr>
      <p:sp>
        <p:nvSpPr>
          <p:cNvPr id="12" name="Rounded Rectangle 11"/>
          <p:cNvSpPr/>
          <p:nvPr userDrawn="1"/>
        </p:nvSpPr>
        <p:spPr>
          <a:xfrm>
            <a:off x="142875" y="144000"/>
            <a:ext cx="8856000" cy="6570000"/>
          </a:xfrm>
          <a:prstGeom prst="roundRect">
            <a:avLst>
              <a:gd name="adj" fmla="val 2164"/>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Text Placeholder 3"/>
          <p:cNvSpPr>
            <a:spLocks noGrp="1"/>
          </p:cNvSpPr>
          <p:nvPr>
            <p:ph type="body" sz="quarter" idx="10" hasCustomPrompt="1"/>
          </p:nvPr>
        </p:nvSpPr>
        <p:spPr>
          <a:xfrm>
            <a:off x="576263" y="1412875"/>
            <a:ext cx="3994150" cy="270000"/>
          </a:xfrm>
        </p:spPr>
        <p:txBody>
          <a:bodyPr>
            <a:normAutofit/>
          </a:bodyPr>
          <a:lstStyle>
            <a:lvl1pPr marL="0" indent="0">
              <a:buNone/>
              <a:defRPr sz="1600" b="0">
                <a:solidFill>
                  <a:schemeClr val="bg1"/>
                </a:solidFill>
              </a:defRPr>
            </a:lvl1pPr>
          </a:lstStyle>
          <a:p>
            <a:pPr lvl="0"/>
            <a:r>
              <a:rPr lang="nl-NL" noProof="0" dirty="0" smtClean="0"/>
              <a:t>[Naam]</a:t>
            </a:r>
          </a:p>
        </p:txBody>
      </p:sp>
      <p:sp>
        <p:nvSpPr>
          <p:cNvPr id="5" name="TextBox 4"/>
          <p:cNvSpPr txBox="1"/>
          <p:nvPr userDrawn="1"/>
        </p:nvSpPr>
        <p:spPr>
          <a:xfrm>
            <a:off x="576263" y="1886634"/>
            <a:ext cx="3994612" cy="246221"/>
          </a:xfrm>
          <a:prstGeom prst="rect">
            <a:avLst/>
          </a:prstGeom>
          <a:noFill/>
        </p:spPr>
        <p:txBody>
          <a:bodyPr wrap="square" lIns="0" tIns="0" rIns="0" bIns="0" rtlCol="0">
            <a:spAutoFit/>
          </a:bodyPr>
          <a:lstStyle/>
          <a:p>
            <a:r>
              <a:rPr lang="nl-NL" sz="1600" noProof="0" dirty="0" err="1" smtClean="0">
                <a:solidFill>
                  <a:schemeClr val="bg1"/>
                </a:solidFill>
              </a:rPr>
              <a:t>www.surf.nl</a:t>
            </a:r>
            <a:r>
              <a:rPr lang="nl-NL" sz="1600" noProof="0" dirty="0" smtClean="0">
                <a:solidFill>
                  <a:schemeClr val="bg1"/>
                </a:solidFill>
              </a:rPr>
              <a:t>/surfnet</a:t>
            </a:r>
            <a:endParaRPr lang="nl-NL" sz="1600" noProof="0" dirty="0">
              <a:solidFill>
                <a:schemeClr val="bg1"/>
              </a:solidFill>
            </a:endParaRPr>
          </a:p>
        </p:txBody>
      </p:sp>
      <p:sp>
        <p:nvSpPr>
          <p:cNvPr id="8" name="Text Placeholder 7"/>
          <p:cNvSpPr>
            <a:spLocks noGrp="1"/>
          </p:cNvSpPr>
          <p:nvPr>
            <p:ph type="body" sz="quarter" idx="12" hasCustomPrompt="1"/>
          </p:nvPr>
        </p:nvSpPr>
        <p:spPr>
          <a:xfrm>
            <a:off x="576263" y="1649754"/>
            <a:ext cx="3994150" cy="270000"/>
          </a:xfrm>
        </p:spPr>
        <p:txBody>
          <a:bodyPr/>
          <a:lstStyle>
            <a:lvl1pPr marL="0" indent="0">
              <a:buNone/>
              <a:defRPr sz="1600" b="0">
                <a:solidFill>
                  <a:schemeClr val="bg1"/>
                </a:solidFill>
              </a:defRPr>
            </a:lvl1pPr>
          </a:lstStyle>
          <a:p>
            <a:pPr lvl="0"/>
            <a:r>
              <a:rPr lang="nl-NL" noProof="0" smtClean="0"/>
              <a:t>[Email]</a:t>
            </a:r>
            <a:endParaRPr lang="nl-NL" noProof="0"/>
          </a:p>
        </p:txBody>
      </p:sp>
      <p:pic>
        <p:nvPicPr>
          <p:cNvPr id="10" name="Afbeelding 3" descr="SURF_what SURF can do_fc.png"/>
          <p:cNvPicPr>
            <a:picLocks noChangeAspect="1"/>
          </p:cNvPicPr>
          <p:nvPr userDrawn="1"/>
        </p:nvPicPr>
        <p:blipFill>
          <a:blip r:embed="rId2" cstate="print"/>
          <a:stretch>
            <a:fillRect/>
          </a:stretch>
        </p:blipFill>
        <p:spPr>
          <a:xfrm>
            <a:off x="4666606" y="5535324"/>
            <a:ext cx="3888432" cy="853158"/>
          </a:xfrm>
          <a:prstGeom prst="rect">
            <a:avLst/>
          </a:prstGeom>
        </p:spPr>
      </p:pic>
      <p:pic>
        <p:nvPicPr>
          <p:cNvPr id="14" name="Pictur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6263" y="5869820"/>
            <a:ext cx="1474750" cy="518662"/>
          </a:xfrm>
          <a:prstGeom prst="rect">
            <a:avLst/>
          </a:prstGeom>
        </p:spPr>
      </p:pic>
    </p:spTree>
    <p:extLst>
      <p:ext uri="{BB962C8B-B14F-4D97-AF65-F5344CB8AC3E}">
        <p14:creationId xmlns:p14="http://schemas.microsoft.com/office/powerpoint/2010/main" val="3901248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slide, 1 kolom">
    <p:spTree>
      <p:nvGrpSpPr>
        <p:cNvPr id="1" name=""/>
        <p:cNvGrpSpPr/>
        <p:nvPr/>
      </p:nvGrpSpPr>
      <p:grpSpPr>
        <a:xfrm>
          <a:off x="0" y="0"/>
          <a:ext cx="0" cy="0"/>
          <a:chOff x="0" y="0"/>
          <a:chExt cx="0" cy="0"/>
        </a:xfrm>
      </p:grpSpPr>
      <p:pic>
        <p:nvPicPr>
          <p:cNvPr id="14" name="Picture 13"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2" name="Rounded Rectangle 11"/>
          <p:cNvSpPr/>
          <p:nvPr userDrawn="1"/>
        </p:nvSpPr>
        <p:spPr>
          <a:xfrm>
            <a:off x="142875" y="1441450"/>
            <a:ext cx="8856000" cy="4695826"/>
          </a:xfrm>
          <a:prstGeom prst="roundRect">
            <a:avLst>
              <a:gd name="adj" fmla="val 2940"/>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2" name="Title 1"/>
          <p:cNvSpPr>
            <a:spLocks noGrp="1"/>
          </p:cNvSpPr>
          <p:nvPr>
            <p:ph type="title"/>
          </p:nvPr>
        </p:nvSpPr>
        <p:spPr/>
        <p:txBody>
          <a:bodyPr/>
          <a:lstStyle/>
          <a:p>
            <a:r>
              <a:rPr lang="en-US" noProof="0" smtClean="0"/>
              <a:t>Click to edit Master title style</a:t>
            </a:r>
            <a:endParaRPr lang="nl-NL" noProof="0" dirty="0"/>
          </a:p>
        </p:txBody>
      </p:sp>
      <p:sp>
        <p:nvSpPr>
          <p:cNvPr id="9" name="Content Placeholder 8"/>
          <p:cNvSpPr>
            <a:spLocks noGrp="1"/>
          </p:cNvSpPr>
          <p:nvPr>
            <p:ph sz="quarter" idx="14"/>
          </p:nvPr>
        </p:nvSpPr>
        <p:spPr>
          <a:xfrm>
            <a:off x="287337" y="1584325"/>
            <a:ext cx="8568000" cy="4408488"/>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8"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10"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1"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5" name="Groeperen 4"/>
          <p:cNvGrpSpPr/>
          <p:nvPr userDrawn="1"/>
        </p:nvGrpSpPr>
        <p:grpSpPr>
          <a:xfrm>
            <a:off x="8248594" y="6335965"/>
            <a:ext cx="658628" cy="342000"/>
            <a:chOff x="6995702" y="5235271"/>
            <a:chExt cx="658628" cy="342000"/>
          </a:xfrm>
        </p:grpSpPr>
        <p:sp>
          <p:nvSpPr>
            <p:cNvPr id="4" name="Rechthoek 3"/>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3" name="Afbeelding 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2249931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slide, 1 kolom, geen footer">
    <p:spTree>
      <p:nvGrpSpPr>
        <p:cNvPr id="1" name=""/>
        <p:cNvGrpSpPr/>
        <p:nvPr/>
      </p:nvGrpSpPr>
      <p:grpSpPr>
        <a:xfrm>
          <a:off x="0" y="0"/>
          <a:ext cx="0" cy="0"/>
          <a:chOff x="0" y="0"/>
          <a:chExt cx="0" cy="0"/>
        </a:xfrm>
      </p:grpSpPr>
      <p:pic>
        <p:nvPicPr>
          <p:cNvPr id="11" name="Picture 10"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13" name="Rounded Rectangle 12"/>
          <p:cNvSpPr/>
          <p:nvPr userDrawn="1"/>
        </p:nvSpPr>
        <p:spPr>
          <a:xfrm>
            <a:off x="142875" y="1441450"/>
            <a:ext cx="8856000" cy="5272088"/>
          </a:xfrm>
          <a:prstGeom prst="roundRect">
            <a:avLst>
              <a:gd name="adj" fmla="val 2626"/>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noProof="0"/>
          </a:p>
        </p:txBody>
      </p:sp>
      <p:sp>
        <p:nvSpPr>
          <p:cNvPr id="4" name="Content Placeholder 8"/>
          <p:cNvSpPr>
            <a:spLocks noGrp="1"/>
          </p:cNvSpPr>
          <p:nvPr>
            <p:ph sz="quarter" idx="14"/>
          </p:nvPr>
        </p:nvSpPr>
        <p:spPr>
          <a:xfrm>
            <a:off x="287337" y="1584325"/>
            <a:ext cx="8568000" cy="4983163"/>
          </a:xfrm>
        </p:spPr>
        <p:txBody>
          <a:bodyPr/>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nl-NL" noProof="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0"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spTree>
    <p:extLst>
      <p:ext uri="{BB962C8B-B14F-4D97-AF65-F5344CB8AC3E}">
        <p14:creationId xmlns:p14="http://schemas.microsoft.com/office/powerpoint/2010/main" val="4041259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oto slide, 1 kolom, geen footer">
    <p:spTree>
      <p:nvGrpSpPr>
        <p:cNvPr id="1" name=""/>
        <p:cNvGrpSpPr/>
        <p:nvPr/>
      </p:nvGrpSpPr>
      <p:grpSpPr>
        <a:xfrm>
          <a:off x="0" y="0"/>
          <a:ext cx="0" cy="0"/>
          <a:chOff x="0" y="0"/>
          <a:chExt cx="0" cy="0"/>
        </a:xfrm>
      </p:grpSpPr>
      <p:pic>
        <p:nvPicPr>
          <p:cNvPr id="9" name="Picture 8"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7" name="Picture Placeholder 6"/>
          <p:cNvSpPr>
            <a:spLocks noGrp="1"/>
          </p:cNvSpPr>
          <p:nvPr>
            <p:ph type="pic" sz="quarter" idx="13"/>
          </p:nvPr>
        </p:nvSpPr>
        <p:spPr>
          <a:xfrm>
            <a:off x="142875" y="1441450"/>
            <a:ext cx="8856000" cy="5272088"/>
          </a:xfrm>
          <a:prstGeom prst="roundRect">
            <a:avLst>
              <a:gd name="adj" fmla="val 3062"/>
            </a:avLst>
          </a:prstGeom>
          <a:solidFill>
            <a:schemeClr val="bg1">
              <a:lumMod val="95000"/>
            </a:schemeClr>
          </a:solidFill>
          <a:ln>
            <a:noFill/>
          </a:ln>
        </p:spPr>
        <p:txBody>
          <a:bodyPr anchor="ctr" anchorCtr="0">
            <a:normAutofit/>
          </a:bodyPr>
          <a:lstStyle>
            <a:lvl1pPr marL="0" indent="0">
              <a:buNone/>
              <a:defRPr sz="1000" b="0">
                <a:solidFill>
                  <a:srgbClr val="C00000"/>
                </a:solidFill>
                <a:latin typeface="Arial" pitchFamily="34" charset="0"/>
                <a:cs typeface="Arial" pitchFamily="34" charset="0"/>
              </a:defRPr>
            </a:lvl1pPr>
          </a:lstStyle>
          <a:p>
            <a:r>
              <a:rPr lang="en-US" noProof="0" smtClean="0"/>
              <a:t>Click icon to add picture</a:t>
            </a:r>
            <a:endParaRPr lang="nl-NL" noProof="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144000" y="76186"/>
            <a:ext cx="1323430" cy="2396082"/>
          </a:xfrm>
          <a:prstGeom prst="rect">
            <a:avLst/>
          </a:prstGeom>
        </p:spPr>
      </p:pic>
      <p:sp>
        <p:nvSpPr>
          <p:cNvPr id="10"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spTree>
    <p:extLst>
      <p:ext uri="{BB962C8B-B14F-4D97-AF65-F5344CB8AC3E}">
        <p14:creationId xmlns:p14="http://schemas.microsoft.com/office/powerpoint/2010/main" val="4041259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otoslide met header en footer">
    <p:spTree>
      <p:nvGrpSpPr>
        <p:cNvPr id="1" name=""/>
        <p:cNvGrpSpPr/>
        <p:nvPr/>
      </p:nvGrpSpPr>
      <p:grpSpPr>
        <a:xfrm>
          <a:off x="0" y="0"/>
          <a:ext cx="0" cy="0"/>
          <a:chOff x="0" y="0"/>
          <a:chExt cx="0" cy="0"/>
        </a:xfrm>
      </p:grpSpPr>
      <p:pic>
        <p:nvPicPr>
          <p:cNvPr id="12" name="Picture 11" descr="pic_surfnet3.png"/>
          <p:cNvPicPr>
            <a:picLocks noChangeAspect="1"/>
          </p:cNvPicPr>
          <p:nvPr userDrawn="1"/>
        </p:nvPicPr>
        <p:blipFill>
          <a:blip r:embed="rId2" cstate="print"/>
          <a:stretch>
            <a:fillRect/>
          </a:stretch>
        </p:blipFill>
        <p:spPr>
          <a:xfrm>
            <a:off x="144000" y="144464"/>
            <a:ext cx="8856000" cy="1151951"/>
          </a:xfrm>
          <a:prstGeom prst="rect">
            <a:avLst/>
          </a:prstGeom>
        </p:spPr>
      </p:pic>
      <p:sp>
        <p:nvSpPr>
          <p:cNvPr id="6" name="Picture Placeholder 6"/>
          <p:cNvSpPr>
            <a:spLocks noGrp="1"/>
          </p:cNvSpPr>
          <p:nvPr>
            <p:ph type="pic" sz="quarter" idx="13"/>
          </p:nvPr>
        </p:nvSpPr>
        <p:spPr>
          <a:xfrm>
            <a:off x="142875" y="1441450"/>
            <a:ext cx="8856000" cy="4695825"/>
          </a:xfrm>
          <a:prstGeom prst="roundRect">
            <a:avLst>
              <a:gd name="adj" fmla="val 3062"/>
            </a:avLst>
          </a:prstGeom>
          <a:solidFill>
            <a:schemeClr val="bg1">
              <a:lumMod val="95000"/>
            </a:schemeClr>
          </a:solidFill>
        </p:spPr>
        <p:txBody>
          <a:bodyPr anchor="ctr" anchorCtr="0">
            <a:normAutofit/>
          </a:bodyPr>
          <a:lstStyle>
            <a:lvl1pPr marL="0" indent="0">
              <a:buNone/>
              <a:defRPr sz="1000" b="0">
                <a:solidFill>
                  <a:srgbClr val="C00000"/>
                </a:solidFill>
                <a:latin typeface="Arial" pitchFamily="34" charset="0"/>
                <a:cs typeface="Arial" pitchFamily="34" charset="0"/>
              </a:defRPr>
            </a:lvl1pPr>
          </a:lstStyle>
          <a:p>
            <a:r>
              <a:rPr lang="en-US" noProof="0" smtClean="0"/>
              <a:t>Click icon to add picture</a:t>
            </a:r>
            <a:endParaRPr lang="nl-NL" noProof="0"/>
          </a:p>
        </p:txBody>
      </p:sp>
      <p:sp>
        <p:nvSpPr>
          <p:cNvPr id="11" name="Title 1"/>
          <p:cNvSpPr>
            <a:spLocks noGrp="1"/>
          </p:cNvSpPr>
          <p:nvPr>
            <p:ph type="title"/>
          </p:nvPr>
        </p:nvSpPr>
        <p:spPr>
          <a:xfrm>
            <a:off x="144000" y="144000"/>
            <a:ext cx="8856000" cy="1152000"/>
          </a:xfrm>
        </p:spPr>
        <p:txBody>
          <a:bodyPr/>
          <a:lstStyle/>
          <a:p>
            <a:r>
              <a:rPr lang="en-US" noProof="0" smtClean="0"/>
              <a:t>Click to edit Master title style</a:t>
            </a:r>
            <a:endParaRPr lang="nl-NL" noProof="0" dirty="0"/>
          </a:p>
        </p:txBody>
      </p:sp>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7"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8"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9"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10" name="Groeperen 9"/>
          <p:cNvGrpSpPr/>
          <p:nvPr userDrawn="1"/>
        </p:nvGrpSpPr>
        <p:grpSpPr>
          <a:xfrm>
            <a:off x="8248594" y="6335965"/>
            <a:ext cx="658628" cy="342000"/>
            <a:chOff x="6995702" y="5235271"/>
            <a:chExt cx="658628" cy="342000"/>
          </a:xfrm>
        </p:grpSpPr>
        <p:sp>
          <p:nvSpPr>
            <p:cNvPr id="13" name="Rechthoek 12"/>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4" name="Afbeelding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22234739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toslide met footer">
    <p:spTree>
      <p:nvGrpSpPr>
        <p:cNvPr id="1" name=""/>
        <p:cNvGrpSpPr/>
        <p:nvPr/>
      </p:nvGrpSpPr>
      <p:grpSpPr>
        <a:xfrm>
          <a:off x="0" y="0"/>
          <a:ext cx="0" cy="0"/>
          <a:chOff x="0" y="0"/>
          <a:chExt cx="0" cy="0"/>
        </a:xfrm>
      </p:grpSpPr>
      <p:sp>
        <p:nvSpPr>
          <p:cNvPr id="6" name="Picture Placeholder 6"/>
          <p:cNvSpPr>
            <a:spLocks noGrp="1"/>
          </p:cNvSpPr>
          <p:nvPr>
            <p:ph type="pic" sz="quarter" idx="13"/>
          </p:nvPr>
        </p:nvSpPr>
        <p:spPr>
          <a:xfrm>
            <a:off x="142875" y="144463"/>
            <a:ext cx="8856000" cy="5992812"/>
          </a:xfrm>
          <a:prstGeom prst="roundRect">
            <a:avLst>
              <a:gd name="adj" fmla="val 2376"/>
            </a:avLst>
          </a:prstGeom>
          <a:solidFill>
            <a:schemeClr val="bg1">
              <a:lumMod val="95000"/>
            </a:schemeClr>
          </a:solidFill>
        </p:spPr>
        <p:txBody>
          <a:bodyPr anchor="b" anchorCtr="0">
            <a:normAutofit/>
          </a:bodyPr>
          <a:lstStyle>
            <a:lvl1pPr marL="0" indent="0">
              <a:buNone/>
              <a:defRPr sz="1000" b="0">
                <a:solidFill>
                  <a:srgbClr val="C00000"/>
                </a:solidFill>
                <a:latin typeface="Arial" pitchFamily="34" charset="0"/>
                <a:cs typeface="Arial" pitchFamily="34" charset="0"/>
              </a:defRPr>
            </a:lvl1pPr>
          </a:lstStyle>
          <a:p>
            <a:r>
              <a:rPr lang="en-US" noProof="0" smtClean="0"/>
              <a:t>Click icon to add picture</a:t>
            </a:r>
            <a:endParaRPr lang="nl-NL" noProof="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4396" y="6283922"/>
            <a:ext cx="8855208" cy="434378"/>
          </a:xfrm>
          <a:prstGeom prst="rect">
            <a:avLst/>
          </a:prstGeom>
        </p:spPr>
      </p:pic>
      <p:sp>
        <p:nvSpPr>
          <p:cNvPr id="4" name="Footer Placeholder 3"/>
          <p:cNvSpPr>
            <a:spLocks noGrp="1"/>
          </p:cNvSpPr>
          <p:nvPr>
            <p:ph type="ftr" sz="quarter" idx="11"/>
          </p:nvPr>
        </p:nvSpPr>
        <p:spPr>
          <a:xfrm>
            <a:off x="142875" y="6282000"/>
            <a:ext cx="6480000" cy="432000"/>
          </a:xfrm>
          <a:prstGeom prst="rect">
            <a:avLst/>
          </a:prstGeom>
        </p:spPr>
        <p:txBody>
          <a:bodyPr lIns="144000" tIns="0" rIns="0" bIns="0"/>
          <a:lstStyle>
            <a:lvl1pPr algn="l">
              <a:defRPr sz="1400">
                <a:solidFill>
                  <a:schemeClr val="tx1"/>
                </a:solidFill>
              </a:defRPr>
            </a:lvl1pPr>
          </a:lstStyle>
          <a:p>
            <a:endParaRPr lang="nl-NL" noProof="0" dirty="0"/>
          </a:p>
        </p:txBody>
      </p:sp>
      <p:sp>
        <p:nvSpPr>
          <p:cNvPr id="5" name="Date Placeholder 2"/>
          <p:cNvSpPr>
            <a:spLocks noGrp="1"/>
          </p:cNvSpPr>
          <p:nvPr>
            <p:ph type="dt" sz="half" idx="10"/>
          </p:nvPr>
        </p:nvSpPr>
        <p:spPr>
          <a:xfrm>
            <a:off x="56896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7" name="Slide Number Placeholder 4"/>
          <p:cNvSpPr>
            <a:spLocks noGrp="1"/>
          </p:cNvSpPr>
          <p:nvPr>
            <p:ph type="sldNum" sz="quarter" idx="12"/>
          </p:nvPr>
        </p:nvSpPr>
        <p:spPr>
          <a:xfrm>
            <a:off x="78226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grpSp>
        <p:nvGrpSpPr>
          <p:cNvPr id="8" name="Groeperen 7"/>
          <p:cNvGrpSpPr/>
          <p:nvPr userDrawn="1"/>
        </p:nvGrpSpPr>
        <p:grpSpPr>
          <a:xfrm>
            <a:off x="8248594" y="6335965"/>
            <a:ext cx="658628" cy="342000"/>
            <a:chOff x="6995702" y="5235271"/>
            <a:chExt cx="658628" cy="342000"/>
          </a:xfrm>
        </p:grpSpPr>
        <p:sp>
          <p:nvSpPr>
            <p:cNvPr id="9" name="Rechthoek 8"/>
            <p:cNvSpPr/>
            <p:nvPr userDrawn="1"/>
          </p:nvSpPr>
          <p:spPr>
            <a:xfrm>
              <a:off x="6995702" y="5235271"/>
              <a:ext cx="658628" cy="342000"/>
            </a:xfrm>
            <a:prstGeom prst="rect">
              <a:avLst/>
            </a:prstGeom>
            <a:solidFill>
              <a:srgbClr val="88C5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0" name="Afbeelding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14986" y="5266670"/>
              <a:ext cx="620059" cy="255222"/>
            </a:xfrm>
            <a:prstGeom prst="rect">
              <a:avLst/>
            </a:prstGeom>
          </p:spPr>
        </p:pic>
      </p:grpSp>
    </p:spTree>
    <p:extLst>
      <p:ext uri="{BB962C8B-B14F-4D97-AF65-F5344CB8AC3E}">
        <p14:creationId xmlns:p14="http://schemas.microsoft.com/office/powerpoint/2010/main" val="261620576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87999" y="1584325"/>
            <a:ext cx="8568663" cy="4408488"/>
          </a:xfrm>
          <a:prstGeom prst="rect">
            <a:avLst/>
          </a:prstGeom>
        </p:spPr>
        <p:txBody>
          <a:bodyPr vert="horz" lIns="0" tIns="0" rIns="0" bIns="0" rtlCol="0">
            <a:normAutofit/>
          </a:bodyPr>
          <a:lstStyle/>
          <a:p>
            <a:pPr lvl="0"/>
            <a:r>
              <a:rPr lang="nl-NL" dirty="0" smtClean="0"/>
              <a:t>Klik om de modelstijlen te bewerken</a:t>
            </a:r>
          </a:p>
          <a:p>
            <a:pPr lvl="1"/>
            <a:r>
              <a:rPr lang="nl-NL" dirty="0" smtClean="0"/>
              <a:t>Tweede niveau</a:t>
            </a:r>
          </a:p>
          <a:p>
            <a:pPr lvl="2"/>
            <a:r>
              <a:rPr lang="nl-NL" dirty="0" smtClean="0"/>
              <a:t>Derde niveau</a:t>
            </a:r>
          </a:p>
          <a:p>
            <a:pPr lvl="3"/>
            <a:r>
              <a:rPr lang="nl-NL" dirty="0" smtClean="0"/>
              <a:t>Vierde niveau</a:t>
            </a:r>
          </a:p>
          <a:p>
            <a:pPr lvl="4"/>
            <a:r>
              <a:rPr lang="nl-NL" dirty="0" smtClean="0"/>
              <a:t>Vijfde niveau</a:t>
            </a:r>
            <a:endParaRPr lang="nl-NL" dirty="0"/>
          </a:p>
        </p:txBody>
      </p:sp>
      <p:sp>
        <p:nvSpPr>
          <p:cNvPr id="8" name="Title Placeholder 7"/>
          <p:cNvSpPr>
            <a:spLocks noGrp="1"/>
          </p:cNvSpPr>
          <p:nvPr>
            <p:ph type="title"/>
          </p:nvPr>
        </p:nvSpPr>
        <p:spPr>
          <a:xfrm>
            <a:off x="144000" y="143999"/>
            <a:ext cx="8856000" cy="1154575"/>
          </a:xfrm>
          <a:prstGeom prst="rect">
            <a:avLst/>
          </a:prstGeom>
          <a:noFill/>
          <a:ln>
            <a:noFill/>
          </a:ln>
        </p:spPr>
        <p:txBody>
          <a:bodyPr vert="horz" lIns="144000" tIns="0" rIns="144000" bIns="0" rtlCol="0" anchor="ctr">
            <a:normAutofit/>
          </a:bodyPr>
          <a:lstStyle/>
          <a:p>
            <a:r>
              <a:rPr lang="nl-NL" smtClean="0"/>
              <a:t>Titelstijl van model bewerken</a:t>
            </a:r>
            <a:endParaRPr lang="nl-NL" dirty="0"/>
          </a:p>
        </p:txBody>
      </p:sp>
      <p:sp>
        <p:nvSpPr>
          <p:cNvPr id="13" name="Footer Placeholder 3"/>
          <p:cNvSpPr>
            <a:spLocks noGrp="1"/>
          </p:cNvSpPr>
          <p:nvPr>
            <p:ph type="ftr" sz="quarter" idx="3"/>
          </p:nvPr>
        </p:nvSpPr>
        <p:spPr>
          <a:xfrm>
            <a:off x="142875" y="6282000"/>
            <a:ext cx="6480000" cy="432000"/>
          </a:xfrm>
          <a:prstGeom prst="rect">
            <a:avLst/>
          </a:prstGeom>
        </p:spPr>
        <p:txBody>
          <a:bodyPr lIns="144000" tIns="0" rIns="0" bIns="0" anchor="ctr" anchorCtr="0"/>
          <a:lstStyle>
            <a:lvl1pPr algn="l">
              <a:defRPr sz="1400">
                <a:solidFill>
                  <a:schemeClr val="tx1"/>
                </a:solidFill>
              </a:defRPr>
            </a:lvl1pPr>
          </a:lstStyle>
          <a:p>
            <a:endParaRPr lang="nl-NL" noProof="0" dirty="0"/>
          </a:p>
        </p:txBody>
      </p:sp>
      <p:sp>
        <p:nvSpPr>
          <p:cNvPr id="14" name="Date Placeholder 2"/>
          <p:cNvSpPr>
            <a:spLocks noGrp="1"/>
          </p:cNvSpPr>
          <p:nvPr>
            <p:ph type="dt" sz="half" idx="2"/>
          </p:nvPr>
        </p:nvSpPr>
        <p:spPr>
          <a:xfrm>
            <a:off x="5803951" y="6373219"/>
            <a:ext cx="2133600" cy="149125"/>
          </a:xfrm>
          <a:prstGeom prst="rect">
            <a:avLst/>
          </a:prstGeom>
        </p:spPr>
        <p:txBody>
          <a:bodyPr wrap="none" lIns="0" tIns="0" rIns="0" bIns="0" anchor="t" anchorCtr="0"/>
          <a:lstStyle>
            <a:lvl1pPr algn="r">
              <a:defRPr sz="900">
                <a:solidFill>
                  <a:schemeClr val="tx1"/>
                </a:solidFill>
              </a:defRPr>
            </a:lvl1pPr>
          </a:lstStyle>
          <a:p>
            <a:endParaRPr lang="nl-NL" noProof="0" dirty="0"/>
          </a:p>
        </p:txBody>
      </p:sp>
      <p:sp>
        <p:nvSpPr>
          <p:cNvPr id="15" name="Slide Number Placeholder 4"/>
          <p:cNvSpPr>
            <a:spLocks noGrp="1"/>
          </p:cNvSpPr>
          <p:nvPr>
            <p:ph type="sldNum" sz="quarter" idx="4"/>
          </p:nvPr>
        </p:nvSpPr>
        <p:spPr>
          <a:xfrm>
            <a:off x="7936943" y="6372000"/>
            <a:ext cx="438611" cy="218229"/>
          </a:xfrm>
          <a:prstGeom prst="rect">
            <a:avLst/>
          </a:prstGeom>
        </p:spPr>
        <p:txBody>
          <a:bodyPr wrap="none" lIns="0" tIns="0" rIns="144000" bIns="0" anchor="t" anchorCtr="0"/>
          <a:lstStyle>
            <a:lvl1pPr algn="r">
              <a:defRPr sz="900" b="0" i="0">
                <a:solidFill>
                  <a:schemeClr val="tx1"/>
                </a:solidFill>
              </a:defRPr>
            </a:lvl1pPr>
          </a:lstStyle>
          <a:p>
            <a:fld id="{B6B5D4A3-EC48-4948-B56B-369ED226E95B}" type="slidenum">
              <a:rPr lang="nl-NL" noProof="0" smtClean="0"/>
              <a:pPr/>
              <a:t>‹#›</a:t>
            </a:fld>
            <a:endParaRPr lang="nl-NL" noProof="0" dirty="0"/>
          </a:p>
        </p:txBody>
      </p:sp>
    </p:spTree>
  </p:cSld>
  <p:clrMap bg1="lt1" tx1="dk1" bg2="lt2" tx2="dk2" accent1="accent1" accent2="accent2" accent3="accent3" accent4="accent4" accent5="accent5" accent6="accent6" hlink="hlink" folHlink="folHlink"/>
  <p:sldLayoutIdLst>
    <p:sldLayoutId id="2147483659" r:id="rId1"/>
    <p:sldLayoutId id="2147483649" r:id="rId2"/>
    <p:sldLayoutId id="2147483657" r:id="rId3"/>
    <p:sldLayoutId id="2147483658" r:id="rId4"/>
    <p:sldLayoutId id="2147483661" r:id="rId5"/>
    <p:sldLayoutId id="2147483698" r:id="rId6"/>
    <p:sldLayoutId id="2147483730" r:id="rId7"/>
    <p:sldLayoutId id="2147483696" r:id="rId8"/>
    <p:sldLayoutId id="2147483694" r:id="rId9"/>
    <p:sldLayoutId id="2147483680" r:id="rId10"/>
    <p:sldLayoutId id="2147483693" r:id="rId11"/>
    <p:sldLayoutId id="2147483695" r:id="rId12"/>
    <p:sldLayoutId id="2147483665" r:id="rId13"/>
    <p:sldLayoutId id="2147483663" r:id="rId14"/>
    <p:sldLayoutId id="2147483664" r:id="rId15"/>
    <p:sldLayoutId id="2147483666" r:id="rId16"/>
    <p:sldLayoutId id="2147483675" r:id="rId17"/>
    <p:sldLayoutId id="2147483667" r:id="rId18"/>
    <p:sldLayoutId id="2147483668" r:id="rId19"/>
    <p:sldLayoutId id="2147483676" r:id="rId20"/>
    <p:sldLayoutId id="2147483678" r:id="rId21"/>
    <p:sldLayoutId id="2147483700" r:id="rId22"/>
    <p:sldLayoutId id="2147483699" r:id="rId23"/>
    <p:sldLayoutId id="2147483702" r:id="rId24"/>
    <p:sldLayoutId id="2147483703" r:id="rId25"/>
    <p:sldLayoutId id="2147483704" r:id="rId26"/>
    <p:sldLayoutId id="2147483701" r:id="rId27"/>
    <p:sldLayoutId id="2147483705" r:id="rId28"/>
    <p:sldLayoutId id="2147483706" r:id="rId29"/>
    <p:sldLayoutId id="2147483707" r:id="rId30"/>
    <p:sldLayoutId id="2147483688" r:id="rId31"/>
    <p:sldLayoutId id="2147483689" r:id="rId32"/>
    <p:sldLayoutId id="2147483731" r:id="rId33"/>
    <p:sldLayoutId id="2147483673" r:id="rId34"/>
    <p:sldLayoutId id="2147483714" r:id="rId35"/>
    <p:sldLayoutId id="2147483717" r:id="rId36"/>
    <p:sldLayoutId id="2147483718" r:id="rId37"/>
    <p:sldLayoutId id="2147483674" r:id="rId38"/>
    <p:sldLayoutId id="2147483721" r:id="rId39"/>
    <p:sldLayoutId id="2147483687" r:id="rId40"/>
    <p:sldLayoutId id="2147483722" r:id="rId41"/>
    <p:sldLayoutId id="2147483708" r:id="rId42"/>
    <p:sldLayoutId id="2147483723" r:id="rId43"/>
    <p:sldLayoutId id="2147483709" r:id="rId44"/>
    <p:sldLayoutId id="2147483726" r:id="rId45"/>
    <p:sldLayoutId id="2147483685" r:id="rId46"/>
    <p:sldLayoutId id="2147483727" r:id="rId47"/>
    <p:sldLayoutId id="2147483686" r:id="rId48"/>
  </p:sldLayoutIdLst>
  <p:hf sldNum="0" hdr="0" ftr="0" dt="0"/>
  <p:txStyles>
    <p:titleStyle>
      <a:lvl1pPr algn="l" defTabSz="914400" rtl="0" eaLnBrk="1" latinLnBrk="0" hangingPunct="1">
        <a:spcBef>
          <a:spcPct val="0"/>
        </a:spcBef>
        <a:buNone/>
        <a:defRPr sz="3200" b="1" kern="1200" cap="none" baseline="0">
          <a:solidFill>
            <a:schemeClr val="bg1"/>
          </a:solidFill>
          <a:latin typeface="+mj-lt"/>
          <a:ea typeface="+mj-ea"/>
          <a:cs typeface="+mj-cs"/>
        </a:defRPr>
      </a:lvl1pPr>
    </p:titleStyle>
    <p:bodyStyle>
      <a:lvl1pPr marL="144000" indent="-144000" algn="l" defTabSz="914400" rtl="0" eaLnBrk="1" latinLnBrk="0" hangingPunct="1">
        <a:spcBef>
          <a:spcPts val="600"/>
        </a:spcBef>
        <a:buClr>
          <a:schemeClr val="accent1"/>
        </a:buClr>
        <a:buFont typeface="Arial" pitchFamily="34" charset="0"/>
        <a:buChar char="•"/>
        <a:defRPr sz="1600" b="0" kern="1200">
          <a:solidFill>
            <a:schemeClr val="tx1"/>
          </a:solidFill>
          <a:latin typeface="+mn-lt"/>
          <a:ea typeface="+mn-ea"/>
          <a:cs typeface="+mn-cs"/>
        </a:defRPr>
      </a:lvl1pPr>
      <a:lvl2pPr marL="288000" indent="-144000" algn="l" defTabSz="914400" rtl="0" eaLnBrk="1" latinLnBrk="0" hangingPunct="1">
        <a:spcBef>
          <a:spcPts val="0"/>
        </a:spcBef>
        <a:buFont typeface="Arial" pitchFamily="34" charset="0"/>
        <a:buChar char="-"/>
        <a:defRPr sz="1600" kern="1200">
          <a:solidFill>
            <a:schemeClr val="tx1"/>
          </a:solidFill>
          <a:latin typeface="+mn-lt"/>
          <a:ea typeface="+mn-ea"/>
          <a:cs typeface="+mn-cs"/>
        </a:defRPr>
      </a:lvl2pPr>
      <a:lvl3pPr marL="432000" indent="-144000" algn="l" defTabSz="914400" rtl="0" eaLnBrk="1" latinLnBrk="0" hangingPunct="1">
        <a:spcBef>
          <a:spcPts val="0"/>
        </a:spcBef>
        <a:buFont typeface="Arial" pitchFamily="34" charset="0"/>
        <a:buChar char="-"/>
        <a:defRPr sz="1600" kern="1200">
          <a:solidFill>
            <a:schemeClr val="tx1"/>
          </a:solidFill>
          <a:latin typeface="+mn-lt"/>
          <a:ea typeface="+mn-ea"/>
          <a:cs typeface="+mn-cs"/>
        </a:defRPr>
      </a:lvl3pPr>
      <a:lvl4pPr marL="0" indent="0" algn="l" defTabSz="914400" rtl="0" eaLnBrk="1" latinLnBrk="0" hangingPunct="1">
        <a:spcBef>
          <a:spcPts val="1200"/>
        </a:spcBef>
        <a:buFont typeface="Arial" pitchFamily="34" charset="0"/>
        <a:buNone/>
        <a:defRPr sz="2000" b="1" kern="1200">
          <a:solidFill>
            <a:schemeClr val="tx1"/>
          </a:solidFill>
          <a:latin typeface="+mn-lt"/>
          <a:ea typeface="+mn-ea"/>
          <a:cs typeface="+mn-cs"/>
        </a:defRPr>
      </a:lvl4pPr>
      <a:lvl5pPr marL="0" indent="0" algn="l" defTabSz="914400" rtl="0" eaLnBrk="1" latinLnBrk="0" hangingPunct="1">
        <a:spcBef>
          <a:spcPts val="0"/>
        </a:spcBef>
        <a:buFont typeface="Arial" pitchFamily="34" charset="0"/>
        <a:buNone/>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25.jpe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hyperlink" Target="http://www.latabernagallega.com/"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nl-NL" dirty="0" err="1" smtClean="0"/>
              <a:t>Welcome</a:t>
            </a:r>
            <a:r>
              <a:rPr lang="nl-NL" dirty="0" smtClean="0"/>
              <a:t>!</a:t>
            </a:r>
            <a:endParaRPr lang="nl-NL" dirty="0"/>
          </a:p>
        </p:txBody>
      </p:sp>
      <p:sp>
        <p:nvSpPr>
          <p:cNvPr id="3" name="Title 2"/>
          <p:cNvSpPr>
            <a:spLocks noGrp="1"/>
          </p:cNvSpPr>
          <p:nvPr>
            <p:ph type="ctrTitle"/>
          </p:nvPr>
        </p:nvSpPr>
        <p:spPr/>
        <p:txBody>
          <a:bodyPr/>
          <a:lstStyle/>
          <a:p>
            <a:r>
              <a:rPr lang="nl-NL" dirty="0" smtClean="0"/>
              <a:t>TF-DPR Meeting 4, Barcelona</a:t>
            </a:r>
            <a:endParaRPr lang="nl-NL" dirty="0"/>
          </a:p>
        </p:txBody>
      </p:sp>
      <p:sp>
        <p:nvSpPr>
          <p:cNvPr id="4" name="Text Placeholder 3"/>
          <p:cNvSpPr>
            <a:spLocks noGrp="1"/>
          </p:cNvSpPr>
          <p:nvPr>
            <p:ph type="body" sz="quarter" idx="10"/>
          </p:nvPr>
        </p:nvSpPr>
        <p:spPr/>
        <p:txBody>
          <a:bodyPr/>
          <a:lstStyle/>
          <a:p>
            <a:endParaRPr lang="nl-NL"/>
          </a:p>
        </p:txBody>
      </p:sp>
    </p:spTree>
    <p:extLst>
      <p:ext uri="{BB962C8B-B14F-4D97-AF65-F5344CB8AC3E}">
        <p14:creationId xmlns:p14="http://schemas.microsoft.com/office/powerpoint/2010/main" val="22043114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39264" y="1386847"/>
            <a:ext cx="9000162" cy="48583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ounded Rectangle 8"/>
          <p:cNvSpPr/>
          <p:nvPr/>
        </p:nvSpPr>
        <p:spPr>
          <a:xfrm>
            <a:off x="144000" y="1441240"/>
            <a:ext cx="8856000" cy="4698431"/>
          </a:xfrm>
          <a:prstGeom prst="roundRect">
            <a:avLst>
              <a:gd name="adj" fmla="val 2963"/>
            </a:avLst>
          </a:prstGeom>
          <a:solidFill>
            <a:srgbClr val="02B6D2"/>
          </a:solidFill>
          <a:ln w="12700">
            <a:solidFill>
              <a:srgbClr val="007DB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nl-NL" sz="1000" dirty="0"/>
          </a:p>
        </p:txBody>
      </p:sp>
      <p:sp>
        <p:nvSpPr>
          <p:cNvPr id="2" name="Title 1"/>
          <p:cNvSpPr>
            <a:spLocks noGrp="1"/>
          </p:cNvSpPr>
          <p:nvPr>
            <p:ph type="title"/>
          </p:nvPr>
        </p:nvSpPr>
        <p:spPr/>
        <p:txBody>
          <a:bodyPr/>
          <a:lstStyle/>
          <a:p>
            <a:r>
              <a:rPr lang="nl-NL" dirty="0" err="1" smtClean="0"/>
              <a:t>Participants</a:t>
            </a:r>
            <a:endParaRPr lang="nl-NL" dirty="0"/>
          </a:p>
        </p:txBody>
      </p:sp>
      <p:sp>
        <p:nvSpPr>
          <p:cNvPr id="3" name="Content Placeholder 2"/>
          <p:cNvSpPr>
            <a:spLocks noGrp="1"/>
          </p:cNvSpPr>
          <p:nvPr>
            <p:ph sz="quarter" idx="14"/>
          </p:nvPr>
        </p:nvSpPr>
        <p:spPr/>
        <p:txBody>
          <a:bodyPr>
            <a:normAutofit/>
          </a:bodyPr>
          <a:lstStyle/>
          <a:p>
            <a:endParaRPr lang="nl-NL" sz="1800" dirty="0"/>
          </a:p>
          <a:p>
            <a:endParaRPr lang="nl-NL" sz="1800" dirty="0"/>
          </a:p>
          <a:p>
            <a:endParaRPr lang="nl-NL" sz="1800" dirty="0" smtClean="0"/>
          </a:p>
        </p:txBody>
      </p:sp>
      <p:pic>
        <p:nvPicPr>
          <p:cNvPr id="5" name="Afbeelding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0969" y="2239709"/>
            <a:ext cx="5636610" cy="3152576"/>
          </a:xfrm>
          <a:prstGeom prst="rect">
            <a:avLst/>
          </a:prstGeom>
        </p:spPr>
      </p:pic>
      <p:grpSp>
        <p:nvGrpSpPr>
          <p:cNvPr id="4" name="Group 3"/>
          <p:cNvGrpSpPr/>
          <p:nvPr/>
        </p:nvGrpSpPr>
        <p:grpSpPr>
          <a:xfrm>
            <a:off x="144000" y="6282337"/>
            <a:ext cx="8856000" cy="436962"/>
            <a:chOff x="144000" y="6282337"/>
            <a:chExt cx="8856000" cy="436962"/>
          </a:xfrm>
        </p:grpSpPr>
        <p:sp>
          <p:nvSpPr>
            <p:cNvPr id="10" name="Subtitle 2"/>
            <p:cNvSpPr txBox="1">
              <a:spLocks/>
            </p:cNvSpPr>
            <p:nvPr/>
          </p:nvSpPr>
          <p:spPr>
            <a:xfrm>
              <a:off x="144000" y="6282337"/>
              <a:ext cx="8856000" cy="436962"/>
            </a:xfrm>
            <a:prstGeom prst="roundRect">
              <a:avLst>
                <a:gd name="adj" fmla="val 24321"/>
              </a:avLst>
            </a:prstGeom>
            <a:solidFill>
              <a:schemeClr val="accent1"/>
            </a:solidFill>
          </p:spPr>
          <p:txBody>
            <a:bodyPr vert="horz" lIns="108000" tIns="0" rIns="144000" bIns="0" rtlCol="0" anchor="ctr" anchorCtr="0">
              <a:normAutofit/>
            </a:bodyPr>
            <a:lstStyle>
              <a:lvl1pPr marL="0" indent="0" algn="l" defTabSz="914400" rtl="0" eaLnBrk="1" latinLnBrk="0" hangingPunct="1">
                <a:spcBef>
                  <a:spcPts val="600"/>
                </a:spcBef>
                <a:buClr>
                  <a:schemeClr val="accent1"/>
                </a:buClr>
                <a:buFont typeface="Arial" pitchFamily="34" charset="0"/>
                <a:buNone/>
                <a:defRPr sz="2000" b="0" kern="1200" cap="all" baseline="0">
                  <a:solidFill>
                    <a:schemeClr val="bg1"/>
                  </a:solidFill>
                  <a:latin typeface="+mn-lt"/>
                  <a:ea typeface="+mn-ea"/>
                  <a:cs typeface="+mn-cs"/>
                </a:defRPr>
              </a:lvl1pPr>
              <a:lvl2pPr marL="4572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2pPr>
              <a:lvl3pPr marL="9144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3pPr>
              <a:lvl4pPr marL="1371600" indent="0" algn="ctr" defTabSz="914400" rtl="0" eaLnBrk="1" latinLnBrk="0" hangingPunct="1">
                <a:spcBef>
                  <a:spcPts val="1200"/>
                </a:spcBef>
                <a:buFont typeface="Arial" pitchFamily="34" charset="0"/>
                <a:buNone/>
                <a:defRPr sz="2000" b="1" kern="1200">
                  <a:solidFill>
                    <a:schemeClr val="tx1">
                      <a:tint val="75000"/>
                    </a:schemeClr>
                  </a:solidFill>
                  <a:latin typeface="+mn-lt"/>
                  <a:ea typeface="+mn-ea"/>
                  <a:cs typeface="+mn-cs"/>
                </a:defRPr>
              </a:lvl4pPr>
              <a:lvl5pPr marL="18288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nl-NL" b="1" cap="none" dirty="0"/>
            </a:p>
          </p:txBody>
        </p:sp>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08940" y="6370610"/>
              <a:ext cx="688908" cy="286537"/>
            </a:xfrm>
            <a:prstGeom prst="rect">
              <a:avLst/>
            </a:prstGeom>
          </p:spPr>
        </p:pic>
      </p:grpSp>
      <p:sp>
        <p:nvSpPr>
          <p:cNvPr id="13" name="TextBox 12"/>
          <p:cNvSpPr txBox="1"/>
          <p:nvPr/>
        </p:nvSpPr>
        <p:spPr>
          <a:xfrm>
            <a:off x="645680" y="2356534"/>
            <a:ext cx="1279113" cy="430887"/>
          </a:xfrm>
          <a:prstGeom prst="rect">
            <a:avLst/>
          </a:prstGeom>
          <a:solidFill>
            <a:srgbClr val="02B6D2"/>
          </a:solidFill>
        </p:spPr>
        <p:txBody>
          <a:bodyPr wrap="square" rtlCol="0">
            <a:spAutoFit/>
          </a:bodyPr>
          <a:lstStyle/>
          <a:p>
            <a:r>
              <a:rPr lang="en-US" sz="1100" b="1" dirty="0" smtClean="0">
                <a:solidFill>
                  <a:schemeClr val="bg1"/>
                </a:solidFill>
              </a:rPr>
              <a:t>Participating institutions</a:t>
            </a:r>
            <a:r>
              <a:rPr lang="en-US" sz="1100" b="1" dirty="0" smtClean="0"/>
              <a:t> </a:t>
            </a:r>
            <a:endParaRPr lang="en-US" sz="1100" b="1" dirty="0"/>
          </a:p>
        </p:txBody>
      </p:sp>
      <p:sp>
        <p:nvSpPr>
          <p:cNvPr id="91" name="TextBox 90"/>
          <p:cNvSpPr txBox="1"/>
          <p:nvPr/>
        </p:nvSpPr>
        <p:spPr>
          <a:xfrm>
            <a:off x="6234304" y="1706254"/>
            <a:ext cx="1034870" cy="153888"/>
          </a:xfrm>
          <a:prstGeom prst="rect">
            <a:avLst/>
          </a:prstGeom>
          <a:solidFill>
            <a:srgbClr val="02B6D2"/>
          </a:solidFill>
        </p:spPr>
        <p:txBody>
          <a:bodyPr wrap="square" rtlCol="0">
            <a:spAutoFit/>
          </a:bodyPr>
          <a:lstStyle/>
          <a:p>
            <a:endParaRPr lang="en-US" sz="400"/>
          </a:p>
        </p:txBody>
      </p:sp>
      <p:sp>
        <p:nvSpPr>
          <p:cNvPr id="92" name="TextBox 91"/>
          <p:cNvSpPr txBox="1"/>
          <p:nvPr/>
        </p:nvSpPr>
        <p:spPr>
          <a:xfrm>
            <a:off x="7065851" y="1786828"/>
            <a:ext cx="435621" cy="215444"/>
          </a:xfrm>
          <a:prstGeom prst="rect">
            <a:avLst/>
          </a:prstGeom>
          <a:solidFill>
            <a:srgbClr val="02B6D2"/>
          </a:solidFill>
        </p:spPr>
        <p:txBody>
          <a:bodyPr wrap="square" rtlCol="0">
            <a:spAutoFit/>
          </a:bodyPr>
          <a:lstStyle/>
          <a:p>
            <a:endParaRPr lang="en-US" sz="800"/>
          </a:p>
        </p:txBody>
      </p:sp>
      <p:sp>
        <p:nvSpPr>
          <p:cNvPr id="95" name="TextBox 94"/>
          <p:cNvSpPr txBox="1"/>
          <p:nvPr/>
        </p:nvSpPr>
        <p:spPr>
          <a:xfrm>
            <a:off x="637172" y="3003297"/>
            <a:ext cx="883348" cy="430887"/>
          </a:xfrm>
          <a:prstGeom prst="rect">
            <a:avLst/>
          </a:prstGeom>
          <a:solidFill>
            <a:srgbClr val="02B6D2"/>
          </a:solidFill>
        </p:spPr>
        <p:txBody>
          <a:bodyPr wrap="square" rtlCol="0">
            <a:spAutoFit/>
          </a:bodyPr>
          <a:lstStyle/>
          <a:p>
            <a:r>
              <a:rPr lang="en-US" sz="1100" dirty="0" smtClean="0">
                <a:solidFill>
                  <a:schemeClr val="bg1"/>
                </a:solidFill>
              </a:rPr>
              <a:t>Total: 28 institutions</a:t>
            </a:r>
          </a:p>
        </p:txBody>
      </p:sp>
      <p:sp>
        <p:nvSpPr>
          <p:cNvPr id="108" name="TextBox 107"/>
          <p:cNvSpPr txBox="1"/>
          <p:nvPr/>
        </p:nvSpPr>
        <p:spPr>
          <a:xfrm>
            <a:off x="2901026" y="5604188"/>
            <a:ext cx="994786" cy="138499"/>
          </a:xfrm>
          <a:prstGeom prst="rect">
            <a:avLst/>
          </a:prstGeom>
          <a:solidFill>
            <a:srgbClr val="02B6D2"/>
          </a:solidFill>
        </p:spPr>
        <p:txBody>
          <a:bodyPr wrap="square" rtlCol="0">
            <a:spAutoFit/>
          </a:bodyPr>
          <a:lstStyle/>
          <a:p>
            <a:endParaRPr lang="en-US" sz="300" dirty="0" smtClean="0">
              <a:solidFill>
                <a:schemeClr val="bg1"/>
              </a:solidFill>
            </a:endParaRPr>
          </a:p>
        </p:txBody>
      </p:sp>
      <p:sp>
        <p:nvSpPr>
          <p:cNvPr id="110" name="TextBox 109"/>
          <p:cNvSpPr txBox="1"/>
          <p:nvPr/>
        </p:nvSpPr>
        <p:spPr>
          <a:xfrm>
            <a:off x="1381291" y="5593964"/>
            <a:ext cx="994786" cy="138499"/>
          </a:xfrm>
          <a:prstGeom prst="rect">
            <a:avLst/>
          </a:prstGeom>
          <a:solidFill>
            <a:srgbClr val="02B6D2"/>
          </a:solidFill>
        </p:spPr>
        <p:txBody>
          <a:bodyPr wrap="square" rtlCol="0">
            <a:spAutoFit/>
          </a:bodyPr>
          <a:lstStyle/>
          <a:p>
            <a:endParaRPr lang="en-US" sz="300" dirty="0" smtClean="0">
              <a:solidFill>
                <a:schemeClr val="bg1"/>
              </a:solidFill>
            </a:endParaRPr>
          </a:p>
        </p:txBody>
      </p:sp>
      <p:sp>
        <p:nvSpPr>
          <p:cNvPr id="111" name="TextBox 110"/>
          <p:cNvSpPr txBox="1"/>
          <p:nvPr/>
        </p:nvSpPr>
        <p:spPr>
          <a:xfrm>
            <a:off x="862586" y="5592246"/>
            <a:ext cx="994786" cy="138499"/>
          </a:xfrm>
          <a:prstGeom prst="rect">
            <a:avLst/>
          </a:prstGeom>
          <a:solidFill>
            <a:srgbClr val="02B6D2"/>
          </a:solidFill>
        </p:spPr>
        <p:txBody>
          <a:bodyPr wrap="square" rtlCol="0">
            <a:spAutoFit/>
          </a:bodyPr>
          <a:lstStyle/>
          <a:p>
            <a:endParaRPr lang="en-US" sz="300" dirty="0" smtClean="0">
              <a:solidFill>
                <a:schemeClr val="bg1"/>
              </a:solidFill>
            </a:endParaRPr>
          </a:p>
        </p:txBody>
      </p:sp>
      <p:sp>
        <p:nvSpPr>
          <p:cNvPr id="114" name="TextBox 113"/>
          <p:cNvSpPr txBox="1"/>
          <p:nvPr/>
        </p:nvSpPr>
        <p:spPr>
          <a:xfrm>
            <a:off x="1759498" y="5217884"/>
            <a:ext cx="426584" cy="178532"/>
          </a:xfrm>
          <a:prstGeom prst="rect">
            <a:avLst/>
          </a:prstGeom>
          <a:solidFill>
            <a:srgbClr val="02B6D2"/>
          </a:solidFill>
        </p:spPr>
        <p:txBody>
          <a:bodyPr wrap="square" rtlCol="0">
            <a:spAutoFit/>
          </a:bodyPr>
          <a:lstStyle/>
          <a:p>
            <a:endParaRPr lang="en-US" sz="300" dirty="0" smtClean="0">
              <a:solidFill>
                <a:schemeClr val="bg1"/>
              </a:solidFill>
            </a:endParaRPr>
          </a:p>
        </p:txBody>
      </p:sp>
      <p:sp>
        <p:nvSpPr>
          <p:cNvPr id="115" name="TextBox 114"/>
          <p:cNvSpPr txBox="1"/>
          <p:nvPr/>
        </p:nvSpPr>
        <p:spPr>
          <a:xfrm>
            <a:off x="2668976" y="5138747"/>
            <a:ext cx="228958" cy="178532"/>
          </a:xfrm>
          <a:prstGeom prst="rect">
            <a:avLst/>
          </a:prstGeom>
          <a:solidFill>
            <a:srgbClr val="02B6D2"/>
          </a:solidFill>
        </p:spPr>
        <p:txBody>
          <a:bodyPr wrap="square" rtlCol="0">
            <a:spAutoFit/>
          </a:bodyPr>
          <a:lstStyle/>
          <a:p>
            <a:endParaRPr lang="en-US" sz="300" dirty="0" smtClean="0">
              <a:solidFill>
                <a:schemeClr val="bg1"/>
              </a:solidFill>
            </a:endParaRPr>
          </a:p>
        </p:txBody>
      </p:sp>
      <p:sp>
        <p:nvSpPr>
          <p:cNvPr id="123" name="TextBox 122"/>
          <p:cNvSpPr txBox="1"/>
          <p:nvPr/>
        </p:nvSpPr>
        <p:spPr>
          <a:xfrm>
            <a:off x="4529639" y="2333639"/>
            <a:ext cx="1219868" cy="954107"/>
          </a:xfrm>
          <a:prstGeom prst="rect">
            <a:avLst/>
          </a:prstGeom>
          <a:solidFill>
            <a:srgbClr val="02B6D2"/>
          </a:solidFill>
        </p:spPr>
        <p:txBody>
          <a:bodyPr wrap="square" rtlCol="0">
            <a:spAutoFit/>
          </a:bodyPr>
          <a:lstStyle/>
          <a:p>
            <a:endParaRPr lang="en-US" sz="400" dirty="0" smtClean="0">
              <a:solidFill>
                <a:schemeClr val="bg1"/>
              </a:solidFill>
            </a:endParaRPr>
          </a:p>
          <a:p>
            <a:endParaRPr lang="en-US" sz="400" dirty="0">
              <a:solidFill>
                <a:schemeClr val="bg1"/>
              </a:solidFill>
            </a:endParaRPr>
          </a:p>
          <a:p>
            <a:endParaRPr lang="en-US" sz="400" dirty="0" smtClean="0">
              <a:solidFill>
                <a:schemeClr val="bg1"/>
              </a:solidFill>
            </a:endParaRPr>
          </a:p>
          <a:p>
            <a:endParaRPr lang="en-US" sz="400" dirty="0">
              <a:solidFill>
                <a:schemeClr val="bg1"/>
              </a:solidFill>
            </a:endParaRPr>
          </a:p>
          <a:p>
            <a:endParaRPr lang="en-US" sz="400" dirty="0" smtClean="0">
              <a:solidFill>
                <a:schemeClr val="bg1"/>
              </a:solidFill>
            </a:endParaRPr>
          </a:p>
          <a:p>
            <a:endParaRPr lang="en-US" sz="400" dirty="0">
              <a:solidFill>
                <a:schemeClr val="bg1"/>
              </a:solidFill>
            </a:endParaRPr>
          </a:p>
          <a:p>
            <a:endParaRPr lang="en-US" sz="400" dirty="0" smtClean="0">
              <a:solidFill>
                <a:schemeClr val="bg1"/>
              </a:solidFill>
            </a:endParaRPr>
          </a:p>
          <a:p>
            <a:endParaRPr lang="en-US" sz="400" dirty="0">
              <a:solidFill>
                <a:schemeClr val="bg1"/>
              </a:solidFill>
            </a:endParaRPr>
          </a:p>
          <a:p>
            <a:endParaRPr lang="en-US" sz="400" dirty="0" smtClean="0">
              <a:solidFill>
                <a:schemeClr val="bg1"/>
              </a:solidFill>
            </a:endParaRPr>
          </a:p>
          <a:p>
            <a:endParaRPr lang="en-US" sz="400" dirty="0">
              <a:solidFill>
                <a:schemeClr val="bg1"/>
              </a:solidFill>
            </a:endParaRPr>
          </a:p>
          <a:p>
            <a:endParaRPr lang="en-US" sz="400" dirty="0" smtClean="0">
              <a:solidFill>
                <a:schemeClr val="bg1"/>
              </a:solidFill>
            </a:endParaRPr>
          </a:p>
          <a:p>
            <a:endParaRPr lang="en-US" sz="400" dirty="0">
              <a:solidFill>
                <a:schemeClr val="bg1"/>
              </a:solidFill>
            </a:endParaRPr>
          </a:p>
          <a:p>
            <a:endParaRPr lang="en-US" sz="400" dirty="0" smtClean="0">
              <a:solidFill>
                <a:schemeClr val="bg1"/>
              </a:solidFill>
            </a:endParaRPr>
          </a:p>
          <a:p>
            <a:endParaRPr lang="en-US" sz="400" dirty="0" smtClean="0">
              <a:solidFill>
                <a:schemeClr val="bg1"/>
              </a:solidFill>
            </a:endParaRPr>
          </a:p>
        </p:txBody>
      </p:sp>
      <p:sp>
        <p:nvSpPr>
          <p:cNvPr id="139" name="TextBox 138"/>
          <p:cNvSpPr txBox="1"/>
          <p:nvPr/>
        </p:nvSpPr>
        <p:spPr>
          <a:xfrm>
            <a:off x="2655377" y="1950278"/>
            <a:ext cx="801124" cy="123111"/>
          </a:xfrm>
          <a:prstGeom prst="rect">
            <a:avLst/>
          </a:prstGeom>
          <a:solidFill>
            <a:srgbClr val="02B6D2"/>
          </a:solidFill>
        </p:spPr>
        <p:txBody>
          <a:bodyPr wrap="square" rtlCol="0">
            <a:spAutoFit/>
          </a:bodyPr>
          <a:lstStyle/>
          <a:p>
            <a:endParaRPr lang="en-US" sz="100" dirty="0" smtClean="0">
              <a:solidFill>
                <a:schemeClr val="bg1"/>
              </a:solidFill>
            </a:endParaRPr>
          </a:p>
          <a:p>
            <a:endParaRPr lang="en-US" sz="100" dirty="0" smtClean="0">
              <a:solidFill>
                <a:schemeClr val="bg1"/>
              </a:solidFill>
            </a:endParaRPr>
          </a:p>
        </p:txBody>
      </p:sp>
      <p:sp>
        <p:nvSpPr>
          <p:cNvPr id="141" name="TextBox 140"/>
          <p:cNvSpPr txBox="1"/>
          <p:nvPr/>
        </p:nvSpPr>
        <p:spPr>
          <a:xfrm>
            <a:off x="2793761" y="2904385"/>
            <a:ext cx="753635" cy="123111"/>
          </a:xfrm>
          <a:prstGeom prst="rect">
            <a:avLst/>
          </a:prstGeom>
          <a:solidFill>
            <a:srgbClr val="02B6D2"/>
          </a:solidFill>
        </p:spPr>
        <p:txBody>
          <a:bodyPr wrap="square" rtlCol="0">
            <a:spAutoFit/>
          </a:bodyPr>
          <a:lstStyle/>
          <a:p>
            <a:endParaRPr lang="en-US" sz="100" dirty="0" smtClean="0">
              <a:solidFill>
                <a:schemeClr val="bg1"/>
              </a:solidFill>
            </a:endParaRPr>
          </a:p>
          <a:p>
            <a:endParaRPr lang="en-US" sz="100" dirty="0" smtClean="0">
              <a:solidFill>
                <a:schemeClr val="bg1"/>
              </a:solidFill>
            </a:endParaRPr>
          </a:p>
        </p:txBody>
      </p:sp>
      <p:sp>
        <p:nvSpPr>
          <p:cNvPr id="99" name="TextBox 98"/>
          <p:cNvSpPr txBox="1"/>
          <p:nvPr/>
        </p:nvSpPr>
        <p:spPr>
          <a:xfrm>
            <a:off x="4550865" y="2470349"/>
            <a:ext cx="1343383" cy="830997"/>
          </a:xfrm>
          <a:prstGeom prst="rect">
            <a:avLst/>
          </a:prstGeom>
          <a:noFill/>
        </p:spPr>
        <p:txBody>
          <a:bodyPr wrap="square" rtlCol="0">
            <a:spAutoFit/>
          </a:bodyPr>
          <a:lstStyle/>
          <a:p>
            <a:r>
              <a:rPr lang="en-US" sz="1100" dirty="0" smtClean="0">
                <a:solidFill>
                  <a:schemeClr val="bg1"/>
                </a:solidFill>
              </a:rPr>
              <a:t>Other:</a:t>
            </a:r>
          </a:p>
          <a:p>
            <a:r>
              <a:rPr lang="en-US" sz="1100" dirty="0" smtClean="0">
                <a:solidFill>
                  <a:schemeClr val="bg1"/>
                </a:solidFill>
              </a:rPr>
              <a:t>Including research institutions and libraries </a:t>
            </a:r>
          </a:p>
          <a:p>
            <a:endParaRPr lang="en-US" sz="400" dirty="0" smtClean="0">
              <a:solidFill>
                <a:schemeClr val="bg1"/>
              </a:solidFill>
            </a:endParaRPr>
          </a:p>
        </p:txBody>
      </p:sp>
      <p:sp>
        <p:nvSpPr>
          <p:cNvPr id="14" name="TextBox 13"/>
          <p:cNvSpPr txBox="1"/>
          <p:nvPr/>
        </p:nvSpPr>
        <p:spPr>
          <a:xfrm>
            <a:off x="2478058" y="2642775"/>
            <a:ext cx="1226543" cy="261610"/>
          </a:xfrm>
          <a:prstGeom prst="rect">
            <a:avLst/>
          </a:prstGeom>
          <a:solidFill>
            <a:srgbClr val="02B6D2"/>
          </a:solidFill>
        </p:spPr>
        <p:txBody>
          <a:bodyPr wrap="square" rtlCol="0">
            <a:spAutoFit/>
          </a:bodyPr>
          <a:lstStyle/>
          <a:p>
            <a:r>
              <a:rPr lang="en-US" sz="1100" dirty="0" smtClean="0">
                <a:solidFill>
                  <a:schemeClr val="bg1"/>
                </a:solidFill>
              </a:rPr>
              <a:t>Universities</a:t>
            </a:r>
            <a:endParaRPr lang="en-US" sz="1100" dirty="0"/>
          </a:p>
        </p:txBody>
      </p:sp>
      <p:sp>
        <p:nvSpPr>
          <p:cNvPr id="106" name="TextBox 105"/>
          <p:cNvSpPr txBox="1"/>
          <p:nvPr/>
        </p:nvSpPr>
        <p:spPr>
          <a:xfrm>
            <a:off x="3389692" y="3145357"/>
            <a:ext cx="576069" cy="184666"/>
          </a:xfrm>
          <a:prstGeom prst="rect">
            <a:avLst/>
          </a:prstGeom>
          <a:solidFill>
            <a:srgbClr val="02B6D2"/>
          </a:solidFill>
        </p:spPr>
        <p:txBody>
          <a:bodyPr wrap="square" rtlCol="0">
            <a:spAutoFit/>
          </a:bodyPr>
          <a:lstStyle/>
          <a:p>
            <a:endParaRPr lang="en-US" sz="600" dirty="0" smtClean="0">
              <a:solidFill>
                <a:schemeClr val="bg1"/>
              </a:solidFill>
            </a:endParaRPr>
          </a:p>
        </p:txBody>
      </p:sp>
      <p:sp>
        <p:nvSpPr>
          <p:cNvPr id="97" name="TextBox 96"/>
          <p:cNvSpPr txBox="1"/>
          <p:nvPr/>
        </p:nvSpPr>
        <p:spPr>
          <a:xfrm>
            <a:off x="3310948" y="2752696"/>
            <a:ext cx="1104301" cy="600164"/>
          </a:xfrm>
          <a:prstGeom prst="rect">
            <a:avLst/>
          </a:prstGeom>
          <a:noFill/>
        </p:spPr>
        <p:txBody>
          <a:bodyPr wrap="square" rtlCol="0">
            <a:spAutoFit/>
          </a:bodyPr>
          <a:lstStyle/>
          <a:p>
            <a:r>
              <a:rPr lang="en-US" sz="1100" dirty="0" smtClean="0">
                <a:solidFill>
                  <a:schemeClr val="bg1"/>
                </a:solidFill>
              </a:rPr>
              <a:t>Regional Teaching </a:t>
            </a:r>
            <a:r>
              <a:rPr lang="en-US" sz="1100" dirty="0" err="1" smtClean="0">
                <a:solidFill>
                  <a:schemeClr val="bg1"/>
                </a:solidFill>
              </a:rPr>
              <a:t>Centres</a:t>
            </a:r>
            <a:endParaRPr lang="en-US" sz="1100" dirty="0" smtClean="0">
              <a:solidFill>
                <a:schemeClr val="bg1"/>
              </a:solidFill>
            </a:endParaRPr>
          </a:p>
        </p:txBody>
      </p:sp>
      <p:sp>
        <p:nvSpPr>
          <p:cNvPr id="72" name="TextBox 71"/>
          <p:cNvSpPr txBox="1"/>
          <p:nvPr/>
        </p:nvSpPr>
        <p:spPr>
          <a:xfrm>
            <a:off x="3922184" y="3677990"/>
            <a:ext cx="723974" cy="123111"/>
          </a:xfrm>
          <a:prstGeom prst="rect">
            <a:avLst/>
          </a:prstGeom>
          <a:solidFill>
            <a:srgbClr val="02B6D2"/>
          </a:solidFill>
        </p:spPr>
        <p:txBody>
          <a:bodyPr wrap="square" rtlCol="0">
            <a:spAutoFit/>
          </a:bodyPr>
          <a:lstStyle/>
          <a:p>
            <a:endParaRPr lang="en-US" sz="100" dirty="0" smtClean="0">
              <a:solidFill>
                <a:schemeClr val="bg1"/>
              </a:solidFill>
            </a:endParaRPr>
          </a:p>
          <a:p>
            <a:endParaRPr lang="en-US" sz="100" dirty="0" smtClean="0">
              <a:solidFill>
                <a:schemeClr val="bg1"/>
              </a:solidFill>
            </a:endParaRPr>
          </a:p>
        </p:txBody>
      </p:sp>
      <p:pic>
        <p:nvPicPr>
          <p:cNvPr id="15" name="Picture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57394" y="2411492"/>
            <a:ext cx="2988914" cy="3180754"/>
          </a:xfrm>
          <a:prstGeom prst="rect">
            <a:avLst/>
          </a:prstGeom>
        </p:spPr>
      </p:pic>
      <p:sp>
        <p:nvSpPr>
          <p:cNvPr id="98" name="TextBox 97"/>
          <p:cNvSpPr txBox="1"/>
          <p:nvPr/>
        </p:nvSpPr>
        <p:spPr>
          <a:xfrm>
            <a:off x="3922184" y="3587265"/>
            <a:ext cx="868100" cy="323165"/>
          </a:xfrm>
          <a:prstGeom prst="rect">
            <a:avLst/>
          </a:prstGeom>
          <a:noFill/>
        </p:spPr>
        <p:txBody>
          <a:bodyPr wrap="square" rtlCol="0">
            <a:spAutoFit/>
          </a:bodyPr>
          <a:lstStyle/>
          <a:p>
            <a:r>
              <a:rPr lang="en-US" sz="1100" smtClean="0">
                <a:solidFill>
                  <a:schemeClr val="bg1"/>
                </a:solidFill>
              </a:rPr>
              <a:t>Hospitals</a:t>
            </a:r>
          </a:p>
          <a:p>
            <a:endParaRPr lang="en-US" sz="400" dirty="0" smtClean="0">
              <a:solidFill>
                <a:schemeClr val="bg1"/>
              </a:solidFill>
            </a:endParaRPr>
          </a:p>
        </p:txBody>
      </p:sp>
      <p:sp>
        <p:nvSpPr>
          <p:cNvPr id="74" name="TextBox 73"/>
          <p:cNvSpPr txBox="1"/>
          <p:nvPr/>
        </p:nvSpPr>
        <p:spPr>
          <a:xfrm>
            <a:off x="6360524" y="3969492"/>
            <a:ext cx="596180" cy="216185"/>
          </a:xfrm>
          <a:prstGeom prst="rect">
            <a:avLst/>
          </a:prstGeom>
          <a:solidFill>
            <a:srgbClr val="02B6D2"/>
          </a:solidFill>
        </p:spPr>
        <p:txBody>
          <a:bodyPr wrap="square" rtlCol="0">
            <a:spAutoFit/>
          </a:bodyPr>
          <a:lstStyle/>
          <a:p>
            <a:r>
              <a:rPr lang="en-US" sz="800" dirty="0" smtClean="0"/>
              <a:t>Bronze</a:t>
            </a:r>
            <a:endParaRPr lang="en-US" sz="800" dirty="0"/>
          </a:p>
        </p:txBody>
      </p:sp>
      <p:sp>
        <p:nvSpPr>
          <p:cNvPr id="75" name="TextBox 74"/>
          <p:cNvSpPr txBox="1"/>
          <p:nvPr/>
        </p:nvSpPr>
        <p:spPr>
          <a:xfrm>
            <a:off x="7295982" y="4788362"/>
            <a:ext cx="447484" cy="215444"/>
          </a:xfrm>
          <a:prstGeom prst="rect">
            <a:avLst/>
          </a:prstGeom>
          <a:solidFill>
            <a:srgbClr val="FFAD30"/>
          </a:solidFill>
        </p:spPr>
        <p:txBody>
          <a:bodyPr wrap="square" rtlCol="0">
            <a:spAutoFit/>
          </a:bodyPr>
          <a:lstStyle/>
          <a:p>
            <a:r>
              <a:rPr lang="en-US" sz="800" smtClean="0"/>
              <a:t>Silver</a:t>
            </a:r>
            <a:endParaRPr lang="en-US" sz="800" dirty="0"/>
          </a:p>
        </p:txBody>
      </p:sp>
      <p:sp>
        <p:nvSpPr>
          <p:cNvPr id="76" name="TextBox 75"/>
          <p:cNvSpPr txBox="1"/>
          <p:nvPr/>
        </p:nvSpPr>
        <p:spPr>
          <a:xfrm>
            <a:off x="7466748" y="3965757"/>
            <a:ext cx="447484" cy="215444"/>
          </a:xfrm>
          <a:prstGeom prst="rect">
            <a:avLst/>
          </a:prstGeom>
          <a:solidFill>
            <a:srgbClr val="FE475E"/>
          </a:solidFill>
        </p:spPr>
        <p:txBody>
          <a:bodyPr wrap="square" rtlCol="0">
            <a:spAutoFit/>
          </a:bodyPr>
          <a:lstStyle/>
          <a:p>
            <a:r>
              <a:rPr lang="en-US" sz="800" dirty="0"/>
              <a:t>G</a:t>
            </a:r>
            <a:r>
              <a:rPr lang="en-US" sz="800" dirty="0" smtClean="0"/>
              <a:t>old</a:t>
            </a:r>
            <a:endParaRPr lang="en-US" sz="800" dirty="0"/>
          </a:p>
        </p:txBody>
      </p:sp>
      <p:sp>
        <p:nvSpPr>
          <p:cNvPr id="77" name="TextBox 76"/>
          <p:cNvSpPr txBox="1"/>
          <p:nvPr/>
        </p:nvSpPr>
        <p:spPr>
          <a:xfrm>
            <a:off x="2661957" y="3547185"/>
            <a:ext cx="727735" cy="253916"/>
          </a:xfrm>
          <a:prstGeom prst="rect">
            <a:avLst/>
          </a:prstGeom>
          <a:solidFill>
            <a:srgbClr val="02B6D2"/>
          </a:solidFill>
        </p:spPr>
        <p:txBody>
          <a:bodyPr wrap="square" rtlCol="0">
            <a:spAutoFit/>
          </a:bodyPr>
          <a:lstStyle/>
          <a:p>
            <a:endParaRPr lang="en-US" sz="1100" dirty="0"/>
          </a:p>
        </p:txBody>
      </p:sp>
      <p:sp>
        <p:nvSpPr>
          <p:cNvPr id="96" name="TextBox 95"/>
          <p:cNvSpPr txBox="1"/>
          <p:nvPr/>
        </p:nvSpPr>
        <p:spPr>
          <a:xfrm>
            <a:off x="2637481" y="3257143"/>
            <a:ext cx="928876" cy="600164"/>
          </a:xfrm>
          <a:prstGeom prst="rect">
            <a:avLst/>
          </a:prstGeom>
          <a:noFill/>
        </p:spPr>
        <p:txBody>
          <a:bodyPr wrap="square" rtlCol="0">
            <a:spAutoFit/>
          </a:bodyPr>
          <a:lstStyle/>
          <a:p>
            <a:r>
              <a:rPr lang="en-US" sz="1100" dirty="0" smtClean="0">
                <a:solidFill>
                  <a:schemeClr val="bg1"/>
                </a:solidFill>
              </a:rPr>
              <a:t>Tertiary Education</a:t>
            </a:r>
          </a:p>
          <a:p>
            <a:r>
              <a:rPr lang="en-US" sz="1100" dirty="0" smtClean="0">
                <a:solidFill>
                  <a:schemeClr val="bg1"/>
                </a:solidFill>
              </a:rPr>
              <a:t>Institutions </a:t>
            </a:r>
          </a:p>
        </p:txBody>
      </p:sp>
      <p:sp>
        <p:nvSpPr>
          <p:cNvPr id="78" name="TextBox 77"/>
          <p:cNvSpPr txBox="1"/>
          <p:nvPr/>
        </p:nvSpPr>
        <p:spPr>
          <a:xfrm>
            <a:off x="7229337" y="3041120"/>
            <a:ext cx="536446" cy="495846"/>
          </a:xfrm>
          <a:prstGeom prst="rect">
            <a:avLst/>
          </a:prstGeom>
          <a:solidFill>
            <a:srgbClr val="FE475E"/>
          </a:solidFill>
        </p:spPr>
        <p:txBody>
          <a:bodyPr wrap="square" rtlCol="0">
            <a:spAutoFit/>
          </a:bodyPr>
          <a:lstStyle/>
          <a:p>
            <a:endParaRPr lang="en-US" sz="800" dirty="0" smtClean="0">
              <a:solidFill>
                <a:schemeClr val="bg1"/>
              </a:solidFill>
            </a:endParaRPr>
          </a:p>
        </p:txBody>
      </p:sp>
      <p:sp>
        <p:nvSpPr>
          <p:cNvPr id="16" name="TextBox 15"/>
          <p:cNvSpPr txBox="1"/>
          <p:nvPr/>
        </p:nvSpPr>
        <p:spPr>
          <a:xfrm>
            <a:off x="7168656" y="3029607"/>
            <a:ext cx="758819" cy="861774"/>
          </a:xfrm>
          <a:prstGeom prst="rect">
            <a:avLst/>
          </a:prstGeom>
          <a:noFill/>
        </p:spPr>
        <p:txBody>
          <a:bodyPr wrap="square" rtlCol="0">
            <a:spAutoFit/>
          </a:bodyPr>
          <a:lstStyle/>
          <a:p>
            <a:r>
              <a:rPr lang="en-US" sz="800" dirty="0">
                <a:solidFill>
                  <a:schemeClr val="bg1"/>
                </a:solidFill>
              </a:rPr>
              <a:t>Number of participants Gold, Silver and Bronze</a:t>
            </a:r>
          </a:p>
          <a:p>
            <a:endParaRPr lang="en-US" dirty="0"/>
          </a:p>
        </p:txBody>
      </p:sp>
      <p:sp>
        <p:nvSpPr>
          <p:cNvPr id="80" name="TextBox 79"/>
          <p:cNvSpPr txBox="1"/>
          <p:nvPr/>
        </p:nvSpPr>
        <p:spPr>
          <a:xfrm>
            <a:off x="623432" y="2752696"/>
            <a:ext cx="1279113" cy="261610"/>
          </a:xfrm>
          <a:prstGeom prst="rect">
            <a:avLst/>
          </a:prstGeom>
          <a:solidFill>
            <a:srgbClr val="02B6D2"/>
          </a:solidFill>
        </p:spPr>
        <p:txBody>
          <a:bodyPr wrap="square" rtlCol="0">
            <a:spAutoFit/>
          </a:bodyPr>
          <a:lstStyle/>
          <a:p>
            <a:endParaRPr lang="en-US" sz="1100" b="1" dirty="0"/>
          </a:p>
        </p:txBody>
      </p:sp>
    </p:spTree>
    <p:extLst>
      <p:ext uri="{BB962C8B-B14F-4D97-AF65-F5344CB8AC3E}">
        <p14:creationId xmlns:p14="http://schemas.microsoft.com/office/powerpoint/2010/main" val="3944469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4198613" y="2693112"/>
            <a:ext cx="9000162" cy="48583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Rounded Rectangle 8"/>
          <p:cNvSpPr/>
          <p:nvPr/>
        </p:nvSpPr>
        <p:spPr>
          <a:xfrm>
            <a:off x="137444" y="1441240"/>
            <a:ext cx="8856000" cy="4698431"/>
          </a:xfrm>
          <a:prstGeom prst="roundRect">
            <a:avLst>
              <a:gd name="adj" fmla="val 2963"/>
            </a:avLst>
          </a:prstGeom>
          <a:solidFill>
            <a:srgbClr val="02B6D2"/>
          </a:solidFill>
          <a:ln w="12700">
            <a:solidFill>
              <a:srgbClr val="007DB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nl-NL" sz="1000" dirty="0"/>
          </a:p>
        </p:txBody>
      </p:sp>
      <p:sp>
        <p:nvSpPr>
          <p:cNvPr id="2" name="Title 1"/>
          <p:cNvSpPr>
            <a:spLocks noGrp="1"/>
          </p:cNvSpPr>
          <p:nvPr>
            <p:ph type="title"/>
          </p:nvPr>
        </p:nvSpPr>
        <p:spPr/>
        <p:txBody>
          <a:bodyPr/>
          <a:lstStyle/>
          <a:p>
            <a:r>
              <a:rPr lang="nl-NL" dirty="0" err="1" smtClean="0"/>
              <a:t>Participating</a:t>
            </a:r>
            <a:r>
              <a:rPr lang="nl-NL" dirty="0" smtClean="0"/>
              <a:t> </a:t>
            </a:r>
            <a:r>
              <a:rPr lang="nl-NL" dirty="0" err="1" smtClean="0"/>
              <a:t>roles</a:t>
            </a:r>
            <a:endParaRPr lang="nl-NL" dirty="0"/>
          </a:p>
        </p:txBody>
      </p:sp>
      <p:sp>
        <p:nvSpPr>
          <p:cNvPr id="3" name="Content Placeholder 2"/>
          <p:cNvSpPr>
            <a:spLocks noGrp="1"/>
          </p:cNvSpPr>
          <p:nvPr>
            <p:ph sz="quarter" idx="14"/>
          </p:nvPr>
        </p:nvSpPr>
        <p:spPr/>
        <p:txBody>
          <a:bodyPr>
            <a:normAutofit/>
          </a:bodyPr>
          <a:lstStyle/>
          <a:p>
            <a:endParaRPr lang="nl-NL" sz="1800" dirty="0"/>
          </a:p>
          <a:p>
            <a:endParaRPr lang="nl-NL" sz="1800" dirty="0"/>
          </a:p>
          <a:p>
            <a:endParaRPr lang="nl-NL" sz="1800" dirty="0" smtClean="0"/>
          </a:p>
        </p:txBody>
      </p:sp>
      <p:pic>
        <p:nvPicPr>
          <p:cNvPr id="7" name="Afbeelding 5"/>
          <p:cNvPicPr>
            <a:picLocks noChangeAspect="1"/>
          </p:cNvPicPr>
          <p:nvPr/>
        </p:nvPicPr>
        <p:blipFill rotWithShape="1">
          <a:blip r:embed="rId3" cstate="print">
            <a:extLst>
              <a:ext uri="{28A0092B-C50C-407E-A947-70E740481C1C}">
                <a14:useLocalDpi xmlns:a14="http://schemas.microsoft.com/office/drawing/2010/main" val="0"/>
              </a:ext>
            </a:extLst>
          </a:blip>
          <a:srcRect b="10614"/>
          <a:stretch/>
        </p:blipFill>
        <p:spPr>
          <a:xfrm>
            <a:off x="1130167" y="1734831"/>
            <a:ext cx="6584266" cy="3878006"/>
          </a:xfrm>
          <a:prstGeom prst="rect">
            <a:avLst/>
          </a:prstGeom>
        </p:spPr>
      </p:pic>
      <p:grpSp>
        <p:nvGrpSpPr>
          <p:cNvPr id="4" name="Group 3"/>
          <p:cNvGrpSpPr/>
          <p:nvPr/>
        </p:nvGrpSpPr>
        <p:grpSpPr>
          <a:xfrm>
            <a:off x="144000" y="6282337"/>
            <a:ext cx="8856000" cy="436962"/>
            <a:chOff x="144000" y="6282337"/>
            <a:chExt cx="8856000" cy="436962"/>
          </a:xfrm>
        </p:grpSpPr>
        <p:sp>
          <p:nvSpPr>
            <p:cNvPr id="10" name="Subtitle 2"/>
            <p:cNvSpPr txBox="1">
              <a:spLocks/>
            </p:cNvSpPr>
            <p:nvPr/>
          </p:nvSpPr>
          <p:spPr>
            <a:xfrm>
              <a:off x="144000" y="6282337"/>
              <a:ext cx="8856000" cy="436962"/>
            </a:xfrm>
            <a:prstGeom prst="roundRect">
              <a:avLst>
                <a:gd name="adj" fmla="val 24321"/>
              </a:avLst>
            </a:prstGeom>
            <a:solidFill>
              <a:schemeClr val="accent1"/>
            </a:solidFill>
          </p:spPr>
          <p:txBody>
            <a:bodyPr vert="horz" lIns="108000" tIns="0" rIns="144000" bIns="0" rtlCol="0" anchor="ctr" anchorCtr="0">
              <a:normAutofit/>
            </a:bodyPr>
            <a:lstStyle>
              <a:lvl1pPr marL="0" indent="0" algn="l" defTabSz="914400" rtl="0" eaLnBrk="1" latinLnBrk="0" hangingPunct="1">
                <a:spcBef>
                  <a:spcPts val="600"/>
                </a:spcBef>
                <a:buClr>
                  <a:schemeClr val="accent1"/>
                </a:buClr>
                <a:buFont typeface="Arial" pitchFamily="34" charset="0"/>
                <a:buNone/>
                <a:defRPr sz="2000" b="0" kern="1200" cap="all" baseline="0">
                  <a:solidFill>
                    <a:schemeClr val="bg1"/>
                  </a:solidFill>
                  <a:latin typeface="+mn-lt"/>
                  <a:ea typeface="+mn-ea"/>
                  <a:cs typeface="+mn-cs"/>
                </a:defRPr>
              </a:lvl1pPr>
              <a:lvl2pPr marL="4572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2pPr>
              <a:lvl3pPr marL="9144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3pPr>
              <a:lvl4pPr marL="1371600" indent="0" algn="ctr" defTabSz="914400" rtl="0" eaLnBrk="1" latinLnBrk="0" hangingPunct="1">
                <a:spcBef>
                  <a:spcPts val="1200"/>
                </a:spcBef>
                <a:buFont typeface="Arial" pitchFamily="34" charset="0"/>
                <a:buNone/>
                <a:defRPr sz="2000" b="1" kern="1200">
                  <a:solidFill>
                    <a:schemeClr val="tx1">
                      <a:tint val="75000"/>
                    </a:schemeClr>
                  </a:solidFill>
                  <a:latin typeface="+mn-lt"/>
                  <a:ea typeface="+mn-ea"/>
                  <a:cs typeface="+mn-cs"/>
                </a:defRPr>
              </a:lvl4pPr>
              <a:lvl5pPr marL="18288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nl-NL" b="1" cap="none" dirty="0"/>
            </a:p>
          </p:txBody>
        </p:sp>
        <p:pic>
          <p:nvPicPr>
            <p:cNvPr id="11" name="Picture 1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08940" y="6370610"/>
              <a:ext cx="688908" cy="286537"/>
            </a:xfrm>
            <a:prstGeom prst="rect">
              <a:avLst/>
            </a:prstGeom>
          </p:spPr>
        </p:pic>
      </p:grpSp>
      <p:sp>
        <p:nvSpPr>
          <p:cNvPr id="91" name="TextBox 90"/>
          <p:cNvSpPr txBox="1"/>
          <p:nvPr/>
        </p:nvSpPr>
        <p:spPr>
          <a:xfrm>
            <a:off x="6234304" y="1706254"/>
            <a:ext cx="1034870" cy="153888"/>
          </a:xfrm>
          <a:prstGeom prst="rect">
            <a:avLst/>
          </a:prstGeom>
          <a:solidFill>
            <a:srgbClr val="02B6D2"/>
          </a:solidFill>
        </p:spPr>
        <p:txBody>
          <a:bodyPr wrap="square" rtlCol="0">
            <a:spAutoFit/>
          </a:bodyPr>
          <a:lstStyle/>
          <a:p>
            <a:endParaRPr lang="en-US" sz="400"/>
          </a:p>
        </p:txBody>
      </p:sp>
      <p:sp>
        <p:nvSpPr>
          <p:cNvPr id="92" name="TextBox 91"/>
          <p:cNvSpPr txBox="1"/>
          <p:nvPr/>
        </p:nvSpPr>
        <p:spPr>
          <a:xfrm>
            <a:off x="7065851" y="1786828"/>
            <a:ext cx="435621" cy="215444"/>
          </a:xfrm>
          <a:prstGeom prst="rect">
            <a:avLst/>
          </a:prstGeom>
          <a:solidFill>
            <a:srgbClr val="02B6D2"/>
          </a:solidFill>
        </p:spPr>
        <p:txBody>
          <a:bodyPr wrap="square" rtlCol="0">
            <a:spAutoFit/>
          </a:bodyPr>
          <a:lstStyle/>
          <a:p>
            <a:endParaRPr lang="en-US" sz="800"/>
          </a:p>
        </p:txBody>
      </p:sp>
      <p:sp>
        <p:nvSpPr>
          <p:cNvPr id="121" name="TextBox 120"/>
          <p:cNvSpPr txBox="1"/>
          <p:nvPr/>
        </p:nvSpPr>
        <p:spPr>
          <a:xfrm>
            <a:off x="1649037" y="2218180"/>
            <a:ext cx="929350" cy="400110"/>
          </a:xfrm>
          <a:prstGeom prst="rect">
            <a:avLst/>
          </a:prstGeom>
          <a:solidFill>
            <a:srgbClr val="02B6D2"/>
          </a:solidFill>
        </p:spPr>
        <p:txBody>
          <a:bodyPr wrap="square" rtlCol="0">
            <a:spAutoFit/>
          </a:bodyPr>
          <a:lstStyle/>
          <a:p>
            <a:r>
              <a:rPr lang="en-US" sz="1000" dirty="0" smtClean="0">
                <a:solidFill>
                  <a:schemeClr val="bg1"/>
                </a:solidFill>
              </a:rPr>
              <a:t>Participating roles</a:t>
            </a:r>
          </a:p>
        </p:txBody>
      </p:sp>
      <p:sp>
        <p:nvSpPr>
          <p:cNvPr id="134" name="TextBox 133"/>
          <p:cNvSpPr txBox="1"/>
          <p:nvPr/>
        </p:nvSpPr>
        <p:spPr>
          <a:xfrm>
            <a:off x="1789663" y="3393793"/>
            <a:ext cx="575435" cy="339978"/>
          </a:xfrm>
          <a:prstGeom prst="rect">
            <a:avLst/>
          </a:prstGeom>
          <a:solidFill>
            <a:srgbClr val="FDFDFD"/>
          </a:solidFill>
        </p:spPr>
        <p:txBody>
          <a:bodyPr wrap="square" rtlCol="0">
            <a:spAutoFit/>
          </a:bodyPr>
          <a:lstStyle/>
          <a:p>
            <a:endParaRPr lang="en-US" sz="600" dirty="0" smtClean="0">
              <a:solidFill>
                <a:schemeClr val="bg1"/>
              </a:solidFill>
            </a:endParaRPr>
          </a:p>
        </p:txBody>
      </p:sp>
      <p:sp>
        <p:nvSpPr>
          <p:cNvPr id="135" name="TextBox 134"/>
          <p:cNvSpPr txBox="1"/>
          <p:nvPr/>
        </p:nvSpPr>
        <p:spPr>
          <a:xfrm>
            <a:off x="1753939" y="3459293"/>
            <a:ext cx="695502" cy="215444"/>
          </a:xfrm>
          <a:prstGeom prst="rect">
            <a:avLst/>
          </a:prstGeom>
          <a:noFill/>
        </p:spPr>
        <p:txBody>
          <a:bodyPr wrap="square" rtlCol="0">
            <a:spAutoFit/>
          </a:bodyPr>
          <a:lstStyle/>
          <a:p>
            <a:r>
              <a:rPr lang="en-US" sz="800" smtClean="0">
                <a:solidFill>
                  <a:srgbClr val="6D6E70"/>
                </a:solidFill>
              </a:rPr>
              <a:t>Observers</a:t>
            </a:r>
            <a:endParaRPr lang="en-US" sz="800" dirty="0" smtClean="0">
              <a:solidFill>
                <a:srgbClr val="6D6E70"/>
              </a:solidFill>
            </a:endParaRPr>
          </a:p>
        </p:txBody>
      </p:sp>
      <p:sp>
        <p:nvSpPr>
          <p:cNvPr id="15" name="Rectangle 14"/>
          <p:cNvSpPr/>
          <p:nvPr/>
        </p:nvSpPr>
        <p:spPr>
          <a:xfrm>
            <a:off x="2725417" y="2881618"/>
            <a:ext cx="1080946" cy="1580239"/>
          </a:xfrm>
          <a:prstGeom prst="rect">
            <a:avLst/>
          </a:prstGeom>
          <a:solidFill>
            <a:srgbClr val="02B6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p:cNvSpPr/>
          <p:nvPr/>
        </p:nvSpPr>
        <p:spPr>
          <a:xfrm>
            <a:off x="2578387" y="3501749"/>
            <a:ext cx="1366277" cy="521732"/>
          </a:xfrm>
          <a:prstGeom prst="rect">
            <a:avLst/>
          </a:prstGeom>
          <a:solidFill>
            <a:srgbClr val="02B6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TextBox 121"/>
          <p:cNvSpPr txBox="1"/>
          <p:nvPr/>
        </p:nvSpPr>
        <p:spPr>
          <a:xfrm>
            <a:off x="2745470" y="2829787"/>
            <a:ext cx="1070248" cy="1815882"/>
          </a:xfrm>
          <a:prstGeom prst="rect">
            <a:avLst/>
          </a:prstGeom>
          <a:noFill/>
        </p:spPr>
        <p:txBody>
          <a:bodyPr wrap="square" rtlCol="0">
            <a:spAutoFit/>
          </a:bodyPr>
          <a:lstStyle/>
          <a:p>
            <a:pPr algn="ctr"/>
            <a:r>
              <a:rPr lang="en-US" sz="700" b="1" dirty="0" smtClean="0">
                <a:solidFill>
                  <a:schemeClr val="bg1"/>
                </a:solidFill>
              </a:rPr>
              <a:t>Participants</a:t>
            </a:r>
          </a:p>
          <a:p>
            <a:endParaRPr lang="en-US" sz="700" dirty="0">
              <a:solidFill>
                <a:schemeClr val="bg1"/>
              </a:solidFill>
            </a:endParaRPr>
          </a:p>
          <a:p>
            <a:pPr algn="ctr"/>
            <a:r>
              <a:rPr lang="en-US" sz="700" dirty="0" smtClean="0">
                <a:solidFill>
                  <a:schemeClr val="bg1"/>
                </a:solidFill>
              </a:rPr>
              <a:t>Department managers</a:t>
            </a:r>
          </a:p>
          <a:p>
            <a:pPr algn="ctr"/>
            <a:r>
              <a:rPr lang="en-US" sz="700" dirty="0" smtClean="0">
                <a:solidFill>
                  <a:schemeClr val="bg1"/>
                </a:solidFill>
              </a:rPr>
              <a:t>Lawyers</a:t>
            </a:r>
          </a:p>
          <a:p>
            <a:pPr algn="ctr"/>
            <a:r>
              <a:rPr lang="en-US" sz="700" dirty="0" smtClean="0">
                <a:solidFill>
                  <a:schemeClr val="bg1"/>
                </a:solidFill>
              </a:rPr>
              <a:t>Communication </a:t>
            </a:r>
          </a:p>
          <a:p>
            <a:pPr algn="ctr"/>
            <a:r>
              <a:rPr lang="en-US" sz="700" dirty="0" smtClean="0">
                <a:solidFill>
                  <a:schemeClr val="bg1"/>
                </a:solidFill>
              </a:rPr>
              <a:t>Press Officers </a:t>
            </a:r>
          </a:p>
          <a:p>
            <a:pPr algn="ctr"/>
            <a:r>
              <a:rPr lang="en-US" sz="700" dirty="0" smtClean="0">
                <a:solidFill>
                  <a:schemeClr val="bg1"/>
                </a:solidFill>
              </a:rPr>
              <a:t>Security Officers</a:t>
            </a:r>
          </a:p>
          <a:p>
            <a:pPr algn="ctr"/>
            <a:r>
              <a:rPr lang="en-US" sz="700" dirty="0" smtClean="0">
                <a:solidFill>
                  <a:schemeClr val="bg1"/>
                </a:solidFill>
              </a:rPr>
              <a:t>Privacy Officers</a:t>
            </a:r>
          </a:p>
          <a:p>
            <a:pPr algn="ctr"/>
            <a:r>
              <a:rPr lang="en-US" sz="700" dirty="0" smtClean="0">
                <a:solidFill>
                  <a:schemeClr val="bg1"/>
                </a:solidFill>
              </a:rPr>
              <a:t>Members of the Executive Board </a:t>
            </a:r>
          </a:p>
          <a:p>
            <a:pPr algn="ctr"/>
            <a:r>
              <a:rPr lang="en-US" sz="700" dirty="0" smtClean="0">
                <a:solidFill>
                  <a:schemeClr val="bg1"/>
                </a:solidFill>
              </a:rPr>
              <a:t>Staff services</a:t>
            </a:r>
          </a:p>
          <a:p>
            <a:pPr algn="ctr"/>
            <a:r>
              <a:rPr lang="en-US" sz="700" dirty="0" smtClean="0">
                <a:solidFill>
                  <a:schemeClr val="bg1"/>
                </a:solidFill>
              </a:rPr>
              <a:t>Board Members</a:t>
            </a:r>
          </a:p>
          <a:p>
            <a:pPr algn="ctr"/>
            <a:r>
              <a:rPr lang="en-US" sz="700" dirty="0" smtClean="0">
                <a:solidFill>
                  <a:schemeClr val="bg1"/>
                </a:solidFill>
              </a:rPr>
              <a:t>ICT managers</a:t>
            </a:r>
          </a:p>
          <a:p>
            <a:pPr algn="ctr"/>
            <a:r>
              <a:rPr lang="en-US" sz="700" dirty="0" smtClean="0">
                <a:solidFill>
                  <a:schemeClr val="bg1"/>
                </a:solidFill>
              </a:rPr>
              <a:t>Service employees </a:t>
            </a:r>
          </a:p>
          <a:p>
            <a:pPr algn="ctr"/>
            <a:r>
              <a:rPr lang="en-US" sz="700" dirty="0" smtClean="0">
                <a:solidFill>
                  <a:schemeClr val="bg1"/>
                </a:solidFill>
              </a:rPr>
              <a:t>Faculty Staff </a:t>
            </a:r>
          </a:p>
          <a:p>
            <a:r>
              <a:rPr lang="en-US" sz="700" dirty="0" smtClean="0">
                <a:solidFill>
                  <a:schemeClr val="bg1"/>
                </a:solidFill>
              </a:rPr>
              <a:t> </a:t>
            </a:r>
          </a:p>
        </p:txBody>
      </p:sp>
      <p:sp>
        <p:nvSpPr>
          <p:cNvPr id="16" name="Rectangle 15"/>
          <p:cNvSpPr/>
          <p:nvPr/>
        </p:nvSpPr>
        <p:spPr>
          <a:xfrm>
            <a:off x="4413760" y="4017798"/>
            <a:ext cx="799974" cy="1264724"/>
          </a:xfrm>
          <a:prstGeom prst="rect">
            <a:avLst/>
          </a:prstGeom>
          <a:solidFill>
            <a:srgbClr val="57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p:cNvSpPr/>
          <p:nvPr/>
        </p:nvSpPr>
        <p:spPr>
          <a:xfrm>
            <a:off x="4082339" y="4357536"/>
            <a:ext cx="1412923" cy="718555"/>
          </a:xfrm>
          <a:prstGeom prst="rect">
            <a:avLst/>
          </a:prstGeom>
          <a:solidFill>
            <a:srgbClr val="57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4202008" y="4432116"/>
            <a:ext cx="1233902" cy="718555"/>
          </a:xfrm>
          <a:prstGeom prst="rect">
            <a:avLst/>
          </a:prstGeom>
          <a:solidFill>
            <a:srgbClr val="5758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TextBox 132"/>
          <p:cNvSpPr txBox="1"/>
          <p:nvPr/>
        </p:nvSpPr>
        <p:spPr>
          <a:xfrm>
            <a:off x="4137332" y="4000492"/>
            <a:ext cx="1315083" cy="1492716"/>
          </a:xfrm>
          <a:prstGeom prst="rect">
            <a:avLst/>
          </a:prstGeom>
          <a:noFill/>
        </p:spPr>
        <p:txBody>
          <a:bodyPr wrap="square" rtlCol="0">
            <a:spAutoFit/>
          </a:bodyPr>
          <a:lstStyle/>
          <a:p>
            <a:r>
              <a:rPr lang="en-US" sz="700" b="1" dirty="0">
                <a:solidFill>
                  <a:schemeClr val="bg1"/>
                </a:solidFill>
              </a:rPr>
              <a:t> </a:t>
            </a:r>
            <a:r>
              <a:rPr lang="en-US" sz="700" b="1" dirty="0" smtClean="0">
                <a:solidFill>
                  <a:schemeClr val="bg1"/>
                </a:solidFill>
              </a:rPr>
              <a:t>          Simulated by </a:t>
            </a:r>
          </a:p>
          <a:p>
            <a:r>
              <a:rPr lang="en-US" sz="700" b="1" dirty="0">
                <a:solidFill>
                  <a:schemeClr val="bg1"/>
                </a:solidFill>
              </a:rPr>
              <a:t> </a:t>
            </a:r>
            <a:r>
              <a:rPr lang="en-US" sz="700" b="1" dirty="0" smtClean="0">
                <a:solidFill>
                  <a:schemeClr val="bg1"/>
                </a:solidFill>
              </a:rPr>
              <a:t>    internal responscel </a:t>
            </a:r>
          </a:p>
          <a:p>
            <a:pPr algn="ctr"/>
            <a:endParaRPr lang="en-US" sz="700" dirty="0" smtClean="0">
              <a:solidFill>
                <a:schemeClr val="bg1"/>
              </a:solidFill>
            </a:endParaRPr>
          </a:p>
          <a:p>
            <a:pPr algn="ctr"/>
            <a:r>
              <a:rPr lang="en-US" sz="700" dirty="0" smtClean="0">
                <a:solidFill>
                  <a:schemeClr val="bg1"/>
                </a:solidFill>
              </a:rPr>
              <a:t>Non-participating employees</a:t>
            </a:r>
          </a:p>
          <a:p>
            <a:pPr algn="ctr"/>
            <a:r>
              <a:rPr lang="en-US" sz="700" dirty="0" smtClean="0">
                <a:solidFill>
                  <a:schemeClr val="bg1"/>
                </a:solidFill>
              </a:rPr>
              <a:t>External supply chain partners such as suppliers</a:t>
            </a:r>
          </a:p>
          <a:p>
            <a:pPr algn="ctr"/>
            <a:r>
              <a:rPr lang="en-US" sz="700" dirty="0" smtClean="0">
                <a:solidFill>
                  <a:schemeClr val="bg1"/>
                </a:solidFill>
              </a:rPr>
              <a:t>Stakeholders</a:t>
            </a:r>
          </a:p>
          <a:p>
            <a:pPr algn="ctr"/>
            <a:r>
              <a:rPr lang="en-US" sz="700" dirty="0" smtClean="0">
                <a:solidFill>
                  <a:schemeClr val="bg1"/>
                </a:solidFill>
              </a:rPr>
              <a:t>Students</a:t>
            </a:r>
          </a:p>
          <a:p>
            <a:pPr algn="ctr"/>
            <a:r>
              <a:rPr lang="en-US" sz="700" dirty="0" smtClean="0">
                <a:solidFill>
                  <a:schemeClr val="bg1"/>
                </a:solidFill>
              </a:rPr>
              <a:t>Patients</a:t>
            </a:r>
          </a:p>
          <a:p>
            <a:pPr algn="ctr"/>
            <a:r>
              <a:rPr lang="en-US" sz="700" dirty="0" smtClean="0">
                <a:solidFill>
                  <a:schemeClr val="bg1"/>
                </a:solidFill>
              </a:rPr>
              <a:t>Teachers </a:t>
            </a:r>
          </a:p>
          <a:p>
            <a:pPr algn="ctr"/>
            <a:r>
              <a:rPr lang="en-US" sz="700" dirty="0" smtClean="0">
                <a:solidFill>
                  <a:schemeClr val="bg1"/>
                </a:solidFill>
              </a:rPr>
              <a:t>Professors  </a:t>
            </a:r>
          </a:p>
          <a:p>
            <a:pPr algn="ctr"/>
            <a:endParaRPr lang="en-US" sz="700" dirty="0" smtClean="0">
              <a:solidFill>
                <a:schemeClr val="bg1"/>
              </a:solidFill>
            </a:endParaRPr>
          </a:p>
          <a:p>
            <a:pPr algn="ctr"/>
            <a:endParaRPr lang="en-US" sz="700" dirty="0" smtClean="0">
              <a:solidFill>
                <a:schemeClr val="bg1"/>
              </a:solidFill>
            </a:endParaRPr>
          </a:p>
        </p:txBody>
      </p:sp>
      <p:sp>
        <p:nvSpPr>
          <p:cNvPr id="17" name="Rectangle 16"/>
          <p:cNvSpPr/>
          <p:nvPr/>
        </p:nvSpPr>
        <p:spPr>
          <a:xfrm>
            <a:off x="4649194" y="2618290"/>
            <a:ext cx="1127200" cy="1053447"/>
          </a:xfrm>
          <a:prstGeom prst="rect">
            <a:avLst/>
          </a:prstGeom>
          <a:solidFill>
            <a:srgbClr val="FFAD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Rectangle 77"/>
          <p:cNvSpPr/>
          <p:nvPr/>
        </p:nvSpPr>
        <p:spPr>
          <a:xfrm>
            <a:off x="4525701" y="2881618"/>
            <a:ext cx="1439512" cy="384873"/>
          </a:xfrm>
          <a:prstGeom prst="rect">
            <a:avLst/>
          </a:prstGeom>
          <a:solidFill>
            <a:srgbClr val="FFAD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TextBox 127"/>
          <p:cNvSpPr txBox="1"/>
          <p:nvPr/>
        </p:nvSpPr>
        <p:spPr>
          <a:xfrm>
            <a:off x="4587911" y="2511296"/>
            <a:ext cx="1249765" cy="1277273"/>
          </a:xfrm>
          <a:prstGeom prst="rect">
            <a:avLst/>
          </a:prstGeom>
          <a:noFill/>
        </p:spPr>
        <p:txBody>
          <a:bodyPr wrap="square" rtlCol="0">
            <a:spAutoFit/>
          </a:bodyPr>
          <a:lstStyle/>
          <a:p>
            <a:pPr algn="ctr"/>
            <a:r>
              <a:rPr lang="en-US" sz="700" b="1" dirty="0" smtClean="0">
                <a:solidFill>
                  <a:schemeClr val="bg1"/>
                </a:solidFill>
              </a:rPr>
              <a:t>Simulated by</a:t>
            </a:r>
          </a:p>
          <a:p>
            <a:pPr algn="ctr"/>
            <a:r>
              <a:rPr lang="en-US" sz="700" b="1" dirty="0" smtClean="0">
                <a:solidFill>
                  <a:schemeClr val="bg1"/>
                </a:solidFill>
              </a:rPr>
              <a:t>Responscel </a:t>
            </a:r>
            <a:br>
              <a:rPr lang="en-US" sz="700" b="1" dirty="0" smtClean="0">
                <a:solidFill>
                  <a:schemeClr val="bg1"/>
                </a:solidFill>
              </a:rPr>
            </a:br>
            <a:endParaRPr lang="en-US" sz="700" dirty="0" smtClean="0">
              <a:solidFill>
                <a:schemeClr val="bg1"/>
              </a:solidFill>
            </a:endParaRPr>
          </a:p>
          <a:p>
            <a:pPr algn="ctr"/>
            <a:r>
              <a:rPr lang="en-US" sz="700" dirty="0" smtClean="0">
                <a:solidFill>
                  <a:schemeClr val="bg1"/>
                </a:solidFill>
              </a:rPr>
              <a:t>Journalists, including NRC, </a:t>
            </a:r>
            <a:r>
              <a:rPr lang="en-US" sz="700" dirty="0" err="1" smtClean="0">
                <a:solidFill>
                  <a:schemeClr val="bg1"/>
                </a:solidFill>
              </a:rPr>
              <a:t>Trouw</a:t>
            </a:r>
            <a:r>
              <a:rPr lang="en-US" sz="700" dirty="0" smtClean="0">
                <a:solidFill>
                  <a:schemeClr val="bg1"/>
                </a:solidFill>
              </a:rPr>
              <a:t>, </a:t>
            </a:r>
            <a:r>
              <a:rPr lang="en-US" sz="700" dirty="0" err="1" smtClean="0">
                <a:solidFill>
                  <a:schemeClr val="bg1"/>
                </a:solidFill>
              </a:rPr>
              <a:t>Nu.nl</a:t>
            </a:r>
            <a:r>
              <a:rPr lang="en-US" sz="700" dirty="0" smtClean="0">
                <a:solidFill>
                  <a:schemeClr val="bg1"/>
                </a:solidFill>
              </a:rPr>
              <a:t>, AD, (national (online) newspapers)</a:t>
            </a:r>
          </a:p>
          <a:p>
            <a:pPr algn="ctr"/>
            <a:r>
              <a:rPr lang="en-US" sz="700" dirty="0" smtClean="0">
                <a:solidFill>
                  <a:schemeClr val="bg1"/>
                </a:solidFill>
              </a:rPr>
              <a:t>Dutch Data protection Authority </a:t>
            </a:r>
          </a:p>
          <a:p>
            <a:pPr algn="ctr"/>
            <a:r>
              <a:rPr lang="en-US" sz="700" dirty="0" smtClean="0">
                <a:solidFill>
                  <a:schemeClr val="bg1"/>
                </a:solidFill>
              </a:rPr>
              <a:t>Mayors</a:t>
            </a:r>
          </a:p>
          <a:p>
            <a:pPr algn="ctr"/>
            <a:r>
              <a:rPr lang="en-US" sz="700" dirty="0" smtClean="0">
                <a:solidFill>
                  <a:schemeClr val="bg1"/>
                </a:solidFill>
              </a:rPr>
              <a:t>Members of the Supervisory Board  </a:t>
            </a:r>
          </a:p>
        </p:txBody>
      </p:sp>
      <p:sp>
        <p:nvSpPr>
          <p:cNvPr id="19" name="Rectangle 18"/>
          <p:cNvSpPr/>
          <p:nvPr/>
        </p:nvSpPr>
        <p:spPr>
          <a:xfrm>
            <a:off x="6030344" y="3364367"/>
            <a:ext cx="712478" cy="848818"/>
          </a:xfrm>
          <a:prstGeom prst="rect">
            <a:avLst/>
          </a:prstGeom>
          <a:solidFill>
            <a:srgbClr val="FE47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5837676" y="3811719"/>
            <a:ext cx="1055039" cy="350807"/>
          </a:xfrm>
          <a:prstGeom prst="rect">
            <a:avLst/>
          </a:prstGeom>
          <a:solidFill>
            <a:srgbClr val="FE47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TextBox 131"/>
          <p:cNvSpPr txBox="1"/>
          <p:nvPr/>
        </p:nvSpPr>
        <p:spPr>
          <a:xfrm>
            <a:off x="6002006" y="3420705"/>
            <a:ext cx="955383" cy="954107"/>
          </a:xfrm>
          <a:prstGeom prst="rect">
            <a:avLst/>
          </a:prstGeom>
          <a:noFill/>
        </p:spPr>
        <p:txBody>
          <a:bodyPr wrap="square" rtlCol="0">
            <a:spAutoFit/>
          </a:bodyPr>
          <a:lstStyle/>
          <a:p>
            <a:r>
              <a:rPr lang="en-US" sz="700" b="1" dirty="0" smtClean="0">
                <a:solidFill>
                  <a:schemeClr val="bg1"/>
                </a:solidFill>
              </a:rPr>
              <a:t>Contributing</a:t>
            </a:r>
          </a:p>
          <a:p>
            <a:r>
              <a:rPr lang="en-US" sz="700" b="1" dirty="0" smtClean="0">
                <a:solidFill>
                  <a:schemeClr val="bg1"/>
                </a:solidFill>
              </a:rPr>
              <a:t>External Partners</a:t>
            </a:r>
          </a:p>
          <a:p>
            <a:endParaRPr lang="en-US" sz="700" dirty="0">
              <a:solidFill>
                <a:schemeClr val="bg1"/>
              </a:solidFill>
            </a:endParaRPr>
          </a:p>
          <a:p>
            <a:r>
              <a:rPr lang="en-US" sz="700" dirty="0" smtClean="0">
                <a:solidFill>
                  <a:schemeClr val="bg1"/>
                </a:solidFill>
              </a:rPr>
              <a:t>National Police,</a:t>
            </a:r>
          </a:p>
          <a:p>
            <a:r>
              <a:rPr lang="en-US" sz="700" dirty="0" smtClean="0">
                <a:solidFill>
                  <a:schemeClr val="bg1"/>
                </a:solidFill>
              </a:rPr>
              <a:t>(digital declaration </a:t>
            </a:r>
          </a:p>
          <a:p>
            <a:r>
              <a:rPr lang="en-US" sz="700" dirty="0" smtClean="0">
                <a:solidFill>
                  <a:schemeClr val="bg1"/>
                </a:solidFill>
              </a:rPr>
              <a:t>counter)</a:t>
            </a:r>
          </a:p>
          <a:p>
            <a:r>
              <a:rPr lang="en-US" sz="700" dirty="0" smtClean="0">
                <a:solidFill>
                  <a:schemeClr val="bg1"/>
                </a:solidFill>
              </a:rPr>
              <a:t>NCSC </a:t>
            </a:r>
          </a:p>
          <a:p>
            <a:endParaRPr lang="en-US" sz="700" dirty="0" smtClean="0">
              <a:solidFill>
                <a:schemeClr val="bg1"/>
              </a:solidFill>
            </a:endParaRPr>
          </a:p>
        </p:txBody>
      </p:sp>
    </p:spTree>
    <p:extLst>
      <p:ext uri="{BB962C8B-B14F-4D97-AF65-F5344CB8AC3E}">
        <p14:creationId xmlns:p14="http://schemas.microsoft.com/office/powerpoint/2010/main" val="2634990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9264" y="1444145"/>
            <a:ext cx="9000162" cy="480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Content Placeholder 3"/>
          <p:cNvSpPr>
            <a:spLocks noGrp="1"/>
          </p:cNvSpPr>
          <p:nvPr>
            <p:ph sz="quarter" idx="14"/>
          </p:nvPr>
        </p:nvSpPr>
        <p:spPr/>
        <p:txBody>
          <a:bodyPr/>
          <a:lstStyle/>
          <a:p>
            <a:endParaRPr lang="nl-NL"/>
          </a:p>
        </p:txBody>
      </p:sp>
      <p:sp>
        <p:nvSpPr>
          <p:cNvPr id="2" name="Title 1"/>
          <p:cNvSpPr>
            <a:spLocks noGrp="1"/>
          </p:cNvSpPr>
          <p:nvPr>
            <p:ph type="title"/>
          </p:nvPr>
        </p:nvSpPr>
        <p:spPr/>
        <p:txBody>
          <a:bodyPr/>
          <a:lstStyle/>
          <a:p>
            <a:r>
              <a:rPr lang="en-US" dirty="0" smtClean="0"/>
              <a:t>Results and Recommendations OZON2016</a:t>
            </a:r>
            <a:endParaRPr lang="en-US" dirty="0"/>
          </a:p>
        </p:txBody>
      </p:sp>
      <p:sp>
        <p:nvSpPr>
          <p:cNvPr id="20" name="Rounded Rectangle 19"/>
          <p:cNvSpPr/>
          <p:nvPr/>
        </p:nvSpPr>
        <p:spPr>
          <a:xfrm>
            <a:off x="139265" y="1444145"/>
            <a:ext cx="8855510" cy="4695646"/>
          </a:xfrm>
          <a:prstGeom prst="roundRect">
            <a:avLst>
              <a:gd name="adj" fmla="val 5651"/>
            </a:avLst>
          </a:prstGeom>
          <a:solidFill>
            <a:srgbClr val="6D6E70"/>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indent="-171450">
              <a:lnSpc>
                <a:spcPct val="110000"/>
              </a:lnSpc>
              <a:buFont typeface="Arial" charset="0"/>
              <a:buChar char="•"/>
            </a:pPr>
            <a:r>
              <a:rPr lang="en-US" dirty="0" smtClean="0"/>
              <a:t>Make </a:t>
            </a:r>
            <a:r>
              <a:rPr lang="en-US" dirty="0" smtClean="0"/>
              <a:t>cybersecurity integral part of crisis management </a:t>
            </a:r>
            <a:endParaRPr lang="nl-NL" dirty="0"/>
          </a:p>
          <a:p>
            <a:pPr marL="171450" indent="-171450">
              <a:lnSpc>
                <a:spcPct val="110000"/>
              </a:lnSpc>
              <a:buFont typeface="Arial" charset="0"/>
              <a:buChar char="•"/>
            </a:pPr>
            <a:r>
              <a:rPr lang="nl-NL" dirty="0" err="1" smtClean="0"/>
              <a:t>Sharing</a:t>
            </a:r>
            <a:r>
              <a:rPr lang="nl-NL" dirty="0" smtClean="0"/>
              <a:t> information </a:t>
            </a:r>
            <a:r>
              <a:rPr lang="nl-NL" dirty="0" err="1" smtClean="0"/>
              <a:t>earlier</a:t>
            </a:r>
            <a:r>
              <a:rPr lang="nl-NL" dirty="0" smtClean="0"/>
              <a:t> in </a:t>
            </a:r>
            <a:r>
              <a:rPr lang="nl-NL" dirty="0" err="1" smtClean="0"/>
              <a:t>crisisprocess</a:t>
            </a:r>
            <a:r>
              <a:rPr lang="nl-NL" dirty="0" smtClean="0"/>
              <a:t> </a:t>
            </a:r>
            <a:r>
              <a:rPr lang="nl-NL" dirty="0" err="1" smtClean="0"/>
              <a:t>between</a:t>
            </a:r>
            <a:r>
              <a:rPr lang="nl-NL" dirty="0" smtClean="0"/>
              <a:t> </a:t>
            </a:r>
            <a:r>
              <a:rPr lang="nl-NL" dirty="0" err="1" smtClean="0"/>
              <a:t>organisations</a:t>
            </a:r>
            <a:endParaRPr lang="nl-NL" dirty="0"/>
          </a:p>
          <a:p>
            <a:pPr marL="171450" indent="-171450">
              <a:lnSpc>
                <a:spcPct val="110000"/>
              </a:lnSpc>
              <a:buFont typeface="Arial" charset="0"/>
              <a:buChar char="•"/>
            </a:pPr>
            <a:r>
              <a:rPr lang="nl-NL" dirty="0" smtClean="0"/>
              <a:t>Research </a:t>
            </a:r>
            <a:r>
              <a:rPr lang="nl-NL" dirty="0" err="1" smtClean="0"/>
              <a:t>into</a:t>
            </a:r>
            <a:r>
              <a:rPr lang="nl-NL" dirty="0" smtClean="0"/>
              <a:t> form of </a:t>
            </a:r>
            <a:r>
              <a:rPr lang="nl-NL" dirty="0" err="1" smtClean="0"/>
              <a:t>national</a:t>
            </a:r>
            <a:r>
              <a:rPr lang="nl-NL" dirty="0" smtClean="0"/>
              <a:t> </a:t>
            </a:r>
            <a:r>
              <a:rPr lang="nl-NL" dirty="0" err="1" smtClean="0"/>
              <a:t>coordination</a:t>
            </a:r>
            <a:r>
              <a:rPr lang="nl-NL" dirty="0" smtClean="0"/>
              <a:t> </a:t>
            </a:r>
            <a:r>
              <a:rPr lang="nl-NL" dirty="0" smtClean="0">
                <a:solidFill>
                  <a:schemeClr val="bg1"/>
                </a:solidFill>
              </a:rPr>
              <a:t>in a</a:t>
            </a:r>
            <a:r>
              <a:rPr lang="nl-NL" dirty="0" smtClean="0"/>
              <a:t> sector-</a:t>
            </a:r>
            <a:r>
              <a:rPr lang="nl-NL" dirty="0" err="1" smtClean="0"/>
              <a:t>wide</a:t>
            </a:r>
            <a:r>
              <a:rPr lang="nl-NL" dirty="0" smtClean="0"/>
              <a:t> cyber </a:t>
            </a:r>
            <a:r>
              <a:rPr lang="nl-NL" dirty="0" err="1" smtClean="0"/>
              <a:t>threat</a:t>
            </a:r>
            <a:r>
              <a:rPr lang="nl-NL" dirty="0" smtClean="0"/>
              <a:t>. </a:t>
            </a:r>
            <a:r>
              <a:rPr lang="nl-NL" dirty="0" err="1" smtClean="0"/>
              <a:t>To</a:t>
            </a:r>
            <a:r>
              <a:rPr lang="nl-NL" dirty="0"/>
              <a:t> </a:t>
            </a:r>
            <a:r>
              <a:rPr lang="nl-NL" dirty="0" err="1"/>
              <a:t>define</a:t>
            </a:r>
            <a:r>
              <a:rPr lang="nl-NL" dirty="0"/>
              <a:t> </a:t>
            </a:r>
            <a:r>
              <a:rPr lang="nl-NL" dirty="0" err="1" smtClean="0"/>
              <a:t>autonomy</a:t>
            </a:r>
            <a:r>
              <a:rPr lang="nl-NL" dirty="0" smtClean="0"/>
              <a:t> </a:t>
            </a:r>
            <a:r>
              <a:rPr lang="nl-NL" dirty="0" err="1"/>
              <a:t>and</a:t>
            </a:r>
            <a:r>
              <a:rPr lang="nl-NL" dirty="0"/>
              <a:t> </a:t>
            </a:r>
            <a:r>
              <a:rPr lang="nl-NL" dirty="0" err="1"/>
              <a:t>mandate</a:t>
            </a:r>
            <a:r>
              <a:rPr lang="nl-NL" dirty="0"/>
              <a:t> </a:t>
            </a:r>
            <a:r>
              <a:rPr lang="nl-NL" dirty="0" smtClean="0"/>
              <a:t>of </a:t>
            </a:r>
            <a:r>
              <a:rPr lang="nl-NL" dirty="0" err="1" smtClean="0"/>
              <a:t>the</a:t>
            </a:r>
            <a:r>
              <a:rPr lang="nl-NL" dirty="0" smtClean="0"/>
              <a:t> </a:t>
            </a:r>
            <a:r>
              <a:rPr lang="nl-NL" dirty="0" err="1" smtClean="0"/>
              <a:t>institutions</a:t>
            </a:r>
            <a:endParaRPr lang="nl-NL" dirty="0"/>
          </a:p>
          <a:p>
            <a:pPr marL="171450" indent="-171450">
              <a:lnSpc>
                <a:spcPct val="110000"/>
              </a:lnSpc>
              <a:buFont typeface="Arial" charset="0"/>
              <a:buChar char="•"/>
            </a:pPr>
            <a:r>
              <a:rPr lang="nl-NL" dirty="0" err="1" smtClean="0"/>
              <a:t>To</a:t>
            </a:r>
            <a:r>
              <a:rPr lang="nl-NL" dirty="0" smtClean="0"/>
              <a:t> </a:t>
            </a:r>
            <a:r>
              <a:rPr lang="nl-NL" dirty="0" err="1" smtClean="0"/>
              <a:t>practice</a:t>
            </a:r>
            <a:r>
              <a:rPr lang="nl-NL" dirty="0" smtClean="0"/>
              <a:t> more large- </a:t>
            </a:r>
            <a:r>
              <a:rPr lang="nl-NL" dirty="0" err="1" smtClean="0"/>
              <a:t>and</a:t>
            </a:r>
            <a:r>
              <a:rPr lang="nl-NL" dirty="0" smtClean="0"/>
              <a:t> small </a:t>
            </a:r>
            <a:r>
              <a:rPr lang="nl-NL" dirty="0" err="1" smtClean="0"/>
              <a:t>exercises</a:t>
            </a:r>
            <a:r>
              <a:rPr lang="nl-NL" dirty="0" smtClean="0"/>
              <a:t>, </a:t>
            </a:r>
            <a:r>
              <a:rPr lang="nl-NL" dirty="0" err="1" smtClean="0"/>
              <a:t>sectoral</a:t>
            </a:r>
            <a:r>
              <a:rPr lang="nl-NL" dirty="0" smtClean="0"/>
              <a:t>- </a:t>
            </a:r>
            <a:r>
              <a:rPr lang="nl-NL" dirty="0" err="1" smtClean="0"/>
              <a:t>and</a:t>
            </a:r>
            <a:r>
              <a:rPr lang="nl-NL" dirty="0" smtClean="0"/>
              <a:t>/or topic </a:t>
            </a:r>
            <a:r>
              <a:rPr lang="nl-NL" dirty="0" err="1" smtClean="0"/>
              <a:t>specific</a:t>
            </a:r>
            <a:r>
              <a:rPr lang="nl-NL" dirty="0" smtClean="0"/>
              <a:t>. </a:t>
            </a:r>
            <a:r>
              <a:rPr lang="nl-NL" dirty="0" err="1" smtClean="0"/>
              <a:t>Preparation</a:t>
            </a:r>
            <a:r>
              <a:rPr lang="nl-NL" dirty="0" smtClean="0"/>
              <a:t> </a:t>
            </a:r>
            <a:r>
              <a:rPr lang="nl-NL" dirty="0" err="1" smtClean="0"/>
              <a:t>and</a:t>
            </a:r>
            <a:r>
              <a:rPr lang="nl-NL" dirty="0" smtClean="0"/>
              <a:t> </a:t>
            </a:r>
            <a:r>
              <a:rPr lang="nl-NL" dirty="0" err="1" smtClean="0"/>
              <a:t>execution</a:t>
            </a:r>
            <a:r>
              <a:rPr lang="nl-NL" dirty="0" smtClean="0"/>
              <a:t> of exercise </a:t>
            </a:r>
            <a:r>
              <a:rPr lang="nl-NL" dirty="0" err="1" smtClean="0"/>
              <a:t>together</a:t>
            </a:r>
            <a:r>
              <a:rPr lang="nl-NL" dirty="0" smtClean="0"/>
              <a:t> </a:t>
            </a:r>
            <a:r>
              <a:rPr lang="nl-NL" dirty="0" err="1" smtClean="0"/>
              <a:t>to</a:t>
            </a:r>
            <a:r>
              <a:rPr lang="nl-NL" dirty="0" smtClean="0"/>
              <a:t> </a:t>
            </a:r>
            <a:r>
              <a:rPr lang="nl-NL" dirty="0" err="1" smtClean="0"/>
              <a:t>achieve</a:t>
            </a:r>
            <a:r>
              <a:rPr lang="nl-NL" dirty="0" smtClean="0"/>
              <a:t> </a:t>
            </a:r>
            <a:r>
              <a:rPr lang="nl-NL" dirty="0" err="1" smtClean="0">
                <a:solidFill>
                  <a:schemeClr val="bg1"/>
                </a:solidFill>
              </a:rPr>
              <a:t>economies</a:t>
            </a:r>
            <a:r>
              <a:rPr lang="nl-NL" dirty="0" smtClean="0">
                <a:solidFill>
                  <a:schemeClr val="bg1"/>
                </a:solidFill>
              </a:rPr>
              <a:t> of </a:t>
            </a:r>
            <a:r>
              <a:rPr lang="nl-NL" dirty="0" err="1" smtClean="0">
                <a:solidFill>
                  <a:schemeClr val="bg1"/>
                </a:solidFill>
              </a:rPr>
              <a:t>scale</a:t>
            </a:r>
            <a:r>
              <a:rPr lang="nl-NL" dirty="0" smtClean="0">
                <a:solidFill>
                  <a:schemeClr val="bg1"/>
                </a:solidFill>
              </a:rPr>
              <a:t>  </a:t>
            </a:r>
            <a:endParaRPr lang="nl-NL" dirty="0">
              <a:solidFill>
                <a:schemeClr val="bg1"/>
              </a:solidFill>
            </a:endParaRPr>
          </a:p>
          <a:p>
            <a:pPr marL="171450" indent="-171450">
              <a:lnSpc>
                <a:spcPct val="110000"/>
              </a:lnSpc>
              <a:buFont typeface="Arial" charset="0"/>
              <a:buChar char="•"/>
            </a:pPr>
            <a:r>
              <a:rPr lang="nl-NL" dirty="0" err="1" smtClean="0"/>
              <a:t>To</a:t>
            </a:r>
            <a:r>
              <a:rPr lang="nl-NL" dirty="0" smtClean="0"/>
              <a:t> share </a:t>
            </a:r>
            <a:r>
              <a:rPr lang="nl-NL" dirty="0" err="1" smtClean="0"/>
              <a:t>the</a:t>
            </a:r>
            <a:r>
              <a:rPr lang="nl-NL" dirty="0" smtClean="0"/>
              <a:t> </a:t>
            </a:r>
            <a:r>
              <a:rPr lang="nl-NL" dirty="0" err="1" smtClean="0"/>
              <a:t>outcomes</a:t>
            </a:r>
            <a:r>
              <a:rPr lang="nl-NL" dirty="0" smtClean="0"/>
              <a:t>, </a:t>
            </a:r>
            <a:r>
              <a:rPr lang="nl-NL" dirty="0" err="1" smtClean="0"/>
              <a:t>conclusions</a:t>
            </a:r>
            <a:r>
              <a:rPr lang="nl-NL" dirty="0" smtClean="0"/>
              <a:t> </a:t>
            </a:r>
            <a:r>
              <a:rPr lang="nl-NL" dirty="0" err="1" smtClean="0"/>
              <a:t>and</a:t>
            </a:r>
            <a:r>
              <a:rPr lang="nl-NL" dirty="0" smtClean="0"/>
              <a:t> </a:t>
            </a:r>
            <a:r>
              <a:rPr lang="nl-NL" dirty="0" err="1" smtClean="0"/>
              <a:t>recommendations</a:t>
            </a:r>
            <a:r>
              <a:rPr lang="nl-NL" dirty="0" smtClean="0"/>
              <a:t> of </a:t>
            </a:r>
            <a:r>
              <a:rPr lang="nl-NL" dirty="0" err="1" smtClean="0"/>
              <a:t>exercises</a:t>
            </a:r>
            <a:r>
              <a:rPr lang="nl-NL" dirty="0" smtClean="0"/>
              <a:t> </a:t>
            </a:r>
            <a:r>
              <a:rPr lang="nl-NL" dirty="0" err="1" smtClean="0"/>
              <a:t>to</a:t>
            </a:r>
            <a:r>
              <a:rPr lang="nl-NL" dirty="0" smtClean="0"/>
              <a:t> </a:t>
            </a:r>
            <a:r>
              <a:rPr lang="nl-NL" dirty="0" err="1" smtClean="0"/>
              <a:t>create</a:t>
            </a:r>
            <a:r>
              <a:rPr lang="nl-NL" dirty="0" smtClean="0"/>
              <a:t> more awareness </a:t>
            </a:r>
            <a:r>
              <a:rPr lang="nl-NL" dirty="0" err="1" smtClean="0"/>
              <a:t>and</a:t>
            </a:r>
            <a:r>
              <a:rPr lang="nl-NL" dirty="0" smtClean="0"/>
              <a:t> </a:t>
            </a:r>
            <a:r>
              <a:rPr lang="nl-NL" dirty="0" err="1" smtClean="0"/>
              <a:t>to</a:t>
            </a:r>
            <a:r>
              <a:rPr lang="nl-NL" dirty="0" smtClean="0"/>
              <a:t> </a:t>
            </a:r>
            <a:r>
              <a:rPr lang="nl-NL" dirty="0" err="1" smtClean="0"/>
              <a:t>create</a:t>
            </a:r>
            <a:r>
              <a:rPr lang="nl-NL" dirty="0" smtClean="0"/>
              <a:t> </a:t>
            </a:r>
            <a:r>
              <a:rPr lang="nl-NL" dirty="0" smtClean="0">
                <a:solidFill>
                  <a:schemeClr val="bg1"/>
                </a:solidFill>
              </a:rPr>
              <a:t>support</a:t>
            </a:r>
            <a:r>
              <a:rPr lang="nl-NL" dirty="0" smtClean="0"/>
              <a:t> of cyber </a:t>
            </a:r>
            <a:r>
              <a:rPr lang="nl-NL" dirty="0" err="1" smtClean="0"/>
              <a:t>threats</a:t>
            </a:r>
            <a:r>
              <a:rPr lang="nl-NL" dirty="0" smtClean="0"/>
              <a:t> </a:t>
            </a:r>
            <a:r>
              <a:rPr lang="nl-NL" dirty="0" err="1" smtClean="0"/>
              <a:t>and</a:t>
            </a:r>
            <a:r>
              <a:rPr lang="nl-NL" dirty="0" smtClean="0"/>
              <a:t> </a:t>
            </a:r>
            <a:r>
              <a:rPr lang="nl-NL" dirty="0" err="1" smtClean="0"/>
              <a:t>exercises</a:t>
            </a:r>
            <a:r>
              <a:rPr lang="nl-NL" dirty="0" smtClean="0"/>
              <a:t>. </a:t>
            </a:r>
          </a:p>
          <a:p>
            <a:pPr marL="171450" indent="-171450">
              <a:lnSpc>
                <a:spcPct val="110000"/>
              </a:lnSpc>
              <a:buFont typeface="Arial" charset="0"/>
              <a:buChar char="•"/>
            </a:pPr>
            <a:r>
              <a:rPr lang="nl-NL" dirty="0" err="1" smtClean="0"/>
              <a:t>Outcomes</a:t>
            </a:r>
            <a:r>
              <a:rPr lang="nl-NL" dirty="0" smtClean="0"/>
              <a:t>, lessons learned </a:t>
            </a:r>
            <a:r>
              <a:rPr lang="nl-NL" dirty="0" err="1" smtClean="0"/>
              <a:t>and</a:t>
            </a:r>
            <a:r>
              <a:rPr lang="nl-NL" dirty="0" smtClean="0"/>
              <a:t> </a:t>
            </a:r>
            <a:r>
              <a:rPr lang="nl-NL" dirty="0" err="1" smtClean="0"/>
              <a:t>recommendations</a:t>
            </a:r>
            <a:r>
              <a:rPr lang="nl-NL" dirty="0" smtClean="0"/>
              <a:t> </a:t>
            </a:r>
            <a:r>
              <a:rPr lang="nl-NL" dirty="0" err="1" smtClean="0"/>
              <a:t>stipulated</a:t>
            </a:r>
            <a:r>
              <a:rPr lang="nl-NL" dirty="0" smtClean="0"/>
              <a:t> in whitepaper</a:t>
            </a:r>
            <a:r>
              <a:rPr lang="nl-NL" dirty="0" smtClean="0">
                <a:solidFill>
                  <a:schemeClr val="bg1"/>
                </a:solidFill>
              </a:rPr>
              <a:t>, script </a:t>
            </a:r>
            <a:r>
              <a:rPr lang="nl-NL" dirty="0" err="1" smtClean="0">
                <a:solidFill>
                  <a:schemeClr val="bg1"/>
                </a:solidFill>
              </a:rPr>
              <a:t>for</a:t>
            </a:r>
            <a:r>
              <a:rPr lang="nl-NL" dirty="0" smtClean="0">
                <a:solidFill>
                  <a:schemeClr val="bg1"/>
                </a:solidFill>
              </a:rPr>
              <a:t> cybercrises exercise </a:t>
            </a:r>
            <a:r>
              <a:rPr lang="nl-NL" dirty="0" err="1" smtClean="0">
                <a:solidFill>
                  <a:schemeClr val="bg1"/>
                </a:solidFill>
              </a:rPr>
              <a:t>and</a:t>
            </a:r>
            <a:r>
              <a:rPr lang="nl-NL" dirty="0" smtClean="0">
                <a:solidFill>
                  <a:schemeClr val="bg1"/>
                </a:solidFill>
              </a:rPr>
              <a:t> video </a:t>
            </a:r>
            <a:r>
              <a:rPr lang="nl-NL" dirty="0" err="1" smtClean="0">
                <a:solidFill>
                  <a:schemeClr val="bg1"/>
                </a:solidFill>
              </a:rPr>
              <a:t>impression</a:t>
            </a:r>
            <a:r>
              <a:rPr lang="nl-NL" dirty="0" smtClean="0">
                <a:solidFill>
                  <a:schemeClr val="bg1"/>
                </a:solidFill>
              </a:rPr>
              <a:t> </a:t>
            </a:r>
            <a:endParaRPr lang="nl-NL" dirty="0" smtClean="0">
              <a:solidFill>
                <a:schemeClr val="bg1"/>
              </a:solidFill>
            </a:endParaRPr>
          </a:p>
          <a:p>
            <a:pPr marL="171450" indent="-171450">
              <a:lnSpc>
                <a:spcPct val="110000"/>
              </a:lnSpc>
              <a:buFont typeface="Arial" charset="0"/>
              <a:buChar char="•"/>
            </a:pPr>
            <a:endParaRPr lang="nl-NL" dirty="0">
              <a:solidFill>
                <a:schemeClr val="bg1"/>
              </a:solidFill>
            </a:endParaRPr>
          </a:p>
          <a:p>
            <a:pPr marL="171450" indent="-171450">
              <a:lnSpc>
                <a:spcPct val="110000"/>
              </a:lnSpc>
              <a:buFont typeface="Arial" charset="0"/>
              <a:buChar char="•"/>
            </a:pPr>
            <a:r>
              <a:rPr lang="nl-NL" dirty="0" smtClean="0">
                <a:solidFill>
                  <a:schemeClr val="bg1"/>
                </a:solidFill>
              </a:rPr>
              <a:t>10 data </a:t>
            </a:r>
            <a:r>
              <a:rPr lang="nl-NL" dirty="0" err="1" smtClean="0">
                <a:solidFill>
                  <a:schemeClr val="bg1"/>
                </a:solidFill>
              </a:rPr>
              <a:t>leaks</a:t>
            </a:r>
            <a:r>
              <a:rPr lang="nl-NL" dirty="0" smtClean="0">
                <a:solidFill>
                  <a:schemeClr val="bg1"/>
                </a:solidFill>
              </a:rPr>
              <a:t> </a:t>
            </a:r>
            <a:r>
              <a:rPr lang="nl-NL" dirty="0" err="1" smtClean="0">
                <a:solidFill>
                  <a:schemeClr val="bg1"/>
                </a:solidFill>
              </a:rPr>
              <a:t>reported</a:t>
            </a:r>
            <a:r>
              <a:rPr lang="nl-NL" dirty="0" smtClean="0">
                <a:solidFill>
                  <a:schemeClr val="bg1"/>
                </a:solidFill>
              </a:rPr>
              <a:t> as part of </a:t>
            </a:r>
            <a:r>
              <a:rPr lang="nl-NL" dirty="0" err="1" smtClean="0">
                <a:solidFill>
                  <a:schemeClr val="bg1"/>
                </a:solidFill>
              </a:rPr>
              <a:t>the</a:t>
            </a:r>
            <a:r>
              <a:rPr lang="nl-NL" dirty="0" smtClean="0">
                <a:solidFill>
                  <a:schemeClr val="bg1"/>
                </a:solidFill>
              </a:rPr>
              <a:t> </a:t>
            </a:r>
            <a:r>
              <a:rPr lang="nl-NL" dirty="0" err="1" smtClean="0">
                <a:solidFill>
                  <a:schemeClr val="bg1"/>
                </a:solidFill>
              </a:rPr>
              <a:t>exercise</a:t>
            </a:r>
            <a:r>
              <a:rPr lang="nl-NL" dirty="0" smtClean="0">
                <a:solidFill>
                  <a:schemeClr val="bg1"/>
                </a:solidFill>
              </a:rPr>
              <a:t> </a:t>
            </a:r>
            <a:endParaRPr lang="nl-NL" dirty="0">
              <a:solidFill>
                <a:schemeClr val="bg1"/>
              </a:solidFill>
            </a:endParaRPr>
          </a:p>
        </p:txBody>
      </p:sp>
      <p:grpSp>
        <p:nvGrpSpPr>
          <p:cNvPr id="10" name="Group 9"/>
          <p:cNvGrpSpPr/>
          <p:nvPr/>
        </p:nvGrpSpPr>
        <p:grpSpPr>
          <a:xfrm>
            <a:off x="144000" y="6282337"/>
            <a:ext cx="8856000" cy="436962"/>
            <a:chOff x="144000" y="6282337"/>
            <a:chExt cx="8856000" cy="436962"/>
          </a:xfrm>
        </p:grpSpPr>
        <p:sp>
          <p:nvSpPr>
            <p:cNvPr id="11" name="Subtitle 2"/>
            <p:cNvSpPr txBox="1">
              <a:spLocks/>
            </p:cNvSpPr>
            <p:nvPr/>
          </p:nvSpPr>
          <p:spPr>
            <a:xfrm>
              <a:off x="144000" y="6282337"/>
              <a:ext cx="8856000" cy="436962"/>
            </a:xfrm>
            <a:prstGeom prst="roundRect">
              <a:avLst>
                <a:gd name="adj" fmla="val 24321"/>
              </a:avLst>
            </a:prstGeom>
            <a:solidFill>
              <a:schemeClr val="accent1"/>
            </a:solidFill>
          </p:spPr>
          <p:txBody>
            <a:bodyPr vert="horz" lIns="108000" tIns="0" rIns="144000" bIns="0" rtlCol="0" anchor="ctr" anchorCtr="0">
              <a:normAutofit/>
            </a:bodyPr>
            <a:lstStyle>
              <a:lvl1pPr marL="0" indent="0" algn="l" defTabSz="914400" rtl="0" eaLnBrk="1" latinLnBrk="0" hangingPunct="1">
                <a:spcBef>
                  <a:spcPts val="600"/>
                </a:spcBef>
                <a:buClr>
                  <a:schemeClr val="accent1"/>
                </a:buClr>
                <a:buFont typeface="Arial" pitchFamily="34" charset="0"/>
                <a:buNone/>
                <a:defRPr sz="2000" b="0" kern="1200" cap="all" baseline="0">
                  <a:solidFill>
                    <a:schemeClr val="bg1"/>
                  </a:solidFill>
                  <a:latin typeface="+mn-lt"/>
                  <a:ea typeface="+mn-ea"/>
                  <a:cs typeface="+mn-cs"/>
                </a:defRPr>
              </a:lvl1pPr>
              <a:lvl2pPr marL="4572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2pPr>
              <a:lvl3pPr marL="9144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3pPr>
              <a:lvl4pPr marL="1371600" indent="0" algn="ctr" defTabSz="914400" rtl="0" eaLnBrk="1" latinLnBrk="0" hangingPunct="1">
                <a:spcBef>
                  <a:spcPts val="1200"/>
                </a:spcBef>
                <a:buFont typeface="Arial" pitchFamily="34" charset="0"/>
                <a:buNone/>
                <a:defRPr sz="2000" b="1" kern="1200">
                  <a:solidFill>
                    <a:schemeClr val="tx1">
                      <a:tint val="75000"/>
                    </a:schemeClr>
                  </a:solidFill>
                  <a:latin typeface="+mn-lt"/>
                  <a:ea typeface="+mn-ea"/>
                  <a:cs typeface="+mn-cs"/>
                </a:defRPr>
              </a:lvl4pPr>
              <a:lvl5pPr marL="18288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nl-NL" b="1" cap="none" dirty="0"/>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08940" y="6370610"/>
              <a:ext cx="688908" cy="286537"/>
            </a:xfrm>
            <a:prstGeom prst="rect">
              <a:avLst/>
            </a:prstGeom>
          </p:spPr>
        </p:pic>
      </p:grpSp>
    </p:spTree>
    <p:extLst>
      <p:ext uri="{BB962C8B-B14F-4D97-AF65-F5344CB8AC3E}">
        <p14:creationId xmlns:p14="http://schemas.microsoft.com/office/powerpoint/2010/main" val="19121088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4"/>
          </p:nvPr>
        </p:nvSpPr>
        <p:spPr/>
        <p:txBody>
          <a:bodyPr/>
          <a:lstStyle/>
          <a:p>
            <a:r>
              <a:rPr lang="nl-NL" dirty="0" smtClean="0"/>
              <a:t>Distributed </a:t>
            </a:r>
            <a:r>
              <a:rPr lang="nl-NL" dirty="0" err="1" smtClean="0"/>
              <a:t>table</a:t>
            </a:r>
            <a:r>
              <a:rPr lang="nl-NL" dirty="0" smtClean="0"/>
              <a:t> top </a:t>
            </a:r>
            <a:r>
              <a:rPr lang="nl-NL" dirty="0" err="1" smtClean="0"/>
              <a:t>exercise</a:t>
            </a:r>
            <a:r>
              <a:rPr lang="nl-NL" dirty="0" smtClean="0"/>
              <a:t>, stress management workshop </a:t>
            </a:r>
            <a:r>
              <a:rPr lang="nl-NL" dirty="0" err="1" smtClean="0"/>
              <a:t>and</a:t>
            </a:r>
            <a:r>
              <a:rPr lang="nl-NL" dirty="0" smtClean="0"/>
              <a:t> </a:t>
            </a:r>
            <a:r>
              <a:rPr lang="nl-NL" dirty="0" err="1" smtClean="0"/>
              <a:t>working</a:t>
            </a:r>
            <a:r>
              <a:rPr lang="nl-NL" dirty="0" smtClean="0"/>
              <a:t> </a:t>
            </a:r>
            <a:r>
              <a:rPr lang="nl-NL" dirty="0" err="1" smtClean="0"/>
              <a:t>sessions</a:t>
            </a:r>
            <a:endParaRPr lang="nl-NL" dirty="0" smtClean="0"/>
          </a:p>
          <a:p>
            <a:r>
              <a:rPr lang="nl-NL" dirty="0" err="1" smtClean="0"/>
              <a:t>Exercise</a:t>
            </a:r>
            <a:r>
              <a:rPr lang="nl-NL" dirty="0" smtClean="0"/>
              <a:t> set-up:</a:t>
            </a:r>
          </a:p>
          <a:p>
            <a:endParaRPr lang="nl-NL" dirty="0"/>
          </a:p>
          <a:p>
            <a:r>
              <a:rPr lang="en-US" i="1" dirty="0"/>
              <a:t>During this exercise, you are the NOC, CSIRT, ISM and Communication team of the </a:t>
            </a:r>
            <a:r>
              <a:rPr lang="en-US" i="1" dirty="0" err="1"/>
              <a:t>organisation</a:t>
            </a:r>
            <a:r>
              <a:rPr lang="en-US" i="1" dirty="0"/>
              <a:t> CLAW. </a:t>
            </a:r>
          </a:p>
          <a:p>
            <a:r>
              <a:rPr lang="en-US" i="1" dirty="0"/>
              <a:t>You will be responsible for the image, network stability and security of the whole NREN community. </a:t>
            </a:r>
          </a:p>
          <a:p>
            <a:r>
              <a:rPr lang="en-US" i="1" dirty="0"/>
              <a:t>You don’t have a crisis management plan, and you don’t have a crisis management team. </a:t>
            </a:r>
          </a:p>
          <a:p>
            <a:r>
              <a:rPr lang="en-US" i="1" dirty="0"/>
              <a:t>Your CEO is Inigo Montoya, he will be out of the country for the duration of the week.</a:t>
            </a:r>
          </a:p>
          <a:p>
            <a:r>
              <a:rPr lang="en-US" i="1" dirty="0"/>
              <a:t>This exercise is a simulation of one week of events: when we start the exercise it will be Monday and when we end it will be Friday. </a:t>
            </a:r>
          </a:p>
          <a:p>
            <a:r>
              <a:rPr lang="en-US" i="1" dirty="0"/>
              <a:t>Each day will take approximately 20 minutes. </a:t>
            </a:r>
            <a:endParaRPr lang="en-US" i="1" dirty="0" smtClean="0"/>
          </a:p>
          <a:p>
            <a:r>
              <a:rPr lang="en-US" i="1" dirty="0" smtClean="0"/>
              <a:t>Information sheet each day</a:t>
            </a:r>
            <a:endParaRPr lang="en-US" i="1" dirty="0"/>
          </a:p>
          <a:p>
            <a:endParaRPr lang="nl-NL" dirty="0"/>
          </a:p>
        </p:txBody>
      </p:sp>
      <p:sp>
        <p:nvSpPr>
          <p:cNvPr id="3" name="Title 2"/>
          <p:cNvSpPr>
            <a:spLocks noGrp="1"/>
          </p:cNvSpPr>
          <p:nvPr>
            <p:ph type="title"/>
          </p:nvPr>
        </p:nvSpPr>
        <p:spPr/>
        <p:txBody>
          <a:bodyPr/>
          <a:lstStyle/>
          <a:p>
            <a:r>
              <a:rPr lang="nl-NL" dirty="0" smtClean="0"/>
              <a:t>European Level: CLAW</a:t>
            </a:r>
            <a:endParaRPr lang="nl-NL" dirty="0"/>
          </a:p>
        </p:txBody>
      </p:sp>
      <p:pic>
        <p:nvPicPr>
          <p:cNvPr id="4" name="Picture 3"/>
          <p:cNvPicPr>
            <a:picLocks noChangeAspect="1"/>
          </p:cNvPicPr>
          <p:nvPr/>
        </p:nvPicPr>
        <p:blipFill>
          <a:blip r:embed="rId2"/>
          <a:stretch>
            <a:fillRect/>
          </a:stretch>
        </p:blipFill>
        <p:spPr>
          <a:xfrm>
            <a:off x="5166360" y="4548671"/>
            <a:ext cx="3559806" cy="2018817"/>
          </a:xfrm>
          <a:prstGeom prst="rect">
            <a:avLst/>
          </a:prstGeom>
        </p:spPr>
      </p:pic>
    </p:spTree>
    <p:extLst>
      <p:ext uri="{BB962C8B-B14F-4D97-AF65-F5344CB8AC3E}">
        <p14:creationId xmlns:p14="http://schemas.microsoft.com/office/powerpoint/2010/main" val="385531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CLAW Scenario</a:t>
            </a:r>
            <a:endParaRPr lang="nl-NL" dirty="0"/>
          </a:p>
        </p:txBody>
      </p:sp>
      <p:sp>
        <p:nvSpPr>
          <p:cNvPr id="3" name="Content Placeholder 2"/>
          <p:cNvSpPr>
            <a:spLocks noGrp="1"/>
          </p:cNvSpPr>
          <p:nvPr>
            <p:ph sz="quarter" idx="14"/>
          </p:nvPr>
        </p:nvSpPr>
        <p:spPr/>
        <p:txBody>
          <a:bodyPr>
            <a:normAutofit lnSpcReduction="10000"/>
          </a:bodyPr>
          <a:lstStyle/>
          <a:p>
            <a:r>
              <a:rPr lang="nl-NL" dirty="0" err="1"/>
              <a:t>What</a:t>
            </a:r>
            <a:r>
              <a:rPr lang="nl-NL" dirty="0"/>
              <a:t> was </a:t>
            </a:r>
            <a:r>
              <a:rPr lang="nl-NL" dirty="0" err="1"/>
              <a:t>going</a:t>
            </a:r>
            <a:r>
              <a:rPr lang="nl-NL" dirty="0"/>
              <a:t> on?</a:t>
            </a:r>
          </a:p>
          <a:p>
            <a:pPr marL="0" indent="0">
              <a:buNone/>
            </a:pPr>
            <a:r>
              <a:rPr lang="en-US" dirty="0"/>
              <a:t>Crises during the week: Ariane Rocket does not launch because of a zero day bug and Guilder’s border is altered in the (supposedly immutable) European Open Science Cloud.</a:t>
            </a:r>
            <a:endParaRPr lang="nl-NL" dirty="0"/>
          </a:p>
          <a:p>
            <a:pPr marL="0" indent="0">
              <a:buNone/>
            </a:pPr>
            <a:r>
              <a:rPr lang="en-US" dirty="0"/>
              <a:t> </a:t>
            </a:r>
            <a:endParaRPr lang="nl-NL" dirty="0"/>
          </a:p>
          <a:p>
            <a:r>
              <a:rPr lang="en-US" dirty="0" smtClean="0"/>
              <a:t>In detail:</a:t>
            </a:r>
            <a:endParaRPr lang="nl-NL" dirty="0"/>
          </a:p>
          <a:p>
            <a:pPr marL="0" indent="0">
              <a:buNone/>
            </a:pPr>
            <a:r>
              <a:rPr lang="en-US" dirty="0"/>
              <a:t>A hacker group from Florin wants to get access to land sensing data from ESA to alter the map from neighboring Guilder, with which their country has had a border dispute for decennia. This group unintentionally triggers a multicast bug on Monday, when they are hiding their tracks. This first takes Florin off the network and could compromise an Ariane rocket launch on Wednesday if a software update with a bug fix is not installed in time. </a:t>
            </a:r>
            <a:endParaRPr lang="nl-NL" dirty="0"/>
          </a:p>
          <a:p>
            <a:pPr marL="0" indent="0">
              <a:buNone/>
            </a:pPr>
            <a:r>
              <a:rPr lang="en-US" dirty="0"/>
              <a:t>Even if the Ariane rocket gets launched on the Wednesday, the hackers still are able to compromise a highly privileged admin account of the EOSC, with which they are able to alter the Guilder map on the EOSC on Thursday. To make matters worse, the newly appointed European Commissioner for the Digital Agenda is from Guilder, and when he receives a tweet congratulating him with a link to the altered map of Guilder, he is not amused in the slightest. The Florin hacker group claims victory for their alteration on Friday, which leads to a huge amount of traffic to the EOSC, as everyone wants to see what the fuss is about. </a:t>
            </a:r>
            <a:endParaRPr lang="nl-NL" dirty="0"/>
          </a:p>
          <a:p>
            <a:endParaRPr lang="nl-NL" dirty="0"/>
          </a:p>
        </p:txBody>
      </p:sp>
    </p:spTree>
    <p:extLst>
      <p:ext uri="{BB962C8B-B14F-4D97-AF65-F5344CB8AC3E}">
        <p14:creationId xmlns:p14="http://schemas.microsoft.com/office/powerpoint/2010/main" val="29834269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What</a:t>
            </a:r>
            <a:r>
              <a:rPr lang="nl-NL" dirty="0" smtClean="0"/>
              <a:t> </a:t>
            </a:r>
            <a:r>
              <a:rPr lang="nl-NL" dirty="0" err="1" smtClean="0"/>
              <a:t>started</a:t>
            </a:r>
            <a:r>
              <a:rPr lang="nl-NL" dirty="0" smtClean="0"/>
              <a:t> happening</a:t>
            </a:r>
            <a:endParaRPr lang="nl-NL" dirty="0"/>
          </a:p>
        </p:txBody>
      </p:sp>
      <p:sp>
        <p:nvSpPr>
          <p:cNvPr id="3" name="Content Placeholder 2"/>
          <p:cNvSpPr>
            <a:spLocks noGrp="1"/>
          </p:cNvSpPr>
          <p:nvPr>
            <p:ph sz="quarter" idx="14"/>
          </p:nvPr>
        </p:nvSpPr>
        <p:spPr/>
        <p:txBody>
          <a:bodyPr/>
          <a:lstStyle/>
          <a:p>
            <a:r>
              <a:rPr lang="nl-NL" dirty="0" err="1"/>
              <a:t>Quite</a:t>
            </a:r>
            <a:r>
              <a:rPr lang="nl-NL" dirty="0"/>
              <a:t> </a:t>
            </a:r>
            <a:r>
              <a:rPr lang="nl-NL" dirty="0" err="1"/>
              <a:t>quickly</a:t>
            </a:r>
            <a:r>
              <a:rPr lang="nl-NL" dirty="0"/>
              <a:t>: </a:t>
            </a:r>
            <a:r>
              <a:rPr lang="nl-NL" dirty="0" err="1"/>
              <a:t>some</a:t>
            </a:r>
            <a:r>
              <a:rPr lang="nl-NL" dirty="0"/>
              <a:t> </a:t>
            </a:r>
            <a:r>
              <a:rPr lang="nl-NL" dirty="0" err="1"/>
              <a:t>emails</a:t>
            </a:r>
            <a:r>
              <a:rPr lang="nl-NL" dirty="0"/>
              <a:t> </a:t>
            </a:r>
            <a:r>
              <a:rPr lang="nl-NL" dirty="0" err="1"/>
              <a:t>between</a:t>
            </a:r>
            <a:r>
              <a:rPr lang="nl-NL" dirty="0"/>
              <a:t> teams (</a:t>
            </a:r>
            <a:r>
              <a:rPr lang="nl-NL" dirty="0" err="1"/>
              <a:t>which</a:t>
            </a:r>
            <a:r>
              <a:rPr lang="nl-NL" dirty="0"/>
              <a:t> </a:t>
            </a:r>
            <a:r>
              <a:rPr lang="nl-NL" dirty="0" err="1"/>
              <a:t>didn’t</a:t>
            </a:r>
            <a:r>
              <a:rPr lang="nl-NL" dirty="0"/>
              <a:t> </a:t>
            </a:r>
            <a:r>
              <a:rPr lang="nl-NL" dirty="0" err="1"/>
              <a:t>arrive</a:t>
            </a:r>
            <a:r>
              <a:rPr lang="nl-NL" dirty="0"/>
              <a:t>…)</a:t>
            </a:r>
          </a:p>
          <a:p>
            <a:r>
              <a:rPr lang="nl-NL" dirty="0"/>
              <a:t>It </a:t>
            </a:r>
            <a:r>
              <a:rPr lang="nl-NL" dirty="0" err="1"/>
              <a:t>took</a:t>
            </a:r>
            <a:r>
              <a:rPr lang="nl-NL" dirty="0"/>
              <a:t> a few ‘</a:t>
            </a:r>
            <a:r>
              <a:rPr lang="nl-NL" dirty="0" err="1"/>
              <a:t>days</a:t>
            </a:r>
            <a:r>
              <a:rPr lang="nl-NL" dirty="0"/>
              <a:t>’ </a:t>
            </a:r>
            <a:r>
              <a:rPr lang="nl-NL" dirty="0" err="1"/>
              <a:t>before</a:t>
            </a:r>
            <a:r>
              <a:rPr lang="nl-NL" dirty="0"/>
              <a:t> </a:t>
            </a:r>
            <a:r>
              <a:rPr lang="nl-NL" dirty="0" err="1"/>
              <a:t>someone</a:t>
            </a:r>
            <a:r>
              <a:rPr lang="nl-NL" dirty="0"/>
              <a:t> </a:t>
            </a:r>
            <a:r>
              <a:rPr lang="nl-NL" dirty="0" err="1"/>
              <a:t>picked</a:t>
            </a:r>
            <a:r>
              <a:rPr lang="nl-NL" dirty="0"/>
              <a:t> up a </a:t>
            </a:r>
            <a:r>
              <a:rPr lang="nl-NL" dirty="0" err="1"/>
              <a:t>phone</a:t>
            </a:r>
            <a:endParaRPr lang="nl-NL" dirty="0"/>
          </a:p>
          <a:p>
            <a:r>
              <a:rPr lang="nl-NL" dirty="0"/>
              <a:t>Teams </a:t>
            </a:r>
            <a:r>
              <a:rPr lang="nl-NL" dirty="0" err="1"/>
              <a:t>created</a:t>
            </a:r>
            <a:r>
              <a:rPr lang="nl-NL" dirty="0"/>
              <a:t> a </a:t>
            </a:r>
            <a:r>
              <a:rPr lang="nl-NL" dirty="0" err="1"/>
              <a:t>very</a:t>
            </a:r>
            <a:r>
              <a:rPr lang="nl-NL" dirty="0"/>
              <a:t> </a:t>
            </a:r>
            <a:r>
              <a:rPr lang="nl-NL" dirty="0" err="1"/>
              <a:t>fixed</a:t>
            </a:r>
            <a:r>
              <a:rPr lang="nl-NL" dirty="0"/>
              <a:t> </a:t>
            </a:r>
            <a:r>
              <a:rPr lang="nl-NL" dirty="0" err="1"/>
              <a:t>idea</a:t>
            </a:r>
            <a:r>
              <a:rPr lang="nl-NL" dirty="0"/>
              <a:t> of </a:t>
            </a:r>
            <a:r>
              <a:rPr lang="nl-NL" dirty="0" err="1"/>
              <a:t>what</a:t>
            </a:r>
            <a:r>
              <a:rPr lang="nl-NL" dirty="0"/>
              <a:t> was </a:t>
            </a:r>
            <a:r>
              <a:rPr lang="nl-NL" dirty="0" err="1"/>
              <a:t>going</a:t>
            </a:r>
            <a:r>
              <a:rPr lang="nl-NL" dirty="0"/>
              <a:t> on </a:t>
            </a:r>
            <a:r>
              <a:rPr lang="nl-NL" dirty="0" err="1"/>
              <a:t>and</a:t>
            </a:r>
            <a:r>
              <a:rPr lang="nl-NL" dirty="0"/>
              <a:t> </a:t>
            </a:r>
            <a:r>
              <a:rPr lang="nl-NL" dirty="0" err="1"/>
              <a:t>didn’t</a:t>
            </a:r>
            <a:r>
              <a:rPr lang="nl-NL" dirty="0"/>
              <a:t> </a:t>
            </a:r>
            <a:r>
              <a:rPr lang="nl-NL" dirty="0" err="1"/>
              <a:t>verify</a:t>
            </a:r>
            <a:r>
              <a:rPr lang="nl-NL" dirty="0"/>
              <a:t> </a:t>
            </a:r>
            <a:r>
              <a:rPr lang="nl-NL" dirty="0" err="1"/>
              <a:t>this</a:t>
            </a:r>
            <a:r>
              <a:rPr lang="nl-NL" dirty="0"/>
              <a:t> </a:t>
            </a:r>
            <a:r>
              <a:rPr lang="nl-NL" dirty="0" err="1"/>
              <a:t>whith</a:t>
            </a:r>
            <a:r>
              <a:rPr lang="nl-NL" dirty="0"/>
              <a:t> </a:t>
            </a:r>
            <a:r>
              <a:rPr lang="nl-NL" dirty="0" err="1"/>
              <a:t>each</a:t>
            </a:r>
            <a:r>
              <a:rPr lang="nl-NL" dirty="0"/>
              <a:t> </a:t>
            </a:r>
            <a:r>
              <a:rPr lang="nl-NL" dirty="0" err="1"/>
              <a:t>other</a:t>
            </a:r>
            <a:r>
              <a:rPr lang="nl-NL" dirty="0"/>
              <a:t> (tunnel </a:t>
            </a:r>
            <a:r>
              <a:rPr lang="nl-NL" dirty="0" err="1"/>
              <a:t>vision</a:t>
            </a:r>
            <a:r>
              <a:rPr lang="nl-NL" dirty="0"/>
              <a:t>)</a:t>
            </a:r>
          </a:p>
          <a:p>
            <a:r>
              <a:rPr lang="nl-NL" dirty="0" err="1"/>
              <a:t>Outside</a:t>
            </a:r>
            <a:r>
              <a:rPr lang="nl-NL" dirty="0"/>
              <a:t> sources (</a:t>
            </a:r>
            <a:r>
              <a:rPr lang="nl-NL" dirty="0" err="1"/>
              <a:t>simulated</a:t>
            </a:r>
            <a:r>
              <a:rPr lang="nl-NL" dirty="0"/>
              <a:t>) </a:t>
            </a:r>
            <a:r>
              <a:rPr lang="nl-NL" dirty="0" err="1"/>
              <a:t>were</a:t>
            </a:r>
            <a:r>
              <a:rPr lang="nl-NL" dirty="0"/>
              <a:t> </a:t>
            </a:r>
            <a:r>
              <a:rPr lang="nl-NL" dirty="0" err="1"/>
              <a:t>not</a:t>
            </a:r>
            <a:r>
              <a:rPr lang="nl-NL" dirty="0"/>
              <a:t> </a:t>
            </a:r>
            <a:r>
              <a:rPr lang="nl-NL" dirty="0" err="1"/>
              <a:t>consulted</a:t>
            </a:r>
            <a:r>
              <a:rPr lang="nl-NL" dirty="0"/>
              <a:t> a </a:t>
            </a:r>
            <a:r>
              <a:rPr lang="nl-NL" dirty="0" smtClean="0"/>
              <a:t>lot; </a:t>
            </a:r>
            <a:r>
              <a:rPr lang="nl-NL" dirty="0" err="1" smtClean="0"/>
              <a:t>simulated</a:t>
            </a:r>
            <a:r>
              <a:rPr lang="nl-NL" dirty="0" smtClean="0"/>
              <a:t> DPA was </a:t>
            </a:r>
            <a:r>
              <a:rPr lang="nl-NL" dirty="0" err="1" smtClean="0"/>
              <a:t>not</a:t>
            </a:r>
            <a:r>
              <a:rPr lang="nl-NL" dirty="0" smtClean="0"/>
              <a:t> </a:t>
            </a:r>
            <a:r>
              <a:rPr lang="nl-NL" dirty="0" err="1" smtClean="0"/>
              <a:t>contacted</a:t>
            </a:r>
            <a:r>
              <a:rPr lang="nl-NL" dirty="0" smtClean="0"/>
              <a:t> at </a:t>
            </a:r>
            <a:r>
              <a:rPr lang="nl-NL" dirty="0" err="1" smtClean="0"/>
              <a:t>all</a:t>
            </a:r>
            <a:endParaRPr lang="nl-NL" dirty="0"/>
          </a:p>
          <a:p>
            <a:r>
              <a:rPr lang="nl-NL" dirty="0"/>
              <a:t>A </a:t>
            </a:r>
            <a:r>
              <a:rPr lang="nl-NL" dirty="0" err="1"/>
              <a:t>lack</a:t>
            </a:r>
            <a:r>
              <a:rPr lang="nl-NL" dirty="0"/>
              <a:t> of </a:t>
            </a:r>
            <a:r>
              <a:rPr lang="nl-NL" dirty="0" err="1"/>
              <a:t>process</a:t>
            </a:r>
            <a:r>
              <a:rPr lang="nl-NL" dirty="0"/>
              <a:t> </a:t>
            </a:r>
            <a:r>
              <a:rPr lang="nl-NL" dirty="0" err="1"/>
              <a:t>and</a:t>
            </a:r>
            <a:r>
              <a:rPr lang="nl-NL" dirty="0"/>
              <a:t> </a:t>
            </a:r>
            <a:r>
              <a:rPr lang="nl-NL" dirty="0" err="1"/>
              <a:t>mandate</a:t>
            </a:r>
            <a:r>
              <a:rPr lang="nl-NL" dirty="0"/>
              <a:t> </a:t>
            </a:r>
            <a:r>
              <a:rPr lang="nl-NL" dirty="0" err="1"/>
              <a:t>created</a:t>
            </a:r>
            <a:r>
              <a:rPr lang="nl-NL" dirty="0"/>
              <a:t> a lot of </a:t>
            </a:r>
            <a:r>
              <a:rPr lang="nl-NL" dirty="0" err="1"/>
              <a:t>confusion</a:t>
            </a:r>
            <a:r>
              <a:rPr lang="nl-NL" dirty="0"/>
              <a:t> </a:t>
            </a:r>
            <a:r>
              <a:rPr lang="nl-NL" dirty="0" err="1"/>
              <a:t>and</a:t>
            </a:r>
            <a:r>
              <a:rPr lang="nl-NL" dirty="0"/>
              <a:t> friction</a:t>
            </a:r>
          </a:p>
          <a:p>
            <a:r>
              <a:rPr lang="nl-NL" dirty="0" err="1"/>
              <a:t>Emotions</a:t>
            </a:r>
            <a:r>
              <a:rPr lang="nl-NL" dirty="0"/>
              <a:t> </a:t>
            </a:r>
            <a:r>
              <a:rPr lang="nl-NL" dirty="0" err="1"/>
              <a:t>got</a:t>
            </a:r>
            <a:r>
              <a:rPr lang="nl-NL" dirty="0"/>
              <a:t> </a:t>
            </a:r>
            <a:r>
              <a:rPr lang="nl-NL" dirty="0" err="1"/>
              <a:t>heated</a:t>
            </a:r>
            <a:r>
              <a:rPr lang="nl-NL" dirty="0"/>
              <a:t> </a:t>
            </a:r>
          </a:p>
          <a:p>
            <a:endParaRPr lang="nl-NL" dirty="0"/>
          </a:p>
          <a:p>
            <a:r>
              <a:rPr lang="nl-NL" dirty="0"/>
              <a:t>But </a:t>
            </a:r>
            <a:r>
              <a:rPr lang="nl-NL" dirty="0" err="1"/>
              <a:t>also</a:t>
            </a:r>
            <a:r>
              <a:rPr lang="nl-NL" dirty="0"/>
              <a:t>: a </a:t>
            </a:r>
            <a:r>
              <a:rPr lang="nl-NL" dirty="0" err="1"/>
              <a:t>sort</a:t>
            </a:r>
            <a:r>
              <a:rPr lang="nl-NL" dirty="0"/>
              <a:t> of crisis management team was </a:t>
            </a:r>
            <a:r>
              <a:rPr lang="nl-NL" dirty="0" err="1"/>
              <a:t>created</a:t>
            </a:r>
            <a:r>
              <a:rPr lang="nl-NL" dirty="0"/>
              <a:t> </a:t>
            </a:r>
            <a:r>
              <a:rPr lang="nl-NL" dirty="0" err="1"/>
              <a:t>during</a:t>
            </a:r>
            <a:r>
              <a:rPr lang="nl-NL" dirty="0"/>
              <a:t> </a:t>
            </a:r>
            <a:r>
              <a:rPr lang="nl-NL" dirty="0" err="1"/>
              <a:t>the</a:t>
            </a:r>
            <a:r>
              <a:rPr lang="nl-NL" dirty="0"/>
              <a:t> ‘</a:t>
            </a:r>
            <a:r>
              <a:rPr lang="nl-NL" dirty="0" err="1"/>
              <a:t>Wednesday</a:t>
            </a:r>
            <a:r>
              <a:rPr lang="nl-NL" dirty="0"/>
              <a:t>’</a:t>
            </a:r>
          </a:p>
          <a:p>
            <a:r>
              <a:rPr lang="nl-NL" dirty="0" err="1"/>
              <a:t>Journalists</a:t>
            </a:r>
            <a:r>
              <a:rPr lang="nl-NL" dirty="0"/>
              <a:t> </a:t>
            </a:r>
            <a:r>
              <a:rPr lang="nl-NL" dirty="0" err="1"/>
              <a:t>were</a:t>
            </a:r>
            <a:r>
              <a:rPr lang="nl-NL" dirty="0"/>
              <a:t> </a:t>
            </a:r>
            <a:r>
              <a:rPr lang="nl-NL" dirty="0" err="1"/>
              <a:t>being</a:t>
            </a:r>
            <a:r>
              <a:rPr lang="nl-NL" dirty="0"/>
              <a:t> </a:t>
            </a:r>
            <a:r>
              <a:rPr lang="nl-NL" dirty="0" err="1"/>
              <a:t>deferred</a:t>
            </a:r>
            <a:r>
              <a:rPr lang="nl-NL" dirty="0"/>
              <a:t> </a:t>
            </a:r>
            <a:r>
              <a:rPr lang="nl-NL" dirty="0" err="1"/>
              <a:t>to</a:t>
            </a:r>
            <a:r>
              <a:rPr lang="nl-NL" dirty="0"/>
              <a:t> Marcomms</a:t>
            </a:r>
          </a:p>
          <a:p>
            <a:r>
              <a:rPr lang="nl-NL" dirty="0"/>
              <a:t>It </a:t>
            </a:r>
            <a:r>
              <a:rPr lang="nl-NL" dirty="0" err="1"/>
              <a:t>could</a:t>
            </a:r>
            <a:r>
              <a:rPr lang="nl-NL" dirty="0"/>
              <a:t> have been </a:t>
            </a:r>
            <a:r>
              <a:rPr lang="nl-NL" dirty="0" err="1"/>
              <a:t>much</a:t>
            </a:r>
            <a:r>
              <a:rPr lang="nl-NL" dirty="0"/>
              <a:t> </a:t>
            </a:r>
            <a:r>
              <a:rPr lang="nl-NL" dirty="0" err="1"/>
              <a:t>worse</a:t>
            </a:r>
            <a:r>
              <a:rPr lang="nl-NL" dirty="0"/>
              <a:t>: </a:t>
            </a:r>
            <a:r>
              <a:rPr lang="nl-NL" dirty="0" err="1"/>
              <a:t>communication</a:t>
            </a:r>
            <a:r>
              <a:rPr lang="nl-NL" dirty="0"/>
              <a:t> </a:t>
            </a:r>
            <a:r>
              <a:rPr lang="nl-NL" dirty="0" err="1"/>
              <a:t>between</a:t>
            </a:r>
            <a:r>
              <a:rPr lang="nl-NL" dirty="0"/>
              <a:t> CSIRT, ISM </a:t>
            </a:r>
            <a:r>
              <a:rPr lang="nl-NL" dirty="0" err="1"/>
              <a:t>and</a:t>
            </a:r>
            <a:r>
              <a:rPr lang="nl-NL" dirty="0"/>
              <a:t> NOC </a:t>
            </a:r>
            <a:r>
              <a:rPr lang="nl-NL" dirty="0" err="1"/>
              <a:t>worked</a:t>
            </a:r>
            <a:r>
              <a:rPr lang="nl-NL" dirty="0"/>
              <a:t> </a:t>
            </a:r>
            <a:r>
              <a:rPr lang="nl-NL" dirty="0" err="1"/>
              <a:t>enough</a:t>
            </a:r>
            <a:r>
              <a:rPr lang="nl-NL" dirty="0"/>
              <a:t> </a:t>
            </a:r>
            <a:r>
              <a:rPr lang="nl-NL" dirty="0" err="1"/>
              <a:t>to</a:t>
            </a:r>
            <a:r>
              <a:rPr lang="nl-NL" dirty="0"/>
              <a:t> </a:t>
            </a:r>
            <a:r>
              <a:rPr lang="nl-NL" dirty="0" err="1"/>
              <a:t>prevent</a:t>
            </a:r>
            <a:r>
              <a:rPr lang="nl-NL" dirty="0"/>
              <a:t> </a:t>
            </a:r>
            <a:r>
              <a:rPr lang="nl-NL" dirty="0" err="1"/>
              <a:t>problems</a:t>
            </a:r>
            <a:r>
              <a:rPr lang="nl-NL" dirty="0"/>
              <a:t> </a:t>
            </a:r>
            <a:r>
              <a:rPr lang="nl-NL" dirty="0" err="1"/>
              <a:t>with</a:t>
            </a:r>
            <a:r>
              <a:rPr lang="nl-NL" dirty="0"/>
              <a:t> </a:t>
            </a:r>
            <a:r>
              <a:rPr lang="nl-NL" dirty="0" err="1"/>
              <a:t>the</a:t>
            </a:r>
            <a:r>
              <a:rPr lang="nl-NL" dirty="0"/>
              <a:t> </a:t>
            </a:r>
            <a:r>
              <a:rPr lang="nl-NL" dirty="0" err="1"/>
              <a:t>rocket</a:t>
            </a:r>
            <a:r>
              <a:rPr lang="nl-NL" dirty="0"/>
              <a:t> </a:t>
            </a:r>
            <a:r>
              <a:rPr lang="nl-NL" dirty="0" err="1"/>
              <a:t>launch</a:t>
            </a:r>
            <a:endParaRPr lang="nl-NL" dirty="0"/>
          </a:p>
          <a:p>
            <a:endParaRPr lang="nl-NL" dirty="0"/>
          </a:p>
        </p:txBody>
      </p:sp>
    </p:spTree>
    <p:extLst>
      <p:ext uri="{BB962C8B-B14F-4D97-AF65-F5344CB8AC3E}">
        <p14:creationId xmlns:p14="http://schemas.microsoft.com/office/powerpoint/2010/main" val="1236641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Questions</a:t>
            </a:r>
            <a:r>
              <a:rPr lang="nl-NL" dirty="0" smtClean="0"/>
              <a:t> </a:t>
            </a:r>
            <a:r>
              <a:rPr lang="nl-NL" dirty="0" err="1" smtClean="0"/>
              <a:t>for</a:t>
            </a:r>
            <a:r>
              <a:rPr lang="nl-NL" dirty="0" smtClean="0"/>
              <a:t> CLAW 2018</a:t>
            </a:r>
            <a:endParaRPr lang="nl-NL" dirty="0"/>
          </a:p>
        </p:txBody>
      </p:sp>
      <p:sp>
        <p:nvSpPr>
          <p:cNvPr id="3" name="Content Placeholder 2"/>
          <p:cNvSpPr>
            <a:spLocks noGrp="1"/>
          </p:cNvSpPr>
          <p:nvPr>
            <p:ph sz="quarter" idx="14"/>
          </p:nvPr>
        </p:nvSpPr>
        <p:spPr/>
        <p:txBody>
          <a:bodyPr>
            <a:normAutofit/>
          </a:bodyPr>
          <a:lstStyle/>
          <a:p>
            <a:endParaRPr lang="nl-NL" sz="2000" dirty="0" smtClean="0"/>
          </a:p>
          <a:p>
            <a:endParaRPr lang="nl-NL" sz="2000" dirty="0"/>
          </a:p>
          <a:p>
            <a:r>
              <a:rPr lang="nl-NL" sz="2000" dirty="0" smtClean="0"/>
              <a:t>Are </a:t>
            </a:r>
            <a:r>
              <a:rPr lang="nl-NL" sz="2000" dirty="0" err="1" smtClean="0"/>
              <a:t>you</a:t>
            </a:r>
            <a:r>
              <a:rPr lang="nl-NL" sz="2000" dirty="0" smtClean="0"/>
              <a:t> part of </a:t>
            </a:r>
            <a:r>
              <a:rPr lang="nl-NL" sz="2000" dirty="0" err="1" smtClean="0"/>
              <a:t>your</a:t>
            </a:r>
            <a:r>
              <a:rPr lang="nl-NL" sz="2000" dirty="0" smtClean="0"/>
              <a:t> </a:t>
            </a:r>
            <a:r>
              <a:rPr lang="nl-NL" sz="2000" dirty="0" err="1" smtClean="0"/>
              <a:t>NREN’s</a:t>
            </a:r>
            <a:r>
              <a:rPr lang="nl-NL" sz="2000" dirty="0" smtClean="0"/>
              <a:t> crisis management </a:t>
            </a:r>
            <a:r>
              <a:rPr lang="nl-NL" sz="2000" dirty="0" err="1" smtClean="0"/>
              <a:t>process</a:t>
            </a:r>
            <a:r>
              <a:rPr lang="nl-NL" sz="2000" dirty="0" smtClean="0"/>
              <a:t>?</a:t>
            </a:r>
          </a:p>
          <a:p>
            <a:r>
              <a:rPr lang="nl-NL" sz="2000" dirty="0" err="1" smtClean="0"/>
              <a:t>What</a:t>
            </a:r>
            <a:r>
              <a:rPr lang="nl-NL" sz="2000" dirty="0" smtClean="0"/>
              <a:t> kind of scenario </a:t>
            </a:r>
            <a:r>
              <a:rPr lang="nl-NL" sz="2000" dirty="0" err="1" smtClean="0"/>
              <a:t>would</a:t>
            </a:r>
            <a:r>
              <a:rPr lang="nl-NL" sz="2000" dirty="0" smtClean="0"/>
              <a:t> </a:t>
            </a:r>
            <a:r>
              <a:rPr lang="nl-NL" sz="2000" dirty="0" err="1" smtClean="0"/>
              <a:t>be</a:t>
            </a:r>
            <a:r>
              <a:rPr lang="nl-NL" sz="2000" dirty="0" smtClean="0"/>
              <a:t> </a:t>
            </a:r>
            <a:r>
              <a:rPr lang="nl-NL" sz="2000" dirty="0" err="1" smtClean="0"/>
              <a:t>interesting</a:t>
            </a:r>
            <a:r>
              <a:rPr lang="nl-NL" sz="2000" dirty="0" smtClean="0"/>
              <a:t> </a:t>
            </a:r>
            <a:r>
              <a:rPr lang="nl-NL" sz="2000" dirty="0" err="1" smtClean="0"/>
              <a:t>to</a:t>
            </a:r>
            <a:r>
              <a:rPr lang="nl-NL" sz="2000" dirty="0" smtClean="0"/>
              <a:t> test?</a:t>
            </a:r>
          </a:p>
          <a:p>
            <a:r>
              <a:rPr lang="nl-NL" sz="2000" dirty="0" smtClean="0"/>
              <a:t>Are </a:t>
            </a:r>
            <a:r>
              <a:rPr lang="nl-NL" sz="2000" dirty="0" err="1" smtClean="0"/>
              <a:t>there</a:t>
            </a:r>
            <a:r>
              <a:rPr lang="nl-NL" sz="2000" dirty="0" smtClean="0"/>
              <a:t> European </a:t>
            </a:r>
            <a:r>
              <a:rPr lang="nl-NL" sz="2000" dirty="0" err="1" smtClean="0"/>
              <a:t>risks</a:t>
            </a:r>
            <a:r>
              <a:rPr lang="nl-NL" sz="2000" dirty="0" smtClean="0"/>
              <a:t> </a:t>
            </a:r>
            <a:r>
              <a:rPr lang="nl-NL" sz="2000" dirty="0" err="1" smtClean="0"/>
              <a:t>for</a:t>
            </a:r>
            <a:r>
              <a:rPr lang="nl-NL" sz="2000" dirty="0" smtClean="0"/>
              <a:t> data </a:t>
            </a:r>
            <a:r>
              <a:rPr lang="nl-NL" sz="2000" dirty="0" err="1" smtClean="0"/>
              <a:t>breaches</a:t>
            </a:r>
            <a:r>
              <a:rPr lang="nl-NL" sz="2000" dirty="0" smtClean="0"/>
              <a:t>?</a:t>
            </a:r>
            <a:endParaRPr lang="nl-NL" sz="2000" dirty="0"/>
          </a:p>
        </p:txBody>
      </p:sp>
    </p:spTree>
    <p:extLst>
      <p:ext uri="{BB962C8B-B14F-4D97-AF65-F5344CB8AC3E}">
        <p14:creationId xmlns:p14="http://schemas.microsoft.com/office/powerpoint/2010/main" val="41679484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Agenda </a:t>
            </a:r>
            <a:endParaRPr lang="nl-NL" dirty="0"/>
          </a:p>
        </p:txBody>
      </p:sp>
      <p:graphicFrame>
        <p:nvGraphicFramePr>
          <p:cNvPr id="4" name="Content Placeholder 3"/>
          <p:cNvGraphicFramePr>
            <a:graphicFrameLocks noGrp="1"/>
          </p:cNvGraphicFramePr>
          <p:nvPr>
            <p:ph sz="quarter" idx="14"/>
            <p:extLst>
              <p:ext uri="{D42A27DB-BD31-4B8C-83A1-F6EECF244321}">
                <p14:modId xmlns:p14="http://schemas.microsoft.com/office/powerpoint/2010/main" val="3762906038"/>
              </p:ext>
            </p:extLst>
          </p:nvPr>
        </p:nvGraphicFramePr>
        <p:xfrm>
          <a:off x="320037" y="1584324"/>
          <a:ext cx="8473442" cy="4473575"/>
        </p:xfrm>
        <a:graphic>
          <a:graphicData uri="http://schemas.openxmlformats.org/drawingml/2006/table">
            <a:tbl>
              <a:tblPr/>
              <a:tblGrid>
                <a:gridCol w="4236721">
                  <a:extLst>
                    <a:ext uri="{9D8B030D-6E8A-4147-A177-3AD203B41FA5}">
                      <a16:colId xmlns:a16="http://schemas.microsoft.com/office/drawing/2014/main" val="158228492"/>
                    </a:ext>
                  </a:extLst>
                </a:gridCol>
                <a:gridCol w="4236721">
                  <a:extLst>
                    <a:ext uri="{9D8B030D-6E8A-4147-A177-3AD203B41FA5}">
                      <a16:colId xmlns:a16="http://schemas.microsoft.com/office/drawing/2014/main" val="3585992803"/>
                    </a:ext>
                  </a:extLst>
                </a:gridCol>
              </a:tblGrid>
              <a:tr h="232393">
                <a:tc>
                  <a:txBody>
                    <a:bodyPr/>
                    <a:lstStyle/>
                    <a:p>
                      <a:r>
                        <a:rPr lang="nl-NL" sz="1100"/>
                        <a:t>Time</a:t>
                      </a:r>
                    </a:p>
                  </a:txBody>
                  <a:tcPr marL="57253" marR="57253" marT="28627" marB="28627" anchor="ctr">
                    <a:lnL>
                      <a:noFill/>
                    </a:lnL>
                    <a:lnR>
                      <a:noFill/>
                    </a:lnR>
                    <a:lnT>
                      <a:noFill/>
                    </a:lnT>
                    <a:lnB>
                      <a:noFill/>
                    </a:lnB>
                  </a:tcPr>
                </a:tc>
                <a:tc>
                  <a:txBody>
                    <a:bodyPr/>
                    <a:lstStyle/>
                    <a:p>
                      <a:r>
                        <a:rPr lang="nl-NL" sz="1100"/>
                        <a:t>Session</a:t>
                      </a:r>
                    </a:p>
                  </a:txBody>
                  <a:tcPr marL="57253" marR="57253" marT="28627" marB="28627" anchor="ctr">
                    <a:lnL>
                      <a:noFill/>
                    </a:lnL>
                    <a:lnR>
                      <a:noFill/>
                    </a:lnR>
                    <a:lnT>
                      <a:noFill/>
                    </a:lnT>
                    <a:lnB>
                      <a:noFill/>
                    </a:lnB>
                  </a:tcPr>
                </a:tc>
                <a:extLst>
                  <a:ext uri="{0D108BD9-81ED-4DB2-BD59-A6C34878D82A}">
                    <a16:rowId xmlns:a16="http://schemas.microsoft.com/office/drawing/2014/main" val="2567536774"/>
                  </a:ext>
                </a:extLst>
              </a:tr>
              <a:tr h="232393">
                <a:tc>
                  <a:txBody>
                    <a:bodyPr/>
                    <a:lstStyle/>
                    <a:p>
                      <a:r>
                        <a:rPr lang="nl-NL" sz="1100"/>
                        <a:t>12.00 - 13.00</a:t>
                      </a:r>
                    </a:p>
                  </a:txBody>
                  <a:tcPr marL="57253" marR="57253" marT="28627" marB="28627" anchor="ctr">
                    <a:lnL>
                      <a:noFill/>
                    </a:lnL>
                    <a:lnR>
                      <a:noFill/>
                    </a:lnR>
                    <a:lnT>
                      <a:noFill/>
                    </a:lnT>
                    <a:lnB>
                      <a:noFill/>
                    </a:lnB>
                  </a:tcPr>
                </a:tc>
                <a:tc>
                  <a:txBody>
                    <a:bodyPr/>
                    <a:lstStyle/>
                    <a:p>
                      <a:r>
                        <a:rPr lang="nl-NL" sz="1100" b="1"/>
                        <a:t>Arrival - Sandwiches</a:t>
                      </a:r>
                      <a:endParaRPr lang="nl-NL" sz="1100"/>
                    </a:p>
                  </a:txBody>
                  <a:tcPr marL="57253" marR="57253" marT="28627" marB="28627" anchor="ctr">
                    <a:lnL>
                      <a:noFill/>
                    </a:lnL>
                    <a:lnR>
                      <a:noFill/>
                    </a:lnR>
                    <a:lnT>
                      <a:noFill/>
                    </a:lnT>
                    <a:lnB>
                      <a:noFill/>
                    </a:lnB>
                  </a:tcPr>
                </a:tc>
                <a:extLst>
                  <a:ext uri="{0D108BD9-81ED-4DB2-BD59-A6C34878D82A}">
                    <a16:rowId xmlns:a16="http://schemas.microsoft.com/office/drawing/2014/main" val="2423940691"/>
                  </a:ext>
                </a:extLst>
              </a:tr>
              <a:tr h="406689">
                <a:tc>
                  <a:txBody>
                    <a:bodyPr/>
                    <a:lstStyle/>
                    <a:p>
                      <a:r>
                        <a:rPr lang="nl-NL" sz="1100"/>
                        <a:t>13.00 - 13.15</a:t>
                      </a:r>
                    </a:p>
                  </a:txBody>
                  <a:tcPr marL="57253" marR="57253" marT="28627" marB="28627" anchor="ctr">
                    <a:lnL>
                      <a:noFill/>
                    </a:lnL>
                    <a:lnR>
                      <a:noFill/>
                    </a:lnR>
                    <a:lnT>
                      <a:noFill/>
                    </a:lnT>
                    <a:lnB>
                      <a:noFill/>
                    </a:lnB>
                  </a:tcPr>
                </a:tc>
                <a:tc>
                  <a:txBody>
                    <a:bodyPr/>
                    <a:lstStyle/>
                    <a:p>
                      <a:r>
                        <a:rPr lang="en-US" sz="1100" b="1"/>
                        <a:t>Welcome by CSUC and Steering Committee</a:t>
                      </a:r>
                      <a:endParaRPr lang="en-US" sz="1100"/>
                    </a:p>
                  </a:txBody>
                  <a:tcPr marL="57253" marR="57253" marT="28627" marB="28627" anchor="ctr">
                    <a:lnL>
                      <a:noFill/>
                    </a:lnL>
                    <a:lnR>
                      <a:noFill/>
                    </a:lnR>
                    <a:lnT>
                      <a:noFill/>
                    </a:lnT>
                    <a:lnB>
                      <a:noFill/>
                    </a:lnB>
                  </a:tcPr>
                </a:tc>
                <a:extLst>
                  <a:ext uri="{0D108BD9-81ED-4DB2-BD59-A6C34878D82A}">
                    <a16:rowId xmlns:a16="http://schemas.microsoft.com/office/drawing/2014/main" val="157955141"/>
                  </a:ext>
                </a:extLst>
              </a:tr>
              <a:tr h="406689">
                <a:tc>
                  <a:txBody>
                    <a:bodyPr/>
                    <a:lstStyle/>
                    <a:p>
                      <a:r>
                        <a:rPr lang="nl-NL" sz="1100"/>
                        <a:t>13.15 - 14.00</a:t>
                      </a:r>
                    </a:p>
                  </a:txBody>
                  <a:tcPr marL="57253" marR="57253" marT="28627" marB="28627" anchor="ctr">
                    <a:lnL>
                      <a:noFill/>
                    </a:lnL>
                    <a:lnR>
                      <a:noFill/>
                    </a:lnR>
                    <a:lnT>
                      <a:noFill/>
                    </a:lnT>
                    <a:lnB>
                      <a:noFill/>
                    </a:lnB>
                  </a:tcPr>
                </a:tc>
                <a:tc>
                  <a:txBody>
                    <a:bodyPr/>
                    <a:lstStyle/>
                    <a:p>
                      <a:r>
                        <a:rPr lang="en-US" sz="1100" b="1"/>
                        <a:t>Report on Jisc DPIA - </a:t>
                      </a:r>
                      <a:r>
                        <a:rPr lang="en-US" sz="1100"/>
                        <a:t>Andrew Cormack, </a:t>
                      </a:r>
                      <a:r>
                        <a:rPr lang="en-US" sz="1100" i="1"/>
                        <a:t>Jisc </a:t>
                      </a:r>
                      <a:endParaRPr lang="en-US" sz="1100"/>
                    </a:p>
                  </a:txBody>
                  <a:tcPr marL="57253" marR="57253" marT="28627" marB="28627" anchor="ctr">
                    <a:lnL>
                      <a:noFill/>
                    </a:lnL>
                    <a:lnR>
                      <a:noFill/>
                    </a:lnR>
                    <a:lnT>
                      <a:noFill/>
                    </a:lnT>
                    <a:lnB>
                      <a:noFill/>
                    </a:lnB>
                  </a:tcPr>
                </a:tc>
                <a:extLst>
                  <a:ext uri="{0D108BD9-81ED-4DB2-BD59-A6C34878D82A}">
                    <a16:rowId xmlns:a16="http://schemas.microsoft.com/office/drawing/2014/main" val="3341875736"/>
                  </a:ext>
                </a:extLst>
              </a:tr>
              <a:tr h="580984">
                <a:tc>
                  <a:txBody>
                    <a:bodyPr/>
                    <a:lstStyle/>
                    <a:p>
                      <a:r>
                        <a:rPr lang="nl-NL" sz="1100"/>
                        <a:t>14.00 - 15.00</a:t>
                      </a:r>
                    </a:p>
                  </a:txBody>
                  <a:tcPr marL="57253" marR="57253" marT="28627" marB="28627" anchor="ctr">
                    <a:lnL>
                      <a:noFill/>
                    </a:lnL>
                    <a:lnR>
                      <a:noFill/>
                    </a:lnR>
                    <a:lnT>
                      <a:noFill/>
                    </a:lnT>
                    <a:lnB>
                      <a:noFill/>
                    </a:lnB>
                  </a:tcPr>
                </a:tc>
                <a:tc>
                  <a:txBody>
                    <a:bodyPr/>
                    <a:lstStyle/>
                    <a:p>
                      <a:r>
                        <a:rPr lang="en-US" sz="1100" b="1"/>
                        <a:t>Discussion on how to deal with Research Data - </a:t>
                      </a:r>
                      <a:r>
                        <a:rPr lang="en-US" sz="1100"/>
                        <a:t>Marlon Domingus, </a:t>
                      </a:r>
                      <a:r>
                        <a:rPr lang="en-US" sz="1100" i="1"/>
                        <a:t>Erasmus University</a:t>
                      </a:r>
                      <a:r>
                        <a:rPr lang="en-US" sz="1100" b="1"/>
                        <a:t> </a:t>
                      </a:r>
                      <a:r>
                        <a:rPr lang="en-US" sz="1100" i="1"/>
                        <a:t>Rotterdam</a:t>
                      </a:r>
                      <a:endParaRPr lang="en-US" sz="1100"/>
                    </a:p>
                  </a:txBody>
                  <a:tcPr marL="57253" marR="57253" marT="28627" marB="28627" anchor="ctr">
                    <a:lnL>
                      <a:noFill/>
                    </a:lnL>
                    <a:lnR>
                      <a:noFill/>
                    </a:lnR>
                    <a:lnT>
                      <a:noFill/>
                    </a:lnT>
                    <a:lnB>
                      <a:noFill/>
                    </a:lnB>
                  </a:tcPr>
                </a:tc>
                <a:extLst>
                  <a:ext uri="{0D108BD9-81ED-4DB2-BD59-A6C34878D82A}">
                    <a16:rowId xmlns:a16="http://schemas.microsoft.com/office/drawing/2014/main" val="2730056443"/>
                  </a:ext>
                </a:extLst>
              </a:tr>
              <a:tr h="232393">
                <a:tc>
                  <a:txBody>
                    <a:bodyPr/>
                    <a:lstStyle/>
                    <a:p>
                      <a:r>
                        <a:rPr lang="nl-NL" sz="1100"/>
                        <a:t>15.00 - 15.15</a:t>
                      </a:r>
                    </a:p>
                  </a:txBody>
                  <a:tcPr marL="57253" marR="57253" marT="28627" marB="28627" anchor="ctr">
                    <a:lnL>
                      <a:noFill/>
                    </a:lnL>
                    <a:lnR>
                      <a:noFill/>
                    </a:lnR>
                    <a:lnT>
                      <a:noFill/>
                    </a:lnT>
                    <a:lnB>
                      <a:noFill/>
                    </a:lnB>
                  </a:tcPr>
                </a:tc>
                <a:tc>
                  <a:txBody>
                    <a:bodyPr/>
                    <a:lstStyle/>
                    <a:p>
                      <a:r>
                        <a:rPr lang="nl-NL" sz="1100" b="1"/>
                        <a:t>Coffee</a:t>
                      </a:r>
                      <a:endParaRPr lang="nl-NL" sz="1100"/>
                    </a:p>
                  </a:txBody>
                  <a:tcPr marL="57253" marR="57253" marT="28627" marB="28627" anchor="ctr">
                    <a:lnL>
                      <a:noFill/>
                    </a:lnL>
                    <a:lnR>
                      <a:noFill/>
                    </a:lnR>
                    <a:lnT>
                      <a:noFill/>
                    </a:lnT>
                    <a:lnB>
                      <a:noFill/>
                    </a:lnB>
                  </a:tcPr>
                </a:tc>
                <a:extLst>
                  <a:ext uri="{0D108BD9-81ED-4DB2-BD59-A6C34878D82A}">
                    <a16:rowId xmlns:a16="http://schemas.microsoft.com/office/drawing/2014/main" val="1153165437"/>
                  </a:ext>
                </a:extLst>
              </a:tr>
              <a:tr h="580984">
                <a:tc>
                  <a:txBody>
                    <a:bodyPr/>
                    <a:lstStyle/>
                    <a:p>
                      <a:r>
                        <a:rPr lang="nl-NL" sz="1100"/>
                        <a:t>15.15 - 15.45</a:t>
                      </a:r>
                    </a:p>
                  </a:txBody>
                  <a:tcPr marL="57253" marR="57253" marT="28627" marB="28627" anchor="ctr">
                    <a:lnL>
                      <a:noFill/>
                    </a:lnL>
                    <a:lnR>
                      <a:noFill/>
                    </a:lnR>
                    <a:lnT>
                      <a:noFill/>
                    </a:lnT>
                    <a:lnB>
                      <a:noFill/>
                    </a:lnB>
                  </a:tcPr>
                </a:tc>
                <a:tc>
                  <a:txBody>
                    <a:bodyPr/>
                    <a:lstStyle/>
                    <a:p>
                      <a:r>
                        <a:rPr lang="en-US" sz="1100" b="1"/>
                        <a:t>Impact of Data Breaches: Crisis Management needed? - </a:t>
                      </a:r>
                      <a:r>
                        <a:rPr lang="en-US" sz="1100"/>
                        <a:t>Charlie van Genuchten, </a:t>
                      </a:r>
                      <a:r>
                        <a:rPr lang="en-US" sz="1100" i="1"/>
                        <a:t>SURFnet</a:t>
                      </a:r>
                      <a:endParaRPr lang="en-US" sz="1100"/>
                    </a:p>
                  </a:txBody>
                  <a:tcPr marL="57253" marR="57253" marT="28627" marB="28627" anchor="ctr">
                    <a:lnL>
                      <a:noFill/>
                    </a:lnL>
                    <a:lnR>
                      <a:noFill/>
                    </a:lnR>
                    <a:lnT>
                      <a:noFill/>
                    </a:lnT>
                    <a:lnB>
                      <a:noFill/>
                    </a:lnB>
                  </a:tcPr>
                </a:tc>
                <a:extLst>
                  <a:ext uri="{0D108BD9-81ED-4DB2-BD59-A6C34878D82A}">
                    <a16:rowId xmlns:a16="http://schemas.microsoft.com/office/drawing/2014/main" val="286151664"/>
                  </a:ext>
                </a:extLst>
              </a:tr>
              <a:tr h="580984">
                <a:tc>
                  <a:txBody>
                    <a:bodyPr/>
                    <a:lstStyle/>
                    <a:p>
                      <a:r>
                        <a:rPr lang="nl-NL" sz="1100"/>
                        <a:t>15.45 - 16.15</a:t>
                      </a:r>
                    </a:p>
                  </a:txBody>
                  <a:tcPr marL="57253" marR="57253" marT="28627" marB="28627" anchor="ctr">
                    <a:lnL>
                      <a:noFill/>
                    </a:lnL>
                    <a:lnR>
                      <a:noFill/>
                    </a:lnR>
                    <a:lnT>
                      <a:noFill/>
                    </a:lnT>
                    <a:lnB>
                      <a:noFill/>
                    </a:lnB>
                  </a:tcPr>
                </a:tc>
                <a:tc>
                  <a:txBody>
                    <a:bodyPr/>
                    <a:lstStyle/>
                    <a:p>
                      <a:r>
                        <a:rPr lang="de-DE" sz="1100" b="1" dirty="0" err="1">
                          <a:solidFill>
                            <a:srgbClr val="000000"/>
                          </a:solidFill>
                          <a:effectLst/>
                        </a:rPr>
                        <a:t>Discussion</a:t>
                      </a:r>
                      <a:r>
                        <a:rPr lang="de-DE" sz="1100" b="1" dirty="0">
                          <a:solidFill>
                            <a:srgbClr val="000000"/>
                          </a:solidFill>
                          <a:effectLst/>
                        </a:rPr>
                        <a:t> on </a:t>
                      </a:r>
                      <a:r>
                        <a:rPr lang="de-DE" sz="1100" b="1" dirty="0" err="1">
                          <a:solidFill>
                            <a:srgbClr val="000000"/>
                          </a:solidFill>
                          <a:effectLst/>
                        </a:rPr>
                        <a:t>Incident</a:t>
                      </a:r>
                      <a:r>
                        <a:rPr lang="de-DE" sz="1100" b="1" dirty="0">
                          <a:solidFill>
                            <a:srgbClr val="000000"/>
                          </a:solidFill>
                          <a:effectLst/>
                        </a:rPr>
                        <a:t> Management </a:t>
                      </a:r>
                      <a:r>
                        <a:rPr lang="de-DE" sz="1100" b="1" dirty="0" err="1">
                          <a:solidFill>
                            <a:srgbClr val="000000"/>
                          </a:solidFill>
                          <a:effectLst/>
                        </a:rPr>
                        <a:t>Process</a:t>
                      </a:r>
                      <a:r>
                        <a:rPr lang="de-DE" sz="1100" b="1" dirty="0">
                          <a:solidFill>
                            <a:srgbClr val="000000"/>
                          </a:solidFill>
                          <a:effectLst/>
                        </a:rPr>
                        <a:t> </a:t>
                      </a:r>
                      <a:r>
                        <a:rPr lang="de-DE" sz="1100" b="1" dirty="0" smtClean="0">
                          <a:solidFill>
                            <a:srgbClr val="000000"/>
                          </a:solidFill>
                          <a:effectLst/>
                        </a:rPr>
                        <a:t>– </a:t>
                      </a:r>
                      <a:endParaRPr lang="de-DE" sz="1100" b="0" dirty="0" smtClean="0">
                        <a:solidFill>
                          <a:srgbClr val="000000"/>
                        </a:solidFill>
                        <a:effectLst/>
                      </a:endParaRPr>
                    </a:p>
                    <a:p>
                      <a:pPr marL="171450" indent="-171450">
                        <a:buFont typeface="Arial" panose="020B0604020202020204" pitchFamily="34" charset="0"/>
                        <a:buChar char="•"/>
                      </a:pPr>
                      <a:r>
                        <a:rPr lang="de-DE" sz="1100" b="0" dirty="0" smtClean="0">
                          <a:solidFill>
                            <a:srgbClr val="000000"/>
                          </a:solidFill>
                          <a:effectLst/>
                        </a:rPr>
                        <a:t>Nicole</a:t>
                      </a:r>
                      <a:r>
                        <a:rPr lang="de-DE" sz="1100" b="0" baseline="0" dirty="0" smtClean="0">
                          <a:solidFill>
                            <a:srgbClr val="000000"/>
                          </a:solidFill>
                          <a:effectLst/>
                        </a:rPr>
                        <a:t> Harris, </a:t>
                      </a:r>
                      <a:r>
                        <a:rPr lang="de-DE" sz="1100" b="0" i="1" baseline="0" dirty="0" smtClean="0">
                          <a:solidFill>
                            <a:srgbClr val="000000"/>
                          </a:solidFill>
                          <a:effectLst/>
                        </a:rPr>
                        <a:t>GÉANT</a:t>
                      </a:r>
                      <a:endParaRPr lang="de-DE" sz="1100" b="0" dirty="0" smtClean="0">
                        <a:solidFill>
                          <a:srgbClr val="000000"/>
                        </a:solidFill>
                        <a:effectLst/>
                      </a:endParaRPr>
                    </a:p>
                    <a:p>
                      <a:pPr marL="171450" indent="-171450">
                        <a:buFont typeface="Arial" panose="020B0604020202020204" pitchFamily="34" charset="0"/>
                        <a:buChar char="•"/>
                      </a:pPr>
                      <a:r>
                        <a:rPr lang="de-DE" sz="1100" dirty="0" smtClean="0">
                          <a:solidFill>
                            <a:srgbClr val="000000"/>
                          </a:solidFill>
                          <a:effectLst/>
                        </a:rPr>
                        <a:t>Marcel </a:t>
                      </a:r>
                      <a:r>
                        <a:rPr lang="de-DE" sz="1100" dirty="0">
                          <a:solidFill>
                            <a:srgbClr val="000000"/>
                          </a:solidFill>
                          <a:effectLst/>
                        </a:rPr>
                        <a:t>Breuer, </a:t>
                      </a:r>
                      <a:r>
                        <a:rPr lang="de-DE" sz="1100" i="1" dirty="0">
                          <a:solidFill>
                            <a:srgbClr val="000000"/>
                          </a:solidFill>
                          <a:effectLst/>
                        </a:rPr>
                        <a:t>Leibniz </a:t>
                      </a:r>
                      <a:r>
                        <a:rPr lang="de-DE" sz="1100" i="1" dirty="0" err="1">
                          <a:solidFill>
                            <a:srgbClr val="000000"/>
                          </a:solidFill>
                          <a:effectLst/>
                        </a:rPr>
                        <a:t>Supercomputing</a:t>
                      </a:r>
                      <a:r>
                        <a:rPr lang="de-DE" sz="1100" i="1" dirty="0">
                          <a:solidFill>
                            <a:srgbClr val="000000"/>
                          </a:solidFill>
                          <a:effectLst/>
                        </a:rPr>
                        <a:t> </a:t>
                      </a:r>
                      <a:r>
                        <a:rPr lang="de-DE" sz="1100" i="1" dirty="0" err="1">
                          <a:solidFill>
                            <a:srgbClr val="000000"/>
                          </a:solidFill>
                          <a:effectLst/>
                        </a:rPr>
                        <a:t>Centre</a:t>
                      </a:r>
                      <a:endParaRPr lang="de-DE" sz="1100" dirty="0"/>
                    </a:p>
                  </a:txBody>
                  <a:tcPr marL="57253" marR="57253" marT="28627" marB="28627" anchor="ctr">
                    <a:lnL>
                      <a:noFill/>
                    </a:lnL>
                    <a:lnR>
                      <a:noFill/>
                    </a:lnR>
                    <a:lnT>
                      <a:noFill/>
                    </a:lnT>
                    <a:lnB>
                      <a:noFill/>
                    </a:lnB>
                  </a:tcPr>
                </a:tc>
                <a:extLst>
                  <a:ext uri="{0D108BD9-81ED-4DB2-BD59-A6C34878D82A}">
                    <a16:rowId xmlns:a16="http://schemas.microsoft.com/office/drawing/2014/main" val="2497997015"/>
                  </a:ext>
                </a:extLst>
              </a:tr>
              <a:tr h="232393">
                <a:tc>
                  <a:txBody>
                    <a:bodyPr/>
                    <a:lstStyle/>
                    <a:p>
                      <a:r>
                        <a:rPr lang="nl-NL" sz="1100"/>
                        <a:t>16.15 - 16.30</a:t>
                      </a:r>
                    </a:p>
                  </a:txBody>
                  <a:tcPr marL="57253" marR="57253" marT="28627" marB="28627" anchor="ctr">
                    <a:lnL>
                      <a:noFill/>
                    </a:lnL>
                    <a:lnR>
                      <a:noFill/>
                    </a:lnR>
                    <a:lnT>
                      <a:noFill/>
                    </a:lnT>
                    <a:lnB>
                      <a:noFill/>
                    </a:lnB>
                  </a:tcPr>
                </a:tc>
                <a:tc>
                  <a:txBody>
                    <a:bodyPr/>
                    <a:lstStyle/>
                    <a:p>
                      <a:r>
                        <a:rPr lang="nl-NL" sz="1100" b="1"/>
                        <a:t>Closing Remarks</a:t>
                      </a:r>
                      <a:endParaRPr lang="nl-NL" sz="1100"/>
                    </a:p>
                  </a:txBody>
                  <a:tcPr marL="57253" marR="57253" marT="28627" marB="28627" anchor="ctr">
                    <a:lnL>
                      <a:noFill/>
                    </a:lnL>
                    <a:lnR>
                      <a:noFill/>
                    </a:lnR>
                    <a:lnT>
                      <a:noFill/>
                    </a:lnT>
                    <a:lnB>
                      <a:noFill/>
                    </a:lnB>
                  </a:tcPr>
                </a:tc>
                <a:extLst>
                  <a:ext uri="{0D108BD9-81ED-4DB2-BD59-A6C34878D82A}">
                    <a16:rowId xmlns:a16="http://schemas.microsoft.com/office/drawing/2014/main" val="1591441892"/>
                  </a:ext>
                </a:extLst>
              </a:tr>
              <a:tr h="406689">
                <a:tc>
                  <a:txBody>
                    <a:bodyPr/>
                    <a:lstStyle/>
                    <a:p>
                      <a:r>
                        <a:rPr lang="nl-NL" sz="1100"/>
                        <a:t>16.30 - 20.00</a:t>
                      </a:r>
                    </a:p>
                  </a:txBody>
                  <a:tcPr marL="57253" marR="57253" marT="28627" marB="28627" anchor="ctr">
                    <a:lnL>
                      <a:noFill/>
                    </a:lnL>
                    <a:lnR>
                      <a:noFill/>
                    </a:lnR>
                    <a:lnT>
                      <a:noFill/>
                    </a:lnT>
                    <a:lnB>
                      <a:noFill/>
                    </a:lnB>
                  </a:tcPr>
                </a:tc>
                <a:tc>
                  <a:txBody>
                    <a:bodyPr/>
                    <a:lstStyle/>
                    <a:p>
                      <a:r>
                        <a:rPr lang="nl-NL" sz="1100" b="1"/>
                        <a:t>Enjoy the Ramblas for La Diada de Sant Jordi </a:t>
                      </a:r>
                      <a:endParaRPr lang="nl-NL" sz="1100"/>
                    </a:p>
                  </a:txBody>
                  <a:tcPr marL="57253" marR="57253" marT="28627" marB="28627" anchor="ctr">
                    <a:lnL>
                      <a:noFill/>
                    </a:lnL>
                    <a:lnR>
                      <a:noFill/>
                    </a:lnR>
                    <a:lnT>
                      <a:noFill/>
                    </a:lnT>
                    <a:lnB>
                      <a:noFill/>
                    </a:lnB>
                  </a:tcPr>
                </a:tc>
                <a:extLst>
                  <a:ext uri="{0D108BD9-81ED-4DB2-BD59-A6C34878D82A}">
                    <a16:rowId xmlns:a16="http://schemas.microsoft.com/office/drawing/2014/main" val="2929570464"/>
                  </a:ext>
                </a:extLst>
              </a:tr>
              <a:tr h="580984">
                <a:tc>
                  <a:txBody>
                    <a:bodyPr/>
                    <a:lstStyle/>
                    <a:p>
                      <a:r>
                        <a:rPr lang="nl-NL" sz="1100"/>
                        <a:t>20.00</a:t>
                      </a:r>
                    </a:p>
                  </a:txBody>
                  <a:tcPr marL="57253" marR="57253" marT="28627" marB="28627" anchor="ctr">
                    <a:lnL>
                      <a:noFill/>
                    </a:lnL>
                    <a:lnR>
                      <a:noFill/>
                    </a:lnR>
                    <a:lnT>
                      <a:noFill/>
                    </a:lnT>
                    <a:lnB>
                      <a:noFill/>
                    </a:lnB>
                  </a:tcPr>
                </a:tc>
                <a:tc>
                  <a:txBody>
                    <a:bodyPr/>
                    <a:lstStyle/>
                    <a:p>
                      <a:r>
                        <a:rPr lang="en-US" sz="1100" b="1" dirty="0"/>
                        <a:t>Dinner at </a:t>
                      </a:r>
                      <a:r>
                        <a:rPr lang="en-US" sz="1100" b="1" dirty="0">
                          <a:hlinkClick r:id="rId2"/>
                        </a:rPr>
                        <a:t>La </a:t>
                      </a:r>
                      <a:r>
                        <a:rPr lang="en-US" sz="1100" b="1" dirty="0" err="1">
                          <a:hlinkClick r:id="rId2"/>
                        </a:rPr>
                        <a:t>Taberna</a:t>
                      </a:r>
                      <a:r>
                        <a:rPr lang="en-US" sz="1100" b="1" dirty="0">
                          <a:hlinkClick r:id="rId2"/>
                        </a:rPr>
                        <a:t> </a:t>
                      </a:r>
                      <a:r>
                        <a:rPr lang="en-US" sz="1100" b="1" dirty="0" err="1">
                          <a:hlinkClick r:id="rId2"/>
                        </a:rPr>
                        <a:t>Gallega</a:t>
                      </a:r>
                      <a:r>
                        <a:rPr lang="en-US" sz="1100" b="1" dirty="0">
                          <a:hlinkClick r:id="rId2"/>
                        </a:rPr>
                        <a:t> de Marcos</a:t>
                      </a:r>
                      <a:r>
                        <a:rPr lang="en-US" sz="1100" b="1" dirty="0"/>
                        <a:t> (at own expense) </a:t>
                      </a:r>
                      <a:endParaRPr lang="en-US" sz="1100" dirty="0"/>
                    </a:p>
                  </a:txBody>
                  <a:tcPr marL="57253" marR="57253" marT="28627" marB="28627" anchor="ctr">
                    <a:lnL>
                      <a:noFill/>
                    </a:lnL>
                    <a:lnR>
                      <a:noFill/>
                    </a:lnR>
                    <a:lnT>
                      <a:noFill/>
                    </a:lnT>
                    <a:lnB>
                      <a:noFill/>
                    </a:lnB>
                  </a:tcPr>
                </a:tc>
                <a:extLst>
                  <a:ext uri="{0D108BD9-81ED-4DB2-BD59-A6C34878D82A}">
                    <a16:rowId xmlns:a16="http://schemas.microsoft.com/office/drawing/2014/main" val="3712322206"/>
                  </a:ext>
                </a:extLst>
              </a:tr>
            </a:tbl>
          </a:graphicData>
        </a:graphic>
      </p:graphicFrame>
    </p:spTree>
    <p:extLst>
      <p:ext uri="{BB962C8B-B14F-4D97-AF65-F5344CB8AC3E}">
        <p14:creationId xmlns:p14="http://schemas.microsoft.com/office/powerpoint/2010/main" val="18395822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Tijdelijke aanduiding voor afbeelding 12"/>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t="5363" b="5363"/>
          <a:stretch>
            <a:fillRect/>
          </a:stretch>
        </p:blipFill>
        <p:spPr/>
      </p:pic>
      <p:sp>
        <p:nvSpPr>
          <p:cNvPr id="6" name="Ondertitel 5"/>
          <p:cNvSpPr>
            <a:spLocks noGrp="1"/>
          </p:cNvSpPr>
          <p:nvPr>
            <p:ph type="subTitle" idx="1"/>
          </p:nvPr>
        </p:nvSpPr>
        <p:spPr/>
        <p:txBody>
          <a:bodyPr/>
          <a:lstStyle/>
          <a:p>
            <a:r>
              <a:rPr lang="nl-NL" dirty="0" smtClean="0"/>
              <a:t>Crisis management </a:t>
            </a:r>
            <a:r>
              <a:rPr lang="nl-NL" dirty="0" err="1" smtClean="0"/>
              <a:t>needed</a:t>
            </a:r>
            <a:r>
              <a:rPr lang="nl-NL" dirty="0" smtClean="0"/>
              <a:t>?</a:t>
            </a:r>
            <a:endParaRPr lang="nl-NL" dirty="0"/>
          </a:p>
        </p:txBody>
      </p:sp>
      <p:sp>
        <p:nvSpPr>
          <p:cNvPr id="5" name="Titel 4"/>
          <p:cNvSpPr>
            <a:spLocks noGrp="1"/>
          </p:cNvSpPr>
          <p:nvPr>
            <p:ph type="ctrTitle"/>
          </p:nvPr>
        </p:nvSpPr>
        <p:spPr/>
        <p:txBody>
          <a:bodyPr/>
          <a:lstStyle/>
          <a:p>
            <a:r>
              <a:rPr lang="nl-NL" dirty="0" smtClean="0"/>
              <a:t>Impact of Data </a:t>
            </a:r>
            <a:r>
              <a:rPr lang="nl-NL" dirty="0" err="1" smtClean="0"/>
              <a:t>Breaches</a:t>
            </a:r>
            <a:endParaRPr lang="nl-NL" dirty="0"/>
          </a:p>
        </p:txBody>
      </p:sp>
      <p:sp>
        <p:nvSpPr>
          <p:cNvPr id="7" name="Tijdelijke aanduiding voor tekst 6"/>
          <p:cNvSpPr>
            <a:spLocks noGrp="1"/>
          </p:cNvSpPr>
          <p:nvPr>
            <p:ph type="body" sz="quarter" idx="10"/>
          </p:nvPr>
        </p:nvSpPr>
        <p:spPr/>
        <p:txBody>
          <a:bodyPr/>
          <a:lstStyle/>
          <a:p>
            <a:r>
              <a:rPr lang="nl-NL" dirty="0" smtClean="0"/>
              <a:t>Charlie van Genuchten, SURFnet, GÉANT</a:t>
            </a:r>
            <a:endParaRPr lang="nl-NL" dirty="0"/>
          </a:p>
        </p:txBody>
      </p:sp>
    </p:spTree>
    <p:extLst>
      <p:ext uri="{BB962C8B-B14F-4D97-AF65-F5344CB8AC3E}">
        <p14:creationId xmlns:p14="http://schemas.microsoft.com/office/powerpoint/2010/main" val="20493736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nl-NL" dirty="0" smtClean="0"/>
              <a:t>How </a:t>
            </a:r>
            <a:r>
              <a:rPr lang="nl-NL" dirty="0" err="1" smtClean="0"/>
              <a:t>many</a:t>
            </a:r>
            <a:r>
              <a:rPr lang="nl-NL" dirty="0" smtClean="0"/>
              <a:t>?</a:t>
            </a:r>
            <a:endParaRPr lang="nl-NL" dirty="0"/>
          </a:p>
        </p:txBody>
      </p:sp>
      <p:sp>
        <p:nvSpPr>
          <p:cNvPr id="6" name="Content Placeholder 5"/>
          <p:cNvSpPr>
            <a:spLocks noGrp="1"/>
          </p:cNvSpPr>
          <p:nvPr>
            <p:ph sz="quarter" idx="14"/>
          </p:nvPr>
        </p:nvSpPr>
        <p:spPr/>
        <p:txBody>
          <a:bodyPr>
            <a:normAutofit/>
          </a:bodyPr>
          <a:lstStyle/>
          <a:p>
            <a:endParaRPr lang="nl-NL" sz="2000" dirty="0" smtClean="0"/>
          </a:p>
          <a:p>
            <a:endParaRPr lang="nl-NL" sz="2000" dirty="0"/>
          </a:p>
          <a:p>
            <a:r>
              <a:rPr lang="nl-NL" sz="2000" dirty="0" smtClean="0"/>
              <a:t>How </a:t>
            </a:r>
            <a:r>
              <a:rPr lang="nl-NL" sz="2000" dirty="0" err="1" smtClean="0"/>
              <a:t>many</a:t>
            </a:r>
            <a:r>
              <a:rPr lang="nl-NL" sz="2000" dirty="0" smtClean="0"/>
              <a:t> data </a:t>
            </a:r>
            <a:r>
              <a:rPr lang="nl-NL" sz="2000" dirty="0" err="1" smtClean="0"/>
              <a:t>breaches</a:t>
            </a:r>
            <a:r>
              <a:rPr lang="nl-NL" sz="2000" dirty="0" smtClean="0"/>
              <a:t> in R&amp;E sector?</a:t>
            </a:r>
          </a:p>
          <a:p>
            <a:r>
              <a:rPr lang="nl-NL" sz="2000" dirty="0" smtClean="0"/>
              <a:t>How </a:t>
            </a:r>
            <a:r>
              <a:rPr lang="nl-NL" sz="2000" dirty="0" err="1" smtClean="0"/>
              <a:t>many</a:t>
            </a:r>
            <a:r>
              <a:rPr lang="nl-NL" sz="2000" dirty="0" smtClean="0"/>
              <a:t> </a:t>
            </a:r>
            <a:r>
              <a:rPr lang="nl-NL" sz="2000" dirty="0" err="1" smtClean="0"/>
              <a:t>within</a:t>
            </a:r>
            <a:r>
              <a:rPr lang="nl-NL" sz="2000" dirty="0" smtClean="0"/>
              <a:t> </a:t>
            </a:r>
            <a:r>
              <a:rPr lang="nl-NL" sz="2000" dirty="0" err="1" smtClean="0"/>
              <a:t>our</a:t>
            </a:r>
            <a:r>
              <a:rPr lang="nl-NL" sz="2000" dirty="0" smtClean="0"/>
              <a:t> NREN community? </a:t>
            </a:r>
          </a:p>
          <a:p>
            <a:endParaRPr lang="nl-NL" sz="2000" dirty="0"/>
          </a:p>
          <a:p>
            <a:endParaRPr lang="nl-NL" sz="2000" dirty="0" smtClean="0"/>
          </a:p>
          <a:p>
            <a:r>
              <a:rPr lang="nl-NL" sz="2000" dirty="0" err="1" smtClean="0"/>
              <a:t>Since</a:t>
            </a:r>
            <a:r>
              <a:rPr lang="nl-NL" sz="2000" dirty="0" smtClean="0"/>
              <a:t> last time: </a:t>
            </a:r>
            <a:r>
              <a:rPr lang="nl-NL" sz="2000" dirty="0" err="1" smtClean="0"/>
              <a:t>any</a:t>
            </a:r>
            <a:r>
              <a:rPr lang="nl-NL" sz="2000" dirty="0" smtClean="0"/>
              <a:t> </a:t>
            </a:r>
            <a:r>
              <a:rPr lang="nl-NL" sz="2000" dirty="0" err="1" smtClean="0"/>
              <a:t>fines</a:t>
            </a:r>
            <a:r>
              <a:rPr lang="nl-NL" sz="2000" dirty="0" smtClean="0"/>
              <a:t> or </a:t>
            </a:r>
            <a:r>
              <a:rPr lang="nl-NL" sz="2000" dirty="0" err="1" smtClean="0"/>
              <a:t>warnings</a:t>
            </a:r>
            <a:r>
              <a:rPr lang="nl-NL" sz="2000" dirty="0" smtClean="0"/>
              <a:t> </a:t>
            </a:r>
            <a:r>
              <a:rPr lang="nl-NL" sz="2000" dirty="0" err="1" smtClean="0"/>
              <a:t>yet</a:t>
            </a:r>
            <a:r>
              <a:rPr lang="nl-NL" sz="2000" dirty="0" smtClean="0"/>
              <a:t>?</a:t>
            </a:r>
            <a:endParaRPr lang="nl-NL" sz="2000" dirty="0"/>
          </a:p>
        </p:txBody>
      </p:sp>
    </p:spTree>
    <p:extLst>
      <p:ext uri="{BB962C8B-B14F-4D97-AF65-F5344CB8AC3E}">
        <p14:creationId xmlns:p14="http://schemas.microsoft.com/office/powerpoint/2010/main" val="33719394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Impact Data </a:t>
            </a:r>
            <a:r>
              <a:rPr lang="nl-NL" dirty="0" err="1" smtClean="0"/>
              <a:t>Breach</a:t>
            </a:r>
            <a:endParaRPr lang="nl-NL" dirty="0"/>
          </a:p>
        </p:txBody>
      </p:sp>
      <p:sp>
        <p:nvSpPr>
          <p:cNvPr id="3" name="Content Placeholder 2"/>
          <p:cNvSpPr>
            <a:spLocks noGrp="1"/>
          </p:cNvSpPr>
          <p:nvPr>
            <p:ph sz="quarter" idx="14"/>
          </p:nvPr>
        </p:nvSpPr>
        <p:spPr/>
        <p:txBody>
          <a:bodyPr>
            <a:normAutofit/>
          </a:bodyPr>
          <a:lstStyle/>
          <a:p>
            <a:endParaRPr lang="nl-NL" sz="2000" dirty="0" smtClean="0"/>
          </a:p>
          <a:p>
            <a:endParaRPr lang="nl-NL" sz="2000" dirty="0"/>
          </a:p>
          <a:p>
            <a:r>
              <a:rPr lang="nl-NL" sz="2000" dirty="0" err="1" smtClean="0"/>
              <a:t>Fines</a:t>
            </a:r>
            <a:r>
              <a:rPr lang="nl-NL" sz="2000" dirty="0" smtClean="0"/>
              <a:t> of up </a:t>
            </a:r>
            <a:r>
              <a:rPr lang="nl-NL" sz="2000" dirty="0" err="1" smtClean="0"/>
              <a:t>to</a:t>
            </a:r>
            <a:r>
              <a:rPr lang="nl-NL" sz="2000" dirty="0" smtClean="0"/>
              <a:t> 20.000.000 euro or 4% of </a:t>
            </a:r>
            <a:r>
              <a:rPr lang="nl-NL" sz="2000" dirty="0" err="1" smtClean="0"/>
              <a:t>the</a:t>
            </a:r>
            <a:r>
              <a:rPr lang="nl-NL" sz="2000" dirty="0" smtClean="0"/>
              <a:t> </a:t>
            </a:r>
            <a:r>
              <a:rPr lang="nl-NL" sz="2000" dirty="0" err="1" smtClean="0"/>
              <a:t>organisation’s</a:t>
            </a:r>
            <a:r>
              <a:rPr lang="nl-NL" sz="2000" dirty="0" smtClean="0"/>
              <a:t> worldwide </a:t>
            </a:r>
            <a:r>
              <a:rPr lang="nl-NL" sz="2000" dirty="0" err="1" smtClean="0"/>
              <a:t>annual</a:t>
            </a:r>
            <a:r>
              <a:rPr lang="nl-NL" sz="2000" dirty="0" smtClean="0"/>
              <a:t> revenu</a:t>
            </a:r>
          </a:p>
          <a:p>
            <a:r>
              <a:rPr lang="nl-NL" sz="2000" dirty="0" smtClean="0"/>
              <a:t>An </a:t>
            </a:r>
            <a:r>
              <a:rPr lang="nl-NL" sz="2000" dirty="0" err="1" smtClean="0"/>
              <a:t>increasing</a:t>
            </a:r>
            <a:r>
              <a:rPr lang="nl-NL" sz="2000" dirty="0" smtClean="0"/>
              <a:t> </a:t>
            </a:r>
            <a:r>
              <a:rPr lang="nl-NL" sz="2000" dirty="0" err="1" smtClean="0"/>
              <a:t>amount</a:t>
            </a:r>
            <a:r>
              <a:rPr lang="nl-NL" sz="2000" dirty="0" smtClean="0"/>
              <a:t> of bad </a:t>
            </a:r>
            <a:r>
              <a:rPr lang="nl-NL" sz="2000" dirty="0" err="1" smtClean="0"/>
              <a:t>press</a:t>
            </a:r>
            <a:endParaRPr lang="nl-NL" sz="2000" dirty="0" smtClean="0"/>
          </a:p>
          <a:p>
            <a:endParaRPr lang="nl-NL" sz="2000" dirty="0"/>
          </a:p>
          <a:p>
            <a:r>
              <a:rPr lang="nl-NL" sz="2000" dirty="0" err="1" smtClean="0"/>
              <a:t>Consequence</a:t>
            </a:r>
            <a:r>
              <a:rPr lang="nl-NL" sz="2000" dirty="0" smtClean="0"/>
              <a:t>: </a:t>
            </a:r>
            <a:r>
              <a:rPr lang="nl-NL" sz="2000" dirty="0" err="1" smtClean="0"/>
              <a:t>strategic</a:t>
            </a:r>
            <a:r>
              <a:rPr lang="nl-NL" sz="2000" dirty="0" smtClean="0"/>
              <a:t> level </a:t>
            </a:r>
            <a:r>
              <a:rPr lang="nl-NL" sz="2000" dirty="0" err="1" smtClean="0"/>
              <a:t>becoming</a:t>
            </a:r>
            <a:r>
              <a:rPr lang="nl-NL" sz="2000" dirty="0" smtClean="0"/>
              <a:t> more privacy </a:t>
            </a:r>
            <a:r>
              <a:rPr lang="nl-NL" sz="2000" dirty="0" err="1" smtClean="0"/>
              <a:t>and</a:t>
            </a:r>
            <a:r>
              <a:rPr lang="nl-NL" sz="2000" dirty="0" smtClean="0"/>
              <a:t> security </a:t>
            </a:r>
            <a:r>
              <a:rPr lang="nl-NL" sz="2000" dirty="0" err="1" smtClean="0"/>
              <a:t>aware</a:t>
            </a:r>
            <a:r>
              <a:rPr lang="nl-NL" sz="2000" dirty="0" smtClean="0"/>
              <a:t> (</a:t>
            </a:r>
            <a:r>
              <a:rPr lang="nl-NL" sz="2000" dirty="0" err="1" smtClean="0"/>
              <a:t>and</a:t>
            </a:r>
            <a:r>
              <a:rPr lang="nl-NL" sz="2000" dirty="0" smtClean="0"/>
              <a:t> </a:t>
            </a:r>
            <a:r>
              <a:rPr lang="nl-NL" sz="2000" dirty="0" err="1" smtClean="0"/>
              <a:t>sometimes</a:t>
            </a:r>
            <a:r>
              <a:rPr lang="nl-NL" sz="2000" dirty="0" smtClean="0"/>
              <a:t> </a:t>
            </a:r>
            <a:r>
              <a:rPr lang="nl-NL" sz="2000" dirty="0" err="1" smtClean="0"/>
              <a:t>freaking</a:t>
            </a:r>
            <a:r>
              <a:rPr lang="nl-NL" sz="2000" dirty="0" smtClean="0"/>
              <a:t> </a:t>
            </a:r>
            <a:r>
              <a:rPr lang="nl-NL" sz="2000" dirty="0" err="1" smtClean="0"/>
              <a:t>the</a:t>
            </a:r>
            <a:r>
              <a:rPr lang="nl-NL" sz="2000" dirty="0" smtClean="0"/>
              <a:t> </a:t>
            </a:r>
            <a:r>
              <a:rPr lang="nl-NL" sz="2000" dirty="0" err="1" smtClean="0"/>
              <a:t>hell</a:t>
            </a:r>
            <a:r>
              <a:rPr lang="nl-NL" sz="2000" dirty="0" smtClean="0"/>
              <a:t> out)</a:t>
            </a:r>
          </a:p>
          <a:p>
            <a:endParaRPr lang="nl-NL" sz="2000" dirty="0"/>
          </a:p>
        </p:txBody>
      </p:sp>
    </p:spTree>
    <p:extLst>
      <p:ext uri="{BB962C8B-B14F-4D97-AF65-F5344CB8AC3E}">
        <p14:creationId xmlns:p14="http://schemas.microsoft.com/office/powerpoint/2010/main" val="33334549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What</a:t>
            </a:r>
            <a:r>
              <a:rPr lang="nl-NL" dirty="0" smtClean="0"/>
              <a:t> </a:t>
            </a:r>
            <a:r>
              <a:rPr lang="nl-NL" dirty="0" err="1" smtClean="0"/>
              <a:t>can</a:t>
            </a:r>
            <a:r>
              <a:rPr lang="nl-NL" dirty="0" smtClean="0"/>
              <a:t> we do </a:t>
            </a:r>
            <a:r>
              <a:rPr lang="nl-NL" dirty="0" err="1" smtClean="0"/>
              <a:t>to</a:t>
            </a:r>
            <a:r>
              <a:rPr lang="nl-NL" dirty="0" smtClean="0"/>
              <a:t> </a:t>
            </a:r>
            <a:r>
              <a:rPr lang="nl-NL" dirty="0" err="1" smtClean="0"/>
              <a:t>prepare</a:t>
            </a:r>
            <a:r>
              <a:rPr lang="nl-NL" dirty="0" smtClean="0"/>
              <a:t>?</a:t>
            </a:r>
            <a:endParaRPr lang="nl-NL" dirty="0"/>
          </a:p>
        </p:txBody>
      </p:sp>
      <p:sp>
        <p:nvSpPr>
          <p:cNvPr id="3" name="Content Placeholder 2"/>
          <p:cNvSpPr>
            <a:spLocks noGrp="1"/>
          </p:cNvSpPr>
          <p:nvPr>
            <p:ph sz="quarter" idx="14"/>
          </p:nvPr>
        </p:nvSpPr>
        <p:spPr/>
        <p:txBody>
          <a:bodyPr>
            <a:normAutofit/>
          </a:bodyPr>
          <a:lstStyle/>
          <a:p>
            <a:endParaRPr lang="nl-NL" sz="2000" dirty="0" smtClean="0"/>
          </a:p>
          <a:p>
            <a:endParaRPr lang="nl-NL" sz="2000" dirty="0"/>
          </a:p>
          <a:p>
            <a:r>
              <a:rPr lang="nl-NL" sz="2000" dirty="0" err="1" smtClean="0"/>
              <a:t>All</a:t>
            </a:r>
            <a:r>
              <a:rPr lang="nl-NL" sz="2000" dirty="0" smtClean="0"/>
              <a:t> </a:t>
            </a:r>
            <a:r>
              <a:rPr lang="nl-NL" sz="2000" dirty="0" err="1" smtClean="0"/>
              <a:t>the</a:t>
            </a:r>
            <a:r>
              <a:rPr lang="nl-NL" sz="2000" dirty="0" smtClean="0"/>
              <a:t> </a:t>
            </a:r>
            <a:r>
              <a:rPr lang="nl-NL" sz="2000" dirty="0" err="1" smtClean="0"/>
              <a:t>things</a:t>
            </a:r>
            <a:r>
              <a:rPr lang="nl-NL" sz="2000" dirty="0" smtClean="0"/>
              <a:t> </a:t>
            </a:r>
            <a:r>
              <a:rPr lang="nl-NL" sz="2000" dirty="0" err="1" smtClean="0"/>
              <a:t>we’ve</a:t>
            </a:r>
            <a:r>
              <a:rPr lang="nl-NL" sz="2000" dirty="0" smtClean="0"/>
              <a:t> been </a:t>
            </a:r>
            <a:r>
              <a:rPr lang="nl-NL" sz="2000" dirty="0" err="1" smtClean="0"/>
              <a:t>talking</a:t>
            </a:r>
            <a:r>
              <a:rPr lang="nl-NL" sz="2000" dirty="0" smtClean="0"/>
              <a:t> </a:t>
            </a:r>
            <a:r>
              <a:rPr lang="nl-NL" sz="2000" dirty="0" err="1" smtClean="0"/>
              <a:t>about</a:t>
            </a:r>
            <a:r>
              <a:rPr lang="nl-NL" sz="2000" dirty="0" smtClean="0"/>
              <a:t> </a:t>
            </a:r>
            <a:r>
              <a:rPr lang="nl-NL" sz="2000" dirty="0" err="1" smtClean="0"/>
              <a:t>to</a:t>
            </a:r>
            <a:r>
              <a:rPr lang="nl-NL" sz="2000" dirty="0" smtClean="0"/>
              <a:t> </a:t>
            </a:r>
            <a:r>
              <a:rPr lang="nl-NL" sz="2000" dirty="0" err="1" smtClean="0"/>
              <a:t>prevent</a:t>
            </a:r>
            <a:r>
              <a:rPr lang="nl-NL" sz="2000" dirty="0" smtClean="0"/>
              <a:t> </a:t>
            </a:r>
            <a:r>
              <a:rPr lang="nl-NL" sz="2000" dirty="0" err="1" smtClean="0"/>
              <a:t>and</a:t>
            </a:r>
            <a:r>
              <a:rPr lang="nl-NL" sz="2000" dirty="0" smtClean="0"/>
              <a:t> </a:t>
            </a:r>
            <a:r>
              <a:rPr lang="nl-NL" sz="2000" dirty="0" err="1" smtClean="0"/>
              <a:t>mitigate</a:t>
            </a:r>
            <a:endParaRPr lang="nl-NL" sz="2000" dirty="0" smtClean="0"/>
          </a:p>
          <a:p>
            <a:r>
              <a:rPr lang="nl-NL" sz="2000" dirty="0" smtClean="0"/>
              <a:t>Plus: make </a:t>
            </a:r>
            <a:r>
              <a:rPr lang="nl-NL" sz="2000" dirty="0" err="1" smtClean="0"/>
              <a:t>sure</a:t>
            </a:r>
            <a:r>
              <a:rPr lang="nl-NL" sz="2000" dirty="0" smtClean="0"/>
              <a:t> </a:t>
            </a:r>
            <a:r>
              <a:rPr lang="nl-NL" sz="2000" dirty="0" err="1" smtClean="0"/>
              <a:t>escalation</a:t>
            </a:r>
            <a:r>
              <a:rPr lang="nl-NL" sz="2000" dirty="0" smtClean="0"/>
              <a:t> of a data </a:t>
            </a:r>
            <a:r>
              <a:rPr lang="nl-NL" sz="2000" dirty="0" err="1" smtClean="0"/>
              <a:t>breach</a:t>
            </a:r>
            <a:r>
              <a:rPr lang="nl-NL" sz="2000" dirty="0" smtClean="0"/>
              <a:t> is </a:t>
            </a:r>
            <a:r>
              <a:rPr lang="nl-NL" sz="2000" dirty="0" err="1" smtClean="0"/>
              <a:t>known</a:t>
            </a:r>
            <a:r>
              <a:rPr lang="nl-NL" sz="2000" dirty="0" smtClean="0"/>
              <a:t> </a:t>
            </a:r>
            <a:r>
              <a:rPr lang="nl-NL" sz="2000" dirty="0" err="1" smtClean="0"/>
              <a:t>and</a:t>
            </a:r>
            <a:r>
              <a:rPr lang="nl-NL" sz="2000" dirty="0" smtClean="0"/>
              <a:t> </a:t>
            </a:r>
            <a:r>
              <a:rPr lang="nl-NL" sz="2000" dirty="0" err="1" smtClean="0"/>
              <a:t>tested</a:t>
            </a:r>
            <a:endParaRPr lang="nl-NL" sz="2000" dirty="0" smtClean="0"/>
          </a:p>
          <a:p>
            <a:r>
              <a:rPr lang="nl-NL" sz="2000" dirty="0" err="1" smtClean="0"/>
              <a:t>So</a:t>
            </a:r>
            <a:r>
              <a:rPr lang="nl-NL" sz="2000" dirty="0" smtClean="0"/>
              <a:t>: crisis management </a:t>
            </a:r>
            <a:r>
              <a:rPr lang="nl-NL" sz="2000" dirty="0" err="1" smtClean="0"/>
              <a:t>exercises</a:t>
            </a:r>
            <a:r>
              <a:rPr lang="nl-NL" sz="2000" dirty="0" smtClean="0"/>
              <a:t>!</a:t>
            </a:r>
            <a:endParaRPr lang="nl-NL" sz="2000" dirty="0"/>
          </a:p>
        </p:txBody>
      </p:sp>
    </p:spTree>
    <p:extLst>
      <p:ext uri="{BB962C8B-B14F-4D97-AF65-F5344CB8AC3E}">
        <p14:creationId xmlns:p14="http://schemas.microsoft.com/office/powerpoint/2010/main" val="9096750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9264" y="1444145"/>
            <a:ext cx="9000162" cy="480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le 1"/>
          <p:cNvSpPr>
            <a:spLocks noGrp="1"/>
          </p:cNvSpPr>
          <p:nvPr>
            <p:ph type="title"/>
          </p:nvPr>
        </p:nvSpPr>
        <p:spPr>
          <a:xfrm>
            <a:off x="144000" y="143999"/>
            <a:ext cx="8856000" cy="1154575"/>
          </a:xfrm>
        </p:spPr>
        <p:txBody>
          <a:bodyPr/>
          <a:lstStyle/>
          <a:p>
            <a:r>
              <a:rPr lang="en-US" dirty="0" smtClean="0"/>
              <a:t>National Level:</a:t>
            </a:r>
            <a:r>
              <a:rPr lang="en-US" dirty="0" smtClean="0"/>
              <a:t> OZON2016</a:t>
            </a:r>
            <a:endParaRPr lang="en-US" dirty="0"/>
          </a:p>
        </p:txBody>
      </p:sp>
      <p:sp>
        <p:nvSpPr>
          <p:cNvPr id="15" name="Rounded Rectangle 14"/>
          <p:cNvSpPr/>
          <p:nvPr/>
        </p:nvSpPr>
        <p:spPr>
          <a:xfrm>
            <a:off x="148436" y="1448307"/>
            <a:ext cx="8626730" cy="4614396"/>
          </a:xfrm>
          <a:prstGeom prst="roundRect">
            <a:avLst>
              <a:gd name="adj" fmla="val 5651"/>
            </a:avLst>
          </a:prstGeom>
          <a:solidFill>
            <a:srgbClr val="02B6D2"/>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3200" b="1" dirty="0" smtClean="0"/>
              <a:t>Background and purpose</a:t>
            </a:r>
            <a:endParaRPr lang="en-US" sz="3200" b="1" dirty="0"/>
          </a:p>
          <a:p>
            <a:pPr marL="171450" indent="-171450">
              <a:buFont typeface="Arial" charset="0"/>
              <a:buChar char="•"/>
            </a:pPr>
            <a:r>
              <a:rPr lang="en-US" sz="2000" dirty="0" smtClean="0"/>
              <a:t>C</a:t>
            </a:r>
            <a:r>
              <a:rPr lang="nl-NL" sz="2000" dirty="0" err="1" smtClean="0"/>
              <a:t>risis</a:t>
            </a:r>
            <a:r>
              <a:rPr lang="nl-NL" sz="2000" dirty="0" smtClean="0"/>
              <a:t> </a:t>
            </a:r>
            <a:r>
              <a:rPr lang="nl-NL" sz="2000" dirty="0" err="1" smtClean="0"/>
              <a:t>exercises</a:t>
            </a:r>
            <a:r>
              <a:rPr lang="nl-NL" sz="2000" dirty="0" smtClean="0"/>
              <a:t> </a:t>
            </a:r>
            <a:r>
              <a:rPr lang="nl-NL" sz="2000" dirty="0" err="1" smtClean="0"/>
              <a:t>within</a:t>
            </a:r>
            <a:r>
              <a:rPr lang="nl-NL" sz="2000" dirty="0" smtClean="0"/>
              <a:t> </a:t>
            </a:r>
            <a:r>
              <a:rPr lang="nl-NL" sz="2000" dirty="0" err="1" smtClean="0"/>
              <a:t>institutions</a:t>
            </a:r>
            <a:r>
              <a:rPr lang="nl-NL" sz="2000" dirty="0" smtClean="0"/>
              <a:t> are </a:t>
            </a:r>
            <a:r>
              <a:rPr lang="nl-NL" sz="2000" dirty="0" err="1" smtClean="0"/>
              <a:t>mostly</a:t>
            </a:r>
            <a:r>
              <a:rPr lang="nl-NL" sz="2000" dirty="0" smtClean="0"/>
              <a:t> </a:t>
            </a:r>
            <a:r>
              <a:rPr lang="nl-NL" sz="2000" dirty="0" err="1" smtClean="0"/>
              <a:t>fysically</a:t>
            </a:r>
            <a:r>
              <a:rPr lang="nl-NL" sz="2000" dirty="0" smtClean="0"/>
              <a:t> </a:t>
            </a:r>
            <a:r>
              <a:rPr lang="nl-NL" sz="2000" dirty="0" err="1" smtClean="0"/>
              <a:t>oriented</a:t>
            </a:r>
            <a:r>
              <a:rPr lang="nl-NL" sz="2000" dirty="0" smtClean="0"/>
              <a:t> (</a:t>
            </a:r>
            <a:r>
              <a:rPr lang="nl-NL" sz="2000" dirty="0" err="1" smtClean="0"/>
              <a:t>i,e</a:t>
            </a:r>
            <a:r>
              <a:rPr lang="nl-NL" sz="2000" dirty="0" smtClean="0"/>
              <a:t>, </a:t>
            </a:r>
            <a:r>
              <a:rPr lang="nl-NL" sz="2000" dirty="0" err="1" smtClean="0"/>
              <a:t>fire</a:t>
            </a:r>
            <a:r>
              <a:rPr lang="nl-NL" sz="2000" dirty="0" smtClean="0"/>
              <a:t>, </a:t>
            </a:r>
            <a:r>
              <a:rPr lang="nl-NL" sz="2000" dirty="0" err="1" smtClean="0"/>
              <a:t>evacuation</a:t>
            </a:r>
            <a:r>
              <a:rPr lang="nl-NL" sz="2000" dirty="0" smtClean="0"/>
              <a:t>, </a:t>
            </a:r>
            <a:r>
              <a:rPr lang="nl-NL" sz="2000" dirty="0" err="1" smtClean="0"/>
              <a:t>drills</a:t>
            </a:r>
            <a:r>
              <a:rPr lang="nl-NL" sz="2000" dirty="0" smtClean="0"/>
              <a:t>)</a:t>
            </a:r>
            <a:endParaRPr lang="nl-NL" sz="2000" dirty="0"/>
          </a:p>
          <a:p>
            <a:pPr marL="171450" indent="-171450">
              <a:buFont typeface="Arial" charset="0"/>
              <a:buChar char="•"/>
            </a:pPr>
            <a:r>
              <a:rPr lang="nl-NL" sz="2000" dirty="0" smtClean="0"/>
              <a:t>The </a:t>
            </a:r>
            <a:r>
              <a:rPr lang="nl-NL" sz="2000" dirty="0" err="1" smtClean="0"/>
              <a:t>need</a:t>
            </a:r>
            <a:r>
              <a:rPr lang="nl-NL" sz="2000" dirty="0" smtClean="0"/>
              <a:t> </a:t>
            </a:r>
            <a:r>
              <a:rPr lang="nl-NL" sz="2000" dirty="0" err="1" smtClean="0"/>
              <a:t>to</a:t>
            </a:r>
            <a:r>
              <a:rPr lang="nl-NL" sz="2000" dirty="0" smtClean="0"/>
              <a:t> </a:t>
            </a:r>
            <a:r>
              <a:rPr lang="nl-NL" sz="2000" dirty="0" err="1" smtClean="0"/>
              <a:t>practice</a:t>
            </a:r>
            <a:r>
              <a:rPr lang="nl-NL" sz="2000" dirty="0" smtClean="0"/>
              <a:t> </a:t>
            </a:r>
            <a:r>
              <a:rPr lang="nl-NL" sz="2000" dirty="0" err="1" smtClean="0"/>
              <a:t>with</a:t>
            </a:r>
            <a:r>
              <a:rPr lang="nl-NL" sz="2000" dirty="0" smtClean="0"/>
              <a:t> cyber crisis / IT </a:t>
            </a:r>
            <a:r>
              <a:rPr lang="nl-NL" sz="2000" dirty="0" smtClean="0"/>
              <a:t>security </a:t>
            </a:r>
            <a:r>
              <a:rPr lang="nl-NL" sz="2000" dirty="0" err="1" smtClean="0"/>
              <a:t>and</a:t>
            </a:r>
            <a:r>
              <a:rPr lang="nl-NL" sz="2000" dirty="0" smtClean="0"/>
              <a:t> data </a:t>
            </a:r>
            <a:r>
              <a:rPr lang="nl-NL" sz="2000" dirty="0" err="1" smtClean="0"/>
              <a:t>breaches</a:t>
            </a:r>
            <a:endParaRPr lang="nl-NL" sz="2000" dirty="0" smtClean="0"/>
          </a:p>
          <a:p>
            <a:pPr marL="171450" indent="-171450">
              <a:buFont typeface="Arial" charset="0"/>
              <a:buChar char="•"/>
            </a:pPr>
            <a:r>
              <a:rPr lang="nl-NL" sz="2000" dirty="0" err="1" smtClean="0"/>
              <a:t>Inspiration</a:t>
            </a:r>
            <a:r>
              <a:rPr lang="nl-NL" sz="2000" dirty="0" smtClean="0"/>
              <a:t> </a:t>
            </a:r>
            <a:r>
              <a:rPr lang="nl-NL" sz="2000" dirty="0" err="1" smtClean="0"/>
              <a:t>by</a:t>
            </a:r>
            <a:r>
              <a:rPr lang="nl-NL" sz="2000" dirty="0" smtClean="0"/>
              <a:t> </a:t>
            </a:r>
            <a:r>
              <a:rPr lang="nl-NL" sz="2000" dirty="0" err="1" smtClean="0"/>
              <a:t>participating</a:t>
            </a:r>
            <a:r>
              <a:rPr lang="nl-NL" sz="2000" dirty="0" smtClean="0"/>
              <a:t> in </a:t>
            </a:r>
            <a:r>
              <a:rPr lang="nl-NL" sz="2000" dirty="0" err="1" smtClean="0"/>
              <a:t>other</a:t>
            </a:r>
            <a:r>
              <a:rPr lang="nl-NL" sz="2000" dirty="0" smtClean="0"/>
              <a:t> big cyber exercise</a:t>
            </a:r>
          </a:p>
          <a:p>
            <a:pPr marL="171450" indent="-171450">
              <a:buFont typeface="Arial" charset="0"/>
              <a:buChar char="•"/>
            </a:pPr>
            <a:endParaRPr lang="nl-NL" sz="2000" b="1" dirty="0" smtClean="0"/>
          </a:p>
          <a:p>
            <a:r>
              <a:rPr lang="nl-NL" sz="2000" b="1" dirty="0" err="1" smtClean="0"/>
              <a:t>Purpose</a:t>
            </a:r>
            <a:r>
              <a:rPr lang="nl-NL" sz="2000" b="1" dirty="0" smtClean="0"/>
              <a:t>;</a:t>
            </a:r>
            <a:r>
              <a:rPr lang="nl-NL" sz="2000" dirty="0" smtClean="0"/>
              <a:t> </a:t>
            </a:r>
          </a:p>
          <a:p>
            <a:pPr marL="171450" indent="-171450">
              <a:buFont typeface="Arial" charset="0"/>
              <a:buChar char="•"/>
            </a:pPr>
            <a:r>
              <a:rPr lang="nl-NL" sz="2000" dirty="0" err="1" smtClean="0"/>
              <a:t>Increase</a:t>
            </a:r>
            <a:r>
              <a:rPr lang="nl-NL" sz="2000" dirty="0" smtClean="0"/>
              <a:t> awareness </a:t>
            </a:r>
            <a:r>
              <a:rPr lang="nl-NL" sz="2000" dirty="0" err="1" smtClean="0"/>
              <a:t>and</a:t>
            </a:r>
            <a:r>
              <a:rPr lang="nl-NL" sz="2000" dirty="0" smtClean="0"/>
              <a:t> </a:t>
            </a:r>
            <a:r>
              <a:rPr lang="nl-NL" sz="2000" dirty="0" err="1" smtClean="0"/>
              <a:t>resilience</a:t>
            </a:r>
            <a:r>
              <a:rPr lang="nl-NL" sz="2000" dirty="0" smtClean="0"/>
              <a:t> </a:t>
            </a:r>
            <a:endParaRPr lang="nl-NL" sz="2000" dirty="0"/>
          </a:p>
          <a:p>
            <a:pPr marL="171450" indent="-171450">
              <a:buFont typeface="Arial" charset="0"/>
              <a:buChar char="•"/>
            </a:pPr>
            <a:r>
              <a:rPr lang="nl-NL" sz="2000" dirty="0" err="1" smtClean="0"/>
              <a:t>To</a:t>
            </a:r>
            <a:r>
              <a:rPr lang="nl-NL" sz="2000" dirty="0" smtClean="0"/>
              <a:t> test </a:t>
            </a:r>
            <a:r>
              <a:rPr lang="nl-NL" sz="2000" dirty="0" err="1" smtClean="0"/>
              <a:t>the</a:t>
            </a:r>
            <a:r>
              <a:rPr lang="nl-NL" sz="2000" dirty="0" smtClean="0"/>
              <a:t> </a:t>
            </a:r>
            <a:r>
              <a:rPr lang="nl-NL" sz="2000" dirty="0" err="1" smtClean="0"/>
              <a:t>internal</a:t>
            </a:r>
            <a:r>
              <a:rPr lang="nl-NL" sz="2000" dirty="0" smtClean="0"/>
              <a:t> </a:t>
            </a:r>
            <a:r>
              <a:rPr lang="nl-NL" sz="2000" dirty="0" err="1" smtClean="0"/>
              <a:t>and</a:t>
            </a:r>
            <a:r>
              <a:rPr lang="nl-NL" sz="2000" dirty="0" smtClean="0"/>
              <a:t> </a:t>
            </a:r>
            <a:r>
              <a:rPr lang="nl-NL" sz="2000" dirty="0" err="1" smtClean="0"/>
              <a:t>external</a:t>
            </a:r>
            <a:r>
              <a:rPr lang="nl-NL" sz="2000" dirty="0" smtClean="0"/>
              <a:t> information chain</a:t>
            </a:r>
            <a:endParaRPr lang="nl-NL" sz="2000" dirty="0"/>
          </a:p>
          <a:p>
            <a:pPr marL="171450" indent="-171450">
              <a:buFont typeface="Arial" charset="0"/>
              <a:buChar char="•"/>
            </a:pPr>
            <a:r>
              <a:rPr lang="nl-NL" sz="2000" dirty="0" err="1" smtClean="0"/>
              <a:t>To</a:t>
            </a:r>
            <a:r>
              <a:rPr lang="nl-NL" sz="2000" dirty="0" smtClean="0"/>
              <a:t> test </a:t>
            </a:r>
            <a:r>
              <a:rPr lang="nl-NL" sz="2000" dirty="0" err="1" smtClean="0"/>
              <a:t>internal</a:t>
            </a:r>
            <a:r>
              <a:rPr lang="nl-NL" sz="2000" dirty="0" smtClean="0"/>
              <a:t> </a:t>
            </a:r>
            <a:r>
              <a:rPr lang="nl-NL" sz="2000" dirty="0" err="1" smtClean="0"/>
              <a:t>communication</a:t>
            </a:r>
            <a:r>
              <a:rPr lang="nl-NL" sz="2000" dirty="0" smtClean="0"/>
              <a:t>, </a:t>
            </a:r>
            <a:r>
              <a:rPr lang="nl-NL" sz="2000" dirty="0" err="1" smtClean="0"/>
              <a:t>processes</a:t>
            </a:r>
            <a:r>
              <a:rPr lang="nl-NL" sz="2000" dirty="0" smtClean="0"/>
              <a:t>, </a:t>
            </a:r>
            <a:r>
              <a:rPr lang="nl-NL" sz="2000" dirty="0" err="1" smtClean="0"/>
              <a:t>and</a:t>
            </a:r>
            <a:r>
              <a:rPr lang="nl-NL" sz="2000" dirty="0" smtClean="0"/>
              <a:t> </a:t>
            </a:r>
            <a:r>
              <a:rPr lang="nl-NL" sz="2000" dirty="0" err="1" smtClean="0"/>
              <a:t>testing</a:t>
            </a:r>
            <a:r>
              <a:rPr lang="nl-NL" sz="2000" dirty="0" smtClean="0"/>
              <a:t> </a:t>
            </a:r>
            <a:r>
              <a:rPr lang="nl-NL" sz="2000" dirty="0" err="1" smtClean="0"/>
              <a:t>protocols</a:t>
            </a:r>
            <a:r>
              <a:rPr lang="nl-NL" sz="2000" dirty="0" smtClean="0"/>
              <a:t> </a:t>
            </a:r>
            <a:endParaRPr lang="nl-NL" sz="2000" dirty="0"/>
          </a:p>
          <a:p>
            <a:pPr marL="171450" indent="-171450">
              <a:buFont typeface="Arial" charset="0"/>
              <a:buChar char="•"/>
            </a:pPr>
            <a:r>
              <a:rPr lang="nl-NL" sz="2000" dirty="0" err="1" smtClean="0"/>
              <a:t>To</a:t>
            </a:r>
            <a:r>
              <a:rPr lang="nl-NL" sz="2000" dirty="0" smtClean="0"/>
              <a:t> </a:t>
            </a:r>
            <a:r>
              <a:rPr lang="nl-NL" sz="2000" dirty="0" err="1" smtClean="0"/>
              <a:t>increase</a:t>
            </a:r>
            <a:r>
              <a:rPr lang="nl-NL" sz="2000" dirty="0" smtClean="0"/>
              <a:t> </a:t>
            </a:r>
            <a:r>
              <a:rPr lang="nl-NL" sz="2000" dirty="0" err="1" smtClean="0"/>
              <a:t>knowledge</a:t>
            </a:r>
            <a:r>
              <a:rPr lang="nl-NL" sz="2000" dirty="0" smtClean="0"/>
              <a:t> </a:t>
            </a:r>
            <a:r>
              <a:rPr lang="nl-NL" sz="2000" dirty="0" err="1" smtClean="0"/>
              <a:t>and</a:t>
            </a:r>
            <a:r>
              <a:rPr lang="nl-NL" sz="2000" dirty="0" smtClean="0"/>
              <a:t> </a:t>
            </a:r>
            <a:r>
              <a:rPr lang="nl-NL" sz="2000" dirty="0" err="1" smtClean="0"/>
              <a:t>understanding</a:t>
            </a:r>
            <a:r>
              <a:rPr lang="nl-NL" sz="2000" dirty="0" smtClean="0"/>
              <a:t> of </a:t>
            </a:r>
            <a:r>
              <a:rPr lang="nl-NL" sz="2000" dirty="0" err="1" smtClean="0"/>
              <a:t>the</a:t>
            </a:r>
            <a:r>
              <a:rPr lang="nl-NL" sz="2000" dirty="0" smtClean="0"/>
              <a:t> </a:t>
            </a:r>
            <a:r>
              <a:rPr lang="nl-NL" sz="2000" dirty="0" smtClean="0"/>
              <a:t>development of </a:t>
            </a:r>
            <a:r>
              <a:rPr lang="nl-NL" sz="2000" dirty="0" smtClean="0"/>
              <a:t>a cyber crisis </a:t>
            </a:r>
            <a:endParaRPr lang="nl-NL" sz="2000" dirty="0"/>
          </a:p>
        </p:txBody>
      </p:sp>
      <p:grpSp>
        <p:nvGrpSpPr>
          <p:cNvPr id="10" name="Group 9"/>
          <p:cNvGrpSpPr/>
          <p:nvPr/>
        </p:nvGrpSpPr>
        <p:grpSpPr>
          <a:xfrm>
            <a:off x="144000" y="6282337"/>
            <a:ext cx="8856000" cy="436962"/>
            <a:chOff x="144000" y="6282337"/>
            <a:chExt cx="8856000" cy="436962"/>
          </a:xfrm>
        </p:grpSpPr>
        <p:sp>
          <p:nvSpPr>
            <p:cNvPr id="11" name="Subtitle 2"/>
            <p:cNvSpPr txBox="1">
              <a:spLocks/>
            </p:cNvSpPr>
            <p:nvPr/>
          </p:nvSpPr>
          <p:spPr>
            <a:xfrm>
              <a:off x="144000" y="6282337"/>
              <a:ext cx="8856000" cy="436962"/>
            </a:xfrm>
            <a:prstGeom prst="roundRect">
              <a:avLst>
                <a:gd name="adj" fmla="val 24321"/>
              </a:avLst>
            </a:prstGeom>
            <a:solidFill>
              <a:schemeClr val="accent1"/>
            </a:solidFill>
          </p:spPr>
          <p:txBody>
            <a:bodyPr vert="horz" lIns="108000" tIns="0" rIns="144000" bIns="0" rtlCol="0" anchor="ctr" anchorCtr="0">
              <a:normAutofit/>
            </a:bodyPr>
            <a:lstStyle>
              <a:lvl1pPr marL="0" indent="0" algn="l" defTabSz="914400" rtl="0" eaLnBrk="1" latinLnBrk="0" hangingPunct="1">
                <a:spcBef>
                  <a:spcPts val="600"/>
                </a:spcBef>
                <a:buClr>
                  <a:schemeClr val="accent1"/>
                </a:buClr>
                <a:buFont typeface="Arial" pitchFamily="34" charset="0"/>
                <a:buNone/>
                <a:defRPr sz="2000" b="0" kern="1200" cap="all" baseline="0">
                  <a:solidFill>
                    <a:schemeClr val="bg1"/>
                  </a:solidFill>
                  <a:latin typeface="+mn-lt"/>
                  <a:ea typeface="+mn-ea"/>
                  <a:cs typeface="+mn-cs"/>
                </a:defRPr>
              </a:lvl1pPr>
              <a:lvl2pPr marL="4572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2pPr>
              <a:lvl3pPr marL="9144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3pPr>
              <a:lvl4pPr marL="1371600" indent="0" algn="ctr" defTabSz="914400" rtl="0" eaLnBrk="1" latinLnBrk="0" hangingPunct="1">
                <a:spcBef>
                  <a:spcPts val="1200"/>
                </a:spcBef>
                <a:buFont typeface="Arial" pitchFamily="34" charset="0"/>
                <a:buNone/>
                <a:defRPr sz="2000" b="1" kern="1200">
                  <a:solidFill>
                    <a:schemeClr val="tx1">
                      <a:tint val="75000"/>
                    </a:schemeClr>
                  </a:solidFill>
                  <a:latin typeface="+mn-lt"/>
                  <a:ea typeface="+mn-ea"/>
                  <a:cs typeface="+mn-cs"/>
                </a:defRPr>
              </a:lvl4pPr>
              <a:lvl5pPr marL="18288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nl-NL" b="1" cap="none" dirty="0"/>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08940" y="6370610"/>
              <a:ext cx="688908" cy="286537"/>
            </a:xfrm>
            <a:prstGeom prst="rect">
              <a:avLst/>
            </a:prstGeom>
          </p:spPr>
        </p:pic>
      </p:grpSp>
    </p:spTree>
    <p:extLst>
      <p:ext uri="{BB962C8B-B14F-4D97-AF65-F5344CB8AC3E}">
        <p14:creationId xmlns:p14="http://schemas.microsoft.com/office/powerpoint/2010/main" val="1173817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9264" y="1444145"/>
            <a:ext cx="9000162" cy="480100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tle 1"/>
          <p:cNvSpPr>
            <a:spLocks noGrp="1"/>
          </p:cNvSpPr>
          <p:nvPr>
            <p:ph type="title"/>
          </p:nvPr>
        </p:nvSpPr>
        <p:spPr>
          <a:xfrm>
            <a:off x="144000" y="143999"/>
            <a:ext cx="8856000" cy="1154575"/>
          </a:xfrm>
        </p:spPr>
        <p:txBody>
          <a:bodyPr/>
          <a:lstStyle/>
          <a:p>
            <a:r>
              <a:rPr lang="en-US" dirty="0"/>
              <a:t>Scenario and exercise </a:t>
            </a:r>
            <a:endParaRPr lang="en-US" dirty="0"/>
          </a:p>
        </p:txBody>
      </p:sp>
      <p:sp>
        <p:nvSpPr>
          <p:cNvPr id="17" name="Rounded Rectangle 16"/>
          <p:cNvSpPr/>
          <p:nvPr/>
        </p:nvSpPr>
        <p:spPr>
          <a:xfrm>
            <a:off x="207470" y="1444487"/>
            <a:ext cx="8787306" cy="4775697"/>
          </a:xfrm>
          <a:prstGeom prst="roundRect">
            <a:avLst>
              <a:gd name="adj" fmla="val 5651"/>
            </a:avLst>
          </a:prstGeom>
          <a:solidFill>
            <a:srgbClr val="FFAD30"/>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171450" indent="-171450">
              <a:buFont typeface="Arial" charset="0"/>
              <a:buChar char="•"/>
            </a:pPr>
            <a:r>
              <a:rPr lang="nl-NL" dirty="0" err="1" smtClean="0"/>
              <a:t>Multilayer</a:t>
            </a:r>
            <a:r>
              <a:rPr lang="nl-NL" dirty="0" smtClean="0"/>
              <a:t> </a:t>
            </a:r>
            <a:r>
              <a:rPr lang="nl-NL" dirty="0" smtClean="0"/>
              <a:t>attack, </a:t>
            </a:r>
            <a:r>
              <a:rPr lang="nl-NL" dirty="0" err="1" smtClean="0"/>
              <a:t>with</a:t>
            </a:r>
            <a:r>
              <a:rPr lang="nl-NL" dirty="0" smtClean="0"/>
              <a:t> </a:t>
            </a:r>
            <a:r>
              <a:rPr lang="nl-NL" dirty="0" err="1" smtClean="0"/>
              <a:t>ethical</a:t>
            </a:r>
            <a:r>
              <a:rPr lang="nl-NL" dirty="0" smtClean="0"/>
              <a:t> </a:t>
            </a:r>
            <a:r>
              <a:rPr lang="nl-NL" dirty="0" err="1" smtClean="0"/>
              <a:t>and</a:t>
            </a:r>
            <a:r>
              <a:rPr lang="nl-NL" dirty="0" smtClean="0"/>
              <a:t> </a:t>
            </a:r>
            <a:r>
              <a:rPr lang="nl-NL" dirty="0" err="1" smtClean="0"/>
              <a:t>criminal</a:t>
            </a:r>
            <a:r>
              <a:rPr lang="nl-NL" dirty="0" smtClean="0"/>
              <a:t> </a:t>
            </a:r>
            <a:r>
              <a:rPr lang="nl-NL" dirty="0"/>
              <a:t>component; </a:t>
            </a:r>
          </a:p>
          <a:p>
            <a:pPr marL="171450" indent="-171450">
              <a:buFont typeface="Arial" charset="0"/>
              <a:buChar char="•"/>
            </a:pPr>
            <a:r>
              <a:rPr lang="nl-NL" dirty="0" smtClean="0"/>
              <a:t>Strategic </a:t>
            </a:r>
            <a:r>
              <a:rPr lang="nl-NL" dirty="0" err="1" smtClean="0"/>
              <a:t>and</a:t>
            </a:r>
            <a:r>
              <a:rPr lang="nl-NL" dirty="0" smtClean="0"/>
              <a:t> </a:t>
            </a:r>
            <a:r>
              <a:rPr lang="nl-NL" dirty="0" err="1" smtClean="0"/>
              <a:t>technical</a:t>
            </a:r>
            <a:r>
              <a:rPr lang="nl-NL" dirty="0" smtClean="0"/>
              <a:t> </a:t>
            </a:r>
            <a:r>
              <a:rPr lang="nl-NL" dirty="0" err="1" smtClean="0"/>
              <a:t>dilemmas</a:t>
            </a:r>
            <a:r>
              <a:rPr lang="nl-NL" dirty="0" smtClean="0"/>
              <a:t> </a:t>
            </a:r>
            <a:r>
              <a:rPr lang="nl-NL" dirty="0" err="1" smtClean="0"/>
              <a:t>to</a:t>
            </a:r>
            <a:r>
              <a:rPr lang="nl-NL" dirty="0" smtClean="0"/>
              <a:t> </a:t>
            </a:r>
            <a:r>
              <a:rPr lang="nl-NL" dirty="0" err="1" smtClean="0"/>
              <a:t>encourage</a:t>
            </a:r>
            <a:r>
              <a:rPr lang="nl-NL" dirty="0" smtClean="0"/>
              <a:t> cooperation </a:t>
            </a:r>
            <a:r>
              <a:rPr lang="nl-NL" dirty="0" err="1" smtClean="0"/>
              <a:t>between</a:t>
            </a:r>
            <a:r>
              <a:rPr lang="nl-NL" dirty="0" smtClean="0"/>
              <a:t> </a:t>
            </a:r>
            <a:r>
              <a:rPr lang="nl-NL" dirty="0" err="1" smtClean="0"/>
              <a:t>strategic</a:t>
            </a:r>
            <a:r>
              <a:rPr lang="nl-NL" dirty="0" smtClean="0"/>
              <a:t>, </a:t>
            </a:r>
            <a:r>
              <a:rPr lang="nl-NL" dirty="0" err="1" smtClean="0"/>
              <a:t>operational</a:t>
            </a:r>
            <a:r>
              <a:rPr lang="nl-NL" dirty="0" smtClean="0"/>
              <a:t> </a:t>
            </a:r>
            <a:r>
              <a:rPr lang="nl-NL" dirty="0" err="1" smtClean="0"/>
              <a:t>and</a:t>
            </a:r>
            <a:r>
              <a:rPr lang="nl-NL" dirty="0" smtClean="0"/>
              <a:t> </a:t>
            </a:r>
            <a:r>
              <a:rPr lang="nl-NL" dirty="0" err="1" smtClean="0"/>
              <a:t>tactical</a:t>
            </a:r>
            <a:r>
              <a:rPr lang="nl-NL" dirty="0" smtClean="0"/>
              <a:t> levels </a:t>
            </a:r>
            <a:endParaRPr lang="nl-NL" dirty="0"/>
          </a:p>
          <a:p>
            <a:pPr marL="171450" indent="-171450">
              <a:buFont typeface="Arial" charset="0"/>
              <a:buChar char="•"/>
            </a:pPr>
            <a:r>
              <a:rPr lang="nl-NL" dirty="0" smtClean="0"/>
              <a:t>Both </a:t>
            </a:r>
            <a:r>
              <a:rPr lang="nl-NL" dirty="0" err="1" smtClean="0"/>
              <a:t>technical</a:t>
            </a:r>
            <a:r>
              <a:rPr lang="nl-NL" dirty="0" smtClean="0"/>
              <a:t> </a:t>
            </a:r>
            <a:r>
              <a:rPr lang="nl-NL" dirty="0" err="1" smtClean="0"/>
              <a:t>and</a:t>
            </a:r>
            <a:r>
              <a:rPr lang="nl-NL" dirty="0" smtClean="0"/>
              <a:t> </a:t>
            </a:r>
            <a:r>
              <a:rPr lang="nl-NL" dirty="0" err="1" smtClean="0"/>
              <a:t>strategic</a:t>
            </a:r>
            <a:r>
              <a:rPr lang="nl-NL" dirty="0" smtClean="0"/>
              <a:t> </a:t>
            </a:r>
            <a:r>
              <a:rPr lang="nl-NL" dirty="0" err="1" smtClean="0"/>
              <a:t>challenges</a:t>
            </a:r>
            <a:r>
              <a:rPr lang="nl-NL" dirty="0" smtClean="0"/>
              <a:t>; </a:t>
            </a:r>
            <a:r>
              <a:rPr lang="nl-NL" dirty="0" err="1" smtClean="0"/>
              <a:t>leakage</a:t>
            </a:r>
            <a:r>
              <a:rPr lang="nl-NL" dirty="0" smtClean="0"/>
              <a:t> of </a:t>
            </a:r>
            <a:r>
              <a:rPr lang="nl-NL" dirty="0" err="1" smtClean="0"/>
              <a:t>researchdocuments</a:t>
            </a:r>
            <a:r>
              <a:rPr lang="nl-NL" dirty="0" smtClean="0"/>
              <a:t>, business data, </a:t>
            </a:r>
            <a:r>
              <a:rPr lang="nl-NL" dirty="0" err="1" smtClean="0"/>
              <a:t>manipulating</a:t>
            </a:r>
            <a:r>
              <a:rPr lang="nl-NL" dirty="0" smtClean="0"/>
              <a:t> data, </a:t>
            </a:r>
            <a:r>
              <a:rPr lang="nl-NL" dirty="0" err="1" smtClean="0"/>
              <a:t>mirror</a:t>
            </a:r>
            <a:r>
              <a:rPr lang="nl-NL" dirty="0" smtClean="0"/>
              <a:t> sites, </a:t>
            </a:r>
            <a:r>
              <a:rPr lang="nl-NL" dirty="0" err="1" smtClean="0"/>
              <a:t>simulation</a:t>
            </a:r>
            <a:r>
              <a:rPr lang="nl-NL" dirty="0" smtClean="0"/>
              <a:t> of </a:t>
            </a:r>
            <a:r>
              <a:rPr lang="nl-NL" dirty="0" err="1" smtClean="0"/>
              <a:t>productionenvironments</a:t>
            </a:r>
            <a:r>
              <a:rPr lang="nl-NL" dirty="0" smtClean="0"/>
              <a:t>  </a:t>
            </a:r>
            <a:endParaRPr lang="nl-NL" dirty="0"/>
          </a:p>
          <a:p>
            <a:pPr lvl="1"/>
            <a:endParaRPr lang="nl-NL" dirty="0"/>
          </a:p>
          <a:p>
            <a:pPr marL="171450" indent="-171450">
              <a:buFont typeface="Arial" charset="0"/>
              <a:buChar char="•"/>
            </a:pPr>
            <a:r>
              <a:rPr lang="nl-NL" dirty="0" smtClean="0"/>
              <a:t>Big </a:t>
            </a:r>
            <a:r>
              <a:rPr lang="nl-NL" dirty="0" err="1" smtClean="0"/>
              <a:t>challenge</a:t>
            </a:r>
            <a:r>
              <a:rPr lang="nl-NL" dirty="0" smtClean="0"/>
              <a:t> </a:t>
            </a:r>
            <a:r>
              <a:rPr lang="nl-NL" dirty="0" err="1" smtClean="0"/>
              <a:t>to</a:t>
            </a:r>
            <a:r>
              <a:rPr lang="nl-NL" dirty="0" smtClean="0"/>
              <a:t> </a:t>
            </a:r>
            <a:r>
              <a:rPr lang="nl-NL" dirty="0" err="1" smtClean="0"/>
              <a:t>find</a:t>
            </a:r>
            <a:r>
              <a:rPr lang="nl-NL" dirty="0" smtClean="0"/>
              <a:t> </a:t>
            </a:r>
            <a:r>
              <a:rPr lang="nl-NL" dirty="0" err="1" smtClean="0"/>
              <a:t>compelling</a:t>
            </a:r>
            <a:r>
              <a:rPr lang="nl-NL" dirty="0" smtClean="0"/>
              <a:t> case </a:t>
            </a:r>
            <a:r>
              <a:rPr lang="nl-NL" dirty="0" err="1" smtClean="0"/>
              <a:t>for</a:t>
            </a:r>
            <a:r>
              <a:rPr lang="nl-NL" dirty="0" smtClean="0"/>
              <a:t> bridging </a:t>
            </a:r>
            <a:r>
              <a:rPr lang="nl-NL" dirty="0" err="1" smtClean="0"/>
              <a:t>the</a:t>
            </a:r>
            <a:r>
              <a:rPr lang="nl-NL" dirty="0" smtClean="0"/>
              <a:t> </a:t>
            </a:r>
            <a:r>
              <a:rPr lang="nl-NL" dirty="0" err="1" smtClean="0"/>
              <a:t>gaps</a:t>
            </a:r>
            <a:r>
              <a:rPr lang="nl-NL" dirty="0" smtClean="0"/>
              <a:t> </a:t>
            </a:r>
            <a:r>
              <a:rPr lang="nl-NL" dirty="0" err="1" smtClean="0"/>
              <a:t>between</a:t>
            </a:r>
            <a:r>
              <a:rPr lang="nl-NL" dirty="0" smtClean="0"/>
              <a:t> </a:t>
            </a:r>
            <a:r>
              <a:rPr lang="nl-NL" dirty="0" err="1" smtClean="0"/>
              <a:t>technical</a:t>
            </a:r>
            <a:r>
              <a:rPr lang="nl-NL" dirty="0" smtClean="0"/>
              <a:t> </a:t>
            </a:r>
            <a:r>
              <a:rPr lang="nl-NL" dirty="0" err="1" smtClean="0"/>
              <a:t>and</a:t>
            </a:r>
            <a:r>
              <a:rPr lang="nl-NL" dirty="0" smtClean="0"/>
              <a:t> </a:t>
            </a:r>
            <a:r>
              <a:rPr lang="nl-NL" dirty="0" err="1" smtClean="0"/>
              <a:t>strategic</a:t>
            </a:r>
            <a:r>
              <a:rPr lang="nl-NL" dirty="0" smtClean="0"/>
              <a:t> </a:t>
            </a:r>
            <a:r>
              <a:rPr lang="nl-NL" dirty="0" smtClean="0"/>
              <a:t>level</a:t>
            </a:r>
          </a:p>
          <a:p>
            <a:pPr marL="171450" indent="-171450">
              <a:buFont typeface="Arial" charset="0"/>
              <a:buChar char="•"/>
            </a:pPr>
            <a:endParaRPr lang="nl-NL" dirty="0"/>
          </a:p>
          <a:p>
            <a:pPr marL="171450" indent="-171450">
              <a:buFont typeface="Arial" charset="0"/>
              <a:buChar char="•"/>
            </a:pPr>
            <a:r>
              <a:rPr lang="nl-NL" dirty="0" smtClean="0"/>
              <a:t>DPA </a:t>
            </a:r>
            <a:r>
              <a:rPr lang="nl-NL" dirty="0" err="1" smtClean="0"/>
              <a:t>agreed</a:t>
            </a:r>
            <a:r>
              <a:rPr lang="nl-NL" dirty="0" smtClean="0"/>
              <a:t> </a:t>
            </a:r>
            <a:r>
              <a:rPr lang="nl-NL" dirty="0" err="1" smtClean="0"/>
              <a:t>to</a:t>
            </a:r>
            <a:r>
              <a:rPr lang="nl-NL" dirty="0" smtClean="0"/>
              <a:t> take part in a small </a:t>
            </a:r>
            <a:r>
              <a:rPr lang="nl-NL" dirty="0" err="1" smtClean="0"/>
              <a:t>role</a:t>
            </a:r>
            <a:endParaRPr lang="nl-NL" dirty="0" smtClean="0"/>
          </a:p>
        </p:txBody>
      </p:sp>
      <p:grpSp>
        <p:nvGrpSpPr>
          <p:cNvPr id="10" name="Group 9"/>
          <p:cNvGrpSpPr/>
          <p:nvPr/>
        </p:nvGrpSpPr>
        <p:grpSpPr>
          <a:xfrm>
            <a:off x="144000" y="6282337"/>
            <a:ext cx="8856000" cy="436962"/>
            <a:chOff x="144000" y="6282337"/>
            <a:chExt cx="8856000" cy="436962"/>
          </a:xfrm>
        </p:grpSpPr>
        <p:sp>
          <p:nvSpPr>
            <p:cNvPr id="11" name="Subtitle 2"/>
            <p:cNvSpPr txBox="1">
              <a:spLocks/>
            </p:cNvSpPr>
            <p:nvPr/>
          </p:nvSpPr>
          <p:spPr>
            <a:xfrm>
              <a:off x="144000" y="6282337"/>
              <a:ext cx="8856000" cy="436962"/>
            </a:xfrm>
            <a:prstGeom prst="roundRect">
              <a:avLst>
                <a:gd name="adj" fmla="val 24321"/>
              </a:avLst>
            </a:prstGeom>
            <a:solidFill>
              <a:schemeClr val="accent1"/>
            </a:solidFill>
          </p:spPr>
          <p:txBody>
            <a:bodyPr vert="horz" lIns="108000" tIns="0" rIns="144000" bIns="0" rtlCol="0" anchor="ctr" anchorCtr="0">
              <a:normAutofit/>
            </a:bodyPr>
            <a:lstStyle>
              <a:lvl1pPr marL="0" indent="0" algn="l" defTabSz="914400" rtl="0" eaLnBrk="1" latinLnBrk="0" hangingPunct="1">
                <a:spcBef>
                  <a:spcPts val="600"/>
                </a:spcBef>
                <a:buClr>
                  <a:schemeClr val="accent1"/>
                </a:buClr>
                <a:buFont typeface="Arial" pitchFamily="34" charset="0"/>
                <a:buNone/>
                <a:defRPr sz="2000" b="0" kern="1200" cap="all" baseline="0">
                  <a:solidFill>
                    <a:schemeClr val="bg1"/>
                  </a:solidFill>
                  <a:latin typeface="+mn-lt"/>
                  <a:ea typeface="+mn-ea"/>
                  <a:cs typeface="+mn-cs"/>
                </a:defRPr>
              </a:lvl1pPr>
              <a:lvl2pPr marL="4572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2pPr>
              <a:lvl3pPr marL="9144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3pPr>
              <a:lvl4pPr marL="1371600" indent="0" algn="ctr" defTabSz="914400" rtl="0" eaLnBrk="1" latinLnBrk="0" hangingPunct="1">
                <a:spcBef>
                  <a:spcPts val="1200"/>
                </a:spcBef>
                <a:buFont typeface="Arial" pitchFamily="34" charset="0"/>
                <a:buNone/>
                <a:defRPr sz="2000" b="1" kern="1200">
                  <a:solidFill>
                    <a:schemeClr val="tx1">
                      <a:tint val="75000"/>
                    </a:schemeClr>
                  </a:solidFill>
                  <a:latin typeface="+mn-lt"/>
                  <a:ea typeface="+mn-ea"/>
                  <a:cs typeface="+mn-cs"/>
                </a:defRPr>
              </a:lvl4pPr>
              <a:lvl5pPr marL="18288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nl-NL" b="1" cap="none" dirty="0"/>
            </a:p>
          </p:txBody>
        </p:sp>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08940" y="6370610"/>
              <a:ext cx="688908" cy="286537"/>
            </a:xfrm>
            <a:prstGeom prst="rect">
              <a:avLst/>
            </a:prstGeom>
          </p:spPr>
        </p:pic>
      </p:grpSp>
    </p:spTree>
    <p:extLst>
      <p:ext uri="{BB962C8B-B14F-4D97-AF65-F5344CB8AC3E}">
        <p14:creationId xmlns:p14="http://schemas.microsoft.com/office/powerpoint/2010/main" val="46546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a:t>
            </a:r>
            <a:endParaRPr lang="en-US" dirty="0"/>
          </a:p>
        </p:txBody>
      </p:sp>
      <p:sp>
        <p:nvSpPr>
          <p:cNvPr id="4" name="Rounded Rectangle 3"/>
          <p:cNvSpPr/>
          <p:nvPr/>
        </p:nvSpPr>
        <p:spPr>
          <a:xfrm>
            <a:off x="144000" y="1441240"/>
            <a:ext cx="8856000" cy="4698431"/>
          </a:xfrm>
          <a:prstGeom prst="roundRect">
            <a:avLst>
              <a:gd name="adj" fmla="val 2963"/>
            </a:avLst>
          </a:prstGeom>
          <a:solidFill>
            <a:srgbClr val="02B6D2"/>
          </a:solidFill>
          <a:ln w="12700">
            <a:solidFill>
              <a:srgbClr val="007DB4"/>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nl-NL" sz="1000" dirty="0"/>
          </a:p>
        </p:txBody>
      </p:sp>
      <p:grpSp>
        <p:nvGrpSpPr>
          <p:cNvPr id="5" name="Group 4"/>
          <p:cNvGrpSpPr/>
          <p:nvPr/>
        </p:nvGrpSpPr>
        <p:grpSpPr>
          <a:xfrm>
            <a:off x="144000" y="6282337"/>
            <a:ext cx="8856000" cy="436962"/>
            <a:chOff x="144000" y="6282337"/>
            <a:chExt cx="8856000" cy="436962"/>
          </a:xfrm>
        </p:grpSpPr>
        <p:sp>
          <p:nvSpPr>
            <p:cNvPr id="6" name="Subtitle 2"/>
            <p:cNvSpPr txBox="1">
              <a:spLocks/>
            </p:cNvSpPr>
            <p:nvPr/>
          </p:nvSpPr>
          <p:spPr>
            <a:xfrm>
              <a:off x="144000" y="6282337"/>
              <a:ext cx="8856000" cy="436962"/>
            </a:xfrm>
            <a:prstGeom prst="roundRect">
              <a:avLst>
                <a:gd name="adj" fmla="val 24321"/>
              </a:avLst>
            </a:prstGeom>
            <a:solidFill>
              <a:schemeClr val="accent1"/>
            </a:solidFill>
          </p:spPr>
          <p:txBody>
            <a:bodyPr vert="horz" lIns="108000" tIns="0" rIns="144000" bIns="0" rtlCol="0" anchor="ctr" anchorCtr="0">
              <a:normAutofit/>
            </a:bodyPr>
            <a:lstStyle>
              <a:lvl1pPr marL="0" indent="0" algn="l" defTabSz="914400" rtl="0" eaLnBrk="1" latinLnBrk="0" hangingPunct="1">
                <a:spcBef>
                  <a:spcPts val="600"/>
                </a:spcBef>
                <a:buClr>
                  <a:schemeClr val="accent1"/>
                </a:buClr>
                <a:buFont typeface="Arial" pitchFamily="34" charset="0"/>
                <a:buNone/>
                <a:defRPr sz="2000" b="0" kern="1200" cap="all" baseline="0">
                  <a:solidFill>
                    <a:schemeClr val="bg1"/>
                  </a:solidFill>
                  <a:latin typeface="+mn-lt"/>
                  <a:ea typeface="+mn-ea"/>
                  <a:cs typeface="+mn-cs"/>
                </a:defRPr>
              </a:lvl1pPr>
              <a:lvl2pPr marL="4572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2pPr>
              <a:lvl3pPr marL="9144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3pPr>
              <a:lvl4pPr marL="1371600" indent="0" algn="ctr" defTabSz="914400" rtl="0" eaLnBrk="1" latinLnBrk="0" hangingPunct="1">
                <a:spcBef>
                  <a:spcPts val="1200"/>
                </a:spcBef>
                <a:buFont typeface="Arial" pitchFamily="34" charset="0"/>
                <a:buNone/>
                <a:defRPr sz="2000" b="1" kern="1200">
                  <a:solidFill>
                    <a:schemeClr val="tx1">
                      <a:tint val="75000"/>
                    </a:schemeClr>
                  </a:solidFill>
                  <a:latin typeface="+mn-lt"/>
                  <a:ea typeface="+mn-ea"/>
                  <a:cs typeface="+mn-cs"/>
                </a:defRPr>
              </a:lvl4pPr>
              <a:lvl5pPr marL="1828800" indent="0" algn="ctr" defTabSz="914400" rtl="0" eaLnBrk="1" latinLnBrk="0" hangingPunct="1">
                <a:spcBef>
                  <a:spcPts val="0"/>
                </a:spcBef>
                <a:buFont typeface="Arial" pitchFamily="34" charset="0"/>
                <a:buNone/>
                <a:defRPr sz="16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nl-NL" b="1" cap="none" dirty="0"/>
            </a:p>
          </p:txBody>
        </p:sp>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208940" y="6370610"/>
              <a:ext cx="688908" cy="286537"/>
            </a:xfrm>
            <a:prstGeom prst="rect">
              <a:avLst/>
            </a:prstGeom>
          </p:spPr>
        </p:pic>
      </p:gr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34046" y="2475180"/>
            <a:ext cx="4163802" cy="2096855"/>
          </a:xfrm>
          <a:prstGeom prst="roundRect">
            <a:avLst>
              <a:gd name="adj" fmla="val 7629"/>
            </a:avLst>
          </a:prstGeom>
          <a:ln>
            <a:noFill/>
          </a:ln>
          <a:effectLst>
            <a:outerShdw blurRad="292100" dist="139700" dir="2700000" algn="tl" rotWithShape="0">
              <a:srgbClr val="333333">
                <a:alpha val="65000"/>
              </a:srgbClr>
            </a:outerShdw>
          </a:effectLst>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1207" y="2475097"/>
            <a:ext cx="4293587" cy="2054642"/>
          </a:xfrm>
          <a:prstGeom prst="roundRect">
            <a:avLst>
              <a:gd name="adj" fmla="val 6276"/>
            </a:avLst>
          </a:prstGeom>
          <a:ln>
            <a:noFill/>
          </a:ln>
          <a:effectLst>
            <a:outerShdw blurRad="292100" dist="139700" dir="2700000" algn="tl" rotWithShape="0">
              <a:srgbClr val="333333">
                <a:alpha val="65000"/>
              </a:srgbClr>
            </a:outerShdw>
          </a:effectLst>
        </p:spPr>
      </p:pic>
      <p:sp>
        <p:nvSpPr>
          <p:cNvPr id="13" name="TextBox 12"/>
          <p:cNvSpPr txBox="1"/>
          <p:nvPr/>
        </p:nvSpPr>
        <p:spPr>
          <a:xfrm>
            <a:off x="391886" y="4657063"/>
            <a:ext cx="4112908" cy="430887"/>
          </a:xfrm>
          <a:prstGeom prst="rect">
            <a:avLst/>
          </a:prstGeom>
          <a:noFill/>
        </p:spPr>
        <p:txBody>
          <a:bodyPr wrap="square" rtlCol="0">
            <a:spAutoFit/>
          </a:bodyPr>
          <a:lstStyle/>
          <a:p>
            <a:r>
              <a:rPr lang="en-US" sz="1100" dirty="0" smtClean="0">
                <a:solidFill>
                  <a:schemeClr val="bg1"/>
                </a:solidFill>
              </a:rPr>
              <a:t>Disclosing critical research </a:t>
            </a:r>
            <a:r>
              <a:rPr lang="en-US" sz="1100" smtClean="0">
                <a:solidFill>
                  <a:schemeClr val="bg1"/>
                </a:solidFill>
              </a:rPr>
              <a:t>and business information </a:t>
            </a:r>
            <a:r>
              <a:rPr lang="en-US" sz="1100" dirty="0" smtClean="0">
                <a:solidFill>
                  <a:schemeClr val="bg1"/>
                </a:solidFill>
              </a:rPr>
              <a:t>on a prepared website</a:t>
            </a:r>
          </a:p>
        </p:txBody>
      </p:sp>
      <p:sp>
        <p:nvSpPr>
          <p:cNvPr id="14" name="TextBox 13"/>
          <p:cNvSpPr txBox="1"/>
          <p:nvPr/>
        </p:nvSpPr>
        <p:spPr>
          <a:xfrm>
            <a:off x="4948176" y="4650773"/>
            <a:ext cx="3392679" cy="261610"/>
          </a:xfrm>
          <a:prstGeom prst="rect">
            <a:avLst/>
          </a:prstGeom>
          <a:noFill/>
        </p:spPr>
        <p:txBody>
          <a:bodyPr wrap="square" rtlCol="0">
            <a:spAutoFit/>
          </a:bodyPr>
          <a:lstStyle/>
          <a:p>
            <a:r>
              <a:rPr lang="en-US" sz="1100" dirty="0" smtClean="0">
                <a:solidFill>
                  <a:schemeClr val="bg1"/>
                </a:solidFill>
              </a:rPr>
              <a:t>Offering ”create your own grades” </a:t>
            </a:r>
            <a:r>
              <a:rPr lang="en-US" sz="1100" smtClean="0">
                <a:solidFill>
                  <a:schemeClr val="bg1"/>
                </a:solidFill>
              </a:rPr>
              <a:t>through websites </a:t>
            </a:r>
            <a:endParaRPr lang="en-US" sz="1100" dirty="0" smtClean="0">
              <a:solidFill>
                <a:schemeClr val="bg1"/>
              </a:solidFill>
            </a:endParaRPr>
          </a:p>
        </p:txBody>
      </p:sp>
    </p:spTree>
    <p:extLst>
      <p:ext uri="{BB962C8B-B14F-4D97-AF65-F5344CB8AC3E}">
        <p14:creationId xmlns:p14="http://schemas.microsoft.com/office/powerpoint/2010/main" val="262617450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11&quot;&gt;&lt;property id=&quot;20148&quot; value=&quot;5&quot;/&gt;&lt;property id=&quot;20300&quot; value=&quot;Slide 1&quot;/&gt;&lt;property id=&quot;20307&quot; value=&quot;256&quot;/&gt;&lt;/object&gt;&lt;/object&gt;&lt;/object&gt;&lt;/database&gt;"/>
  <p:tag name="SECTOMILLISECCONVERTED" val="1"/>
</p:tagLst>
</file>

<file path=ppt/theme/theme1.xml><?xml version="1.0" encoding="utf-8"?>
<a:theme xmlns:a="http://schemas.openxmlformats.org/drawingml/2006/main" name="SURF">
  <a:themeElements>
    <a:clrScheme name="Surfnet">
      <a:dk1>
        <a:sysClr val="windowText" lastClr="000000"/>
      </a:dk1>
      <a:lt1>
        <a:sysClr val="window" lastClr="FFFFFF"/>
      </a:lt1>
      <a:dk2>
        <a:srgbClr val="1F497D"/>
      </a:dk2>
      <a:lt2>
        <a:srgbClr val="EEECE1"/>
      </a:lt2>
      <a:accent1>
        <a:srgbClr val="007DB4"/>
      </a:accent1>
      <a:accent2>
        <a:srgbClr val="0090C4"/>
      </a:accent2>
      <a:accent3>
        <a:srgbClr val="5EA8D2"/>
      </a:accent3>
      <a:accent4>
        <a:srgbClr val="9BC4E1"/>
      </a:accent4>
      <a:accent5>
        <a:srgbClr val="CEE0F0"/>
      </a:accent5>
      <a:accent6>
        <a:srgbClr val="6D6E71"/>
      </a:accent6>
      <a:hlink>
        <a:srgbClr val="0000FF"/>
      </a:hlink>
      <a:folHlink>
        <a:srgbClr val="800080"/>
      </a:folHlink>
    </a:clrScheme>
    <a:fontScheme name="Surf">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e2" id="{862718FC-274B-DF4A-8A33-F02929D7C1D1}" vid="{E031732A-EECB-9C42-BD1D-19AEE5A66D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E0121F59773F94AA3E21BD911C70D3F" ma:contentTypeVersion="0" ma:contentTypeDescription="Een nieuw document maken." ma:contentTypeScope="" ma:versionID="a2f9e45eacdcd3462deff0870e7b164a">
  <xsd:schema xmlns:xsd="http://www.w3.org/2001/XMLSchema" xmlns:xs="http://www.w3.org/2001/XMLSchema" xmlns:p="http://schemas.microsoft.com/office/2006/metadata/properties" targetNamespace="http://schemas.microsoft.com/office/2006/metadata/properties" ma:root="true" ma:fieldsID="a17e5968c79d9fe2fc9f8835eee23f58">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86F37FF-871A-4413-B2EA-18FCE92FA643}">
  <ds:schemaRefs>
    <ds:schemaRef ds:uri="http://purl.org/dc/elements/1.1/"/>
    <ds:schemaRef ds:uri="http://purl.org/dc/dcmitype/"/>
    <ds:schemaRef ds:uri="http://www.w3.org/XML/1998/namespace"/>
    <ds:schemaRef ds:uri="http://schemas.microsoft.com/office/2006/documentManagement/types"/>
    <ds:schemaRef ds:uri="http://purl.org/dc/terms/"/>
    <ds:schemaRef ds:uri="http://schemas.microsoft.com/office/2006/metadata/properties"/>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C89EB17D-20AA-4E4E-949B-6F7A74234AFB}">
  <ds:schemaRefs>
    <ds:schemaRef ds:uri="http://schemas.microsoft.com/sharepoint/v3/contenttype/forms"/>
  </ds:schemaRefs>
</ds:datastoreItem>
</file>

<file path=customXml/itemProps3.xml><?xml version="1.0" encoding="utf-8"?>
<ds:datastoreItem xmlns:ds="http://schemas.openxmlformats.org/officeDocument/2006/customXml" ds:itemID="{A73ADDF6-C92D-48EC-A5F4-E3D83B58203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SURFnet powerpoint template 4-3</Template>
  <TotalTime>0</TotalTime>
  <Words>1256</Words>
  <Application>Microsoft Office PowerPoint</Application>
  <PresentationFormat>On-screen Show (4:3)</PresentationFormat>
  <Paragraphs>221</Paragraphs>
  <Slides>16</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Verdana</vt:lpstr>
      <vt:lpstr>SURF</vt:lpstr>
      <vt:lpstr>TF-DPR Meeting 4, Barcelona</vt:lpstr>
      <vt:lpstr>Agenda </vt:lpstr>
      <vt:lpstr>Impact of Data Breaches</vt:lpstr>
      <vt:lpstr>How many?</vt:lpstr>
      <vt:lpstr>Impact Data Breach</vt:lpstr>
      <vt:lpstr>What can we do to prepare?</vt:lpstr>
      <vt:lpstr>National Level: OZON2016</vt:lpstr>
      <vt:lpstr>Scenario and exercise </vt:lpstr>
      <vt:lpstr>Scenario</vt:lpstr>
      <vt:lpstr>Participants</vt:lpstr>
      <vt:lpstr>Participating roles</vt:lpstr>
      <vt:lpstr>Results and Recommendations OZON2016</vt:lpstr>
      <vt:lpstr>European Level: CLAW</vt:lpstr>
      <vt:lpstr>CLAW Scenario</vt:lpstr>
      <vt:lpstr>What started happening</vt:lpstr>
      <vt:lpstr>Questions for CLAW 2018</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2018-04-23T06:26:32Z</dcterms:created>
  <dcterms:modified xsi:type="dcterms:W3CDTF">2018-04-23T08:28:16Z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0x0101007E0121F59773F94AA3E21BD911C70D3F</vt:lpwstr>
  </property>
</Properties>
</file>