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2"/>
  </p:notesMasterIdLst>
  <p:sldIdLst>
    <p:sldId id="360" r:id="rId4"/>
    <p:sldId id="362" r:id="rId5"/>
    <p:sldId id="363" r:id="rId6"/>
    <p:sldId id="364" r:id="rId7"/>
    <p:sldId id="365" r:id="rId8"/>
    <p:sldId id="366" r:id="rId9"/>
    <p:sldId id="367" r:id="rId10"/>
    <p:sldId id="3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8" autoAdjust="0"/>
    <p:restoredTop sz="81703" autoAdjust="0"/>
  </p:normalViewPr>
  <p:slideViewPr>
    <p:cSldViewPr snapToGrid="0">
      <p:cViewPr varScale="1">
        <p:scale>
          <a:sx n="80" d="100"/>
          <a:sy n="80" d="100"/>
        </p:scale>
        <p:origin x="1016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TFMNM/Mobility+Working+Group+Meeting+at+TNC18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22/10/2018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Update on Small Projects and Funding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Nicole Harris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GCC, Amsterdam, 23 October 2018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86E6C6-A325-0F45-AF9A-42EAE9DA5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CLAW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9027688-6CCD-7C4E-95EC-7015945CD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2919664"/>
            <a:ext cx="8633637" cy="285972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64 registrations across 30 different </a:t>
            </a:r>
            <a:r>
              <a:rPr lang="en-US" dirty="0" err="1"/>
              <a:t>organisations</a:t>
            </a:r>
            <a:r>
              <a:rPr lang="en-US" dirty="0"/>
              <a:t>.</a:t>
            </a:r>
          </a:p>
          <a:p>
            <a:r>
              <a:rPr lang="en-US" dirty="0"/>
              <a:t>Full playbook with a new crisis scenario for this event. </a:t>
            </a:r>
          </a:p>
          <a:p>
            <a:r>
              <a:rPr lang="en-US" dirty="0"/>
              <a:t>Teams to be split into fake “NRENs” for the event (previously split by topic).</a:t>
            </a:r>
          </a:p>
          <a:p>
            <a:r>
              <a:rPr lang="en-US" dirty="0"/>
              <a:t>Two training sessions with external trainers.</a:t>
            </a:r>
          </a:p>
          <a:p>
            <a:r>
              <a:rPr lang="en-US" dirty="0"/>
              <a:t>Catering and training funded via GN4-3. </a:t>
            </a:r>
          </a:p>
        </p:txBody>
      </p:sp>
      <p:pic>
        <p:nvPicPr>
          <p:cNvPr id="1026" name="Picture 2" descr="claw_banner.jpg">
            <a:extLst>
              <a:ext uri="{FF2B5EF4-FFF2-40B4-BE49-F238E27FC236}">
                <a16:creationId xmlns:a16="http://schemas.microsoft.com/office/drawing/2014/main" id="{EC97AC4B-A381-294B-9BA1-C7B73436D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537" y="705164"/>
            <a:ext cx="5899210" cy="185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DDB8F3-27C4-0344-A15D-6B173B0A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NPAPWS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1419553-7D8C-5342-8B4A-030C84BC2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Next workshop: 2 – 4 April 2019 in Prague. </a:t>
            </a:r>
          </a:p>
          <a:p>
            <a:r>
              <a:rPr lang="en-US" dirty="0"/>
              <a:t>New project team:</a:t>
            </a:r>
          </a:p>
          <a:p>
            <a:pPr lvl="1"/>
            <a:r>
              <a:rPr lang="en-GB" dirty="0" err="1"/>
              <a:t>Silvie</a:t>
            </a:r>
            <a:r>
              <a:rPr lang="en-GB" dirty="0"/>
              <a:t> </a:t>
            </a:r>
            <a:r>
              <a:rPr lang="en-GB" dirty="0" err="1"/>
              <a:t>Francisci</a:t>
            </a:r>
            <a:r>
              <a:rPr lang="en-GB" dirty="0"/>
              <a:t> will assume the role of the Project Manager Domenico </a:t>
            </a:r>
            <a:r>
              <a:rPr lang="en-GB" dirty="0" err="1"/>
              <a:t>Vicinanza</a:t>
            </a:r>
            <a:r>
              <a:rPr lang="en-GB" dirty="0"/>
              <a:t> will be the Programme Committee Chair.</a:t>
            </a:r>
          </a:p>
          <a:p>
            <a:pPr lvl="1"/>
            <a:r>
              <a:rPr lang="en-GB" dirty="0"/>
              <a:t>Karl Meyer will provide communications support (when needed, as in the previous years).</a:t>
            </a:r>
          </a:p>
          <a:p>
            <a:pPr lvl="1"/>
            <a:r>
              <a:rPr lang="en-GB" dirty="0" err="1"/>
              <a:t>Sigita</a:t>
            </a:r>
            <a:r>
              <a:rPr lang="en-GB" dirty="0"/>
              <a:t> </a:t>
            </a:r>
            <a:r>
              <a:rPr lang="en-GB" dirty="0" err="1"/>
              <a:t>Jurkynaite</a:t>
            </a:r>
            <a:r>
              <a:rPr lang="en-GB" dirty="0"/>
              <a:t> will have an advisory role for this year, assisting </a:t>
            </a:r>
            <a:r>
              <a:rPr lang="en-GB" dirty="0" err="1"/>
              <a:t>Silvie</a:t>
            </a:r>
            <a:r>
              <a:rPr lang="en-GB" dirty="0"/>
              <a:t> and Domenico in preparation for the event.</a:t>
            </a:r>
          </a:p>
          <a:p>
            <a:r>
              <a:rPr lang="en-GB" dirty="0"/>
              <a:t>Budget breakdown requested for 2019 (against 10,000 euros allocation).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 algn="ctr">
              <a:buNone/>
            </a:pPr>
            <a:r>
              <a:rPr lang="en-US" dirty="0"/>
              <a:t>https://</a:t>
            </a:r>
            <a:r>
              <a:rPr lang="en-US" dirty="0" err="1"/>
              <a:t>npapws.org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E7C89-7FA6-1044-A3AD-C10CFA4FA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SIG-NOC Training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D19A3-34BC-E549-9A44-DF1CA272A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discussion with trainer for first workshop in new year in Amsterdam against 5,000 euro budget allocation.</a:t>
            </a:r>
          </a:p>
          <a:p>
            <a:r>
              <a:rPr lang="en-US" dirty="0"/>
              <a:t>Some difficulties with negotiation: especially regarding IPR and ITIL issues. </a:t>
            </a:r>
          </a:p>
          <a:p>
            <a:r>
              <a:rPr lang="en-US" dirty="0"/>
              <a:t>Budget proposals for self-funding approach presented to SIG-NOC SC but concern over expense from Committee Members.</a:t>
            </a:r>
          </a:p>
          <a:p>
            <a:pPr lvl="1"/>
            <a:r>
              <a:rPr lang="en-US" dirty="0"/>
              <a:t>Most expensive: 1,150 euros for 2 day course for 15 attendees.</a:t>
            </a:r>
          </a:p>
          <a:p>
            <a:pPr lvl="1"/>
            <a:r>
              <a:rPr lang="en-US" dirty="0"/>
              <a:t>Least expensive: 650 euros for 2 day course for 15 attendees.</a:t>
            </a:r>
          </a:p>
        </p:txBody>
      </p:sp>
    </p:spTree>
    <p:extLst>
      <p:ext uri="{BB962C8B-B14F-4D97-AF65-F5344CB8AC3E}">
        <p14:creationId xmlns:p14="http://schemas.microsoft.com/office/powerpoint/2010/main" val="3351948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C44E9-EDE6-0D40-9517-38AFF85EA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“Mobility Day”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56F48-8E98-7041-BD50-4DF3B7B0C5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Annual event to fill the gap left by end of TF-Mobility.</a:t>
            </a:r>
          </a:p>
          <a:p>
            <a:r>
              <a:rPr lang="en-US" dirty="0"/>
              <a:t>Successfully repeated in 2018 with 42 registered + 7 remote attendees: </a:t>
            </a:r>
            <a:r>
              <a:rPr lang="en-US" dirty="0">
                <a:hlinkClick r:id="rId2"/>
              </a:rPr>
              <a:t>https://wiki.geant.org/display/TFMNM/Mobility+Working+Group+Meeting+at+TNC18</a:t>
            </a:r>
            <a:r>
              <a:rPr lang="en-US" dirty="0"/>
              <a:t>.</a:t>
            </a:r>
          </a:p>
          <a:p>
            <a:r>
              <a:rPr lang="en-US" dirty="0"/>
              <a:t>Plan to repeat in 2019. </a:t>
            </a:r>
          </a:p>
          <a:p>
            <a:r>
              <a:rPr lang="en-US" dirty="0"/>
              <a:t>No-one really “owns” this. </a:t>
            </a:r>
          </a:p>
          <a:p>
            <a:r>
              <a:rPr lang="en-US" dirty="0"/>
              <a:t>No budget is allocated for this event.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993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D57B5-B292-2B43-B825-85CEEEA86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Veitsch</a:t>
            </a:r>
            <a:r>
              <a:rPr lang="en-US" dirty="0"/>
              <a:t> Foundation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429AB-491D-7F47-81EA-F72ABB89F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invitation to discuss how to work with the </a:t>
            </a:r>
            <a:r>
              <a:rPr lang="en-US" dirty="0" err="1"/>
              <a:t>Vietsch</a:t>
            </a:r>
            <a:r>
              <a:rPr lang="en-US" dirty="0"/>
              <a:t> Foundation.</a:t>
            </a:r>
          </a:p>
          <a:p>
            <a:r>
              <a:rPr lang="en-US" dirty="0"/>
              <a:t>Initial discussion but no further actions.  </a:t>
            </a:r>
          </a:p>
        </p:txBody>
      </p:sp>
    </p:spTree>
    <p:extLst>
      <p:ext uri="{BB962C8B-B14F-4D97-AF65-F5344CB8AC3E}">
        <p14:creationId xmlns:p14="http://schemas.microsoft.com/office/powerpoint/2010/main" val="1505649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69036-61AE-AB4B-A5F4-60A0B81F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else?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6AEC4-0CBE-F946-A950-3A1F3674C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we missing?</a:t>
            </a:r>
          </a:p>
          <a:p>
            <a:r>
              <a:rPr lang="en-US" dirty="0"/>
              <a:t>Should </a:t>
            </a:r>
            <a:r>
              <a:rPr lang="en-US"/>
              <a:t>we promote further?</a:t>
            </a:r>
          </a:p>
        </p:txBody>
      </p:sp>
    </p:spTree>
    <p:extLst>
      <p:ext uri="{BB962C8B-B14F-4D97-AF65-F5344CB8AC3E}">
        <p14:creationId xmlns:p14="http://schemas.microsoft.com/office/powerpoint/2010/main" val="249278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22/10/2018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 Presentation Template - April 2018" id="{4B950231-B176-EE4E-9350-7D86424F741E}" vid="{73F3DC61-176C-1643-A067-72904A6031EC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 Presentation Template - April 2018" id="{4B950231-B176-EE4E-9350-7D86424F741E}" vid="{AAD17C16-2603-3A4C-AE46-A032F245666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 Presentation Template - April 2018" id="{4B950231-B176-EE4E-9350-7D86424F741E}" vid="{E2ABCB90-2ACE-3A42-AB91-6F7E83D49047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17</TotalTime>
  <Words>435</Words>
  <Application>Microsoft Macintosh PowerPoint</Application>
  <PresentationFormat>Widescreen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CLAW</vt:lpstr>
      <vt:lpstr>NPAPWS</vt:lpstr>
      <vt:lpstr>SIG-NOC Training </vt:lpstr>
      <vt:lpstr>“Mobility Day”</vt:lpstr>
      <vt:lpstr>Veitsch Foundation</vt:lpstr>
      <vt:lpstr>What else?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2</cp:revision>
  <dcterms:created xsi:type="dcterms:W3CDTF">2018-10-22T15:29:24Z</dcterms:created>
  <dcterms:modified xsi:type="dcterms:W3CDTF">2018-10-22T15:47:05Z</dcterms:modified>
</cp:coreProperties>
</file>