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66" r:id="rId2"/>
    <p:sldId id="267" r:id="rId3"/>
    <p:sldId id="256" r:id="rId4"/>
    <p:sldId id="258" r:id="rId5"/>
    <p:sldId id="257" r:id="rId6"/>
    <p:sldId id="268" r:id="rId7"/>
    <p:sldId id="263" r:id="rId8"/>
    <p:sldId id="264" r:id="rId9"/>
    <p:sldId id="265" r:id="rId10"/>
    <p:sldId id="25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55074"/>
  </p:normalViewPr>
  <p:slideViewPr>
    <p:cSldViewPr snapToGrid="0" snapToObjects="1">
      <p:cViewPr varScale="1">
        <p:scale>
          <a:sx n="61" d="100"/>
          <a:sy n="61" d="100"/>
        </p:scale>
        <p:origin x="255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4853F3-B685-5E41-9BD2-62B84097A6C6}" type="doc">
      <dgm:prSet loTypeId="urn:microsoft.com/office/officeart/2005/8/layout/cycle4" loCatId="matrix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DCCE719E-4A52-444E-A816-90FE1E8DBBCD}">
      <dgm:prSet phldrT="[Text]"/>
      <dgm:spPr/>
      <dgm:t>
        <a:bodyPr/>
        <a:lstStyle/>
        <a:p>
          <a:r>
            <a:rPr lang="en-US" dirty="0" smtClean="0"/>
            <a:t>(EU) Funding</a:t>
          </a:r>
          <a:endParaRPr lang="en-US" dirty="0"/>
        </a:p>
      </dgm:t>
    </dgm:pt>
    <dgm:pt modelId="{00E4AEAB-418E-4442-B4CF-F91B9F357D8A}" type="parTrans" cxnId="{FC466403-339A-D042-98E0-E45D92E5AD7E}">
      <dgm:prSet/>
      <dgm:spPr/>
      <dgm:t>
        <a:bodyPr/>
        <a:lstStyle/>
        <a:p>
          <a:endParaRPr lang="en-US"/>
        </a:p>
      </dgm:t>
    </dgm:pt>
    <dgm:pt modelId="{61344D28-5DA0-8C4C-97BD-7A03A266E24C}" type="sibTrans" cxnId="{FC466403-339A-D042-98E0-E45D92E5AD7E}">
      <dgm:prSet/>
      <dgm:spPr/>
      <dgm:t>
        <a:bodyPr/>
        <a:lstStyle/>
        <a:p>
          <a:endParaRPr lang="en-US"/>
        </a:p>
      </dgm:t>
    </dgm:pt>
    <dgm:pt modelId="{932709EE-A3CC-6F45-8CDF-EF175087E192}">
      <dgm:prSet phldrT="[Text]"/>
      <dgm:spPr/>
      <dgm:t>
        <a:bodyPr/>
        <a:lstStyle/>
        <a:p>
          <a:r>
            <a:rPr lang="en-US" dirty="0" smtClean="0"/>
            <a:t>Project Echo-chamber</a:t>
          </a:r>
          <a:endParaRPr lang="en-US" dirty="0"/>
        </a:p>
      </dgm:t>
    </dgm:pt>
    <dgm:pt modelId="{F1445E4C-A521-8A4A-B08E-8A1041D62EC0}" type="parTrans" cxnId="{26CD153C-50DF-BE43-9BA6-581BBF446874}">
      <dgm:prSet/>
      <dgm:spPr/>
      <dgm:t>
        <a:bodyPr/>
        <a:lstStyle/>
        <a:p>
          <a:endParaRPr lang="en-US"/>
        </a:p>
      </dgm:t>
    </dgm:pt>
    <dgm:pt modelId="{1CA55C0D-E292-914A-9D09-CED07430D564}" type="sibTrans" cxnId="{26CD153C-50DF-BE43-9BA6-581BBF446874}">
      <dgm:prSet/>
      <dgm:spPr/>
      <dgm:t>
        <a:bodyPr/>
        <a:lstStyle/>
        <a:p>
          <a:endParaRPr lang="en-US"/>
        </a:p>
      </dgm:t>
    </dgm:pt>
    <dgm:pt modelId="{09650D89-7EBF-324B-850C-F54AC9F78727}">
      <dgm:prSet phldrT="[Text]"/>
      <dgm:spPr/>
      <dgm:t>
        <a:bodyPr/>
        <a:lstStyle/>
        <a:p>
          <a:r>
            <a:rPr lang="en-US" dirty="0" smtClean="0"/>
            <a:t>Sponsorship</a:t>
          </a:r>
          <a:endParaRPr lang="en-US" dirty="0"/>
        </a:p>
      </dgm:t>
    </dgm:pt>
    <dgm:pt modelId="{060BD957-0F07-964B-9158-5A8592D9161C}" type="parTrans" cxnId="{A8E01AD6-9834-BC4C-B003-555FC2618409}">
      <dgm:prSet/>
      <dgm:spPr/>
      <dgm:t>
        <a:bodyPr/>
        <a:lstStyle/>
        <a:p>
          <a:endParaRPr lang="en-US"/>
        </a:p>
      </dgm:t>
    </dgm:pt>
    <dgm:pt modelId="{F20134C5-0751-BE46-96FF-9B3904FAFAF4}" type="sibTrans" cxnId="{A8E01AD6-9834-BC4C-B003-555FC2618409}">
      <dgm:prSet/>
      <dgm:spPr/>
      <dgm:t>
        <a:bodyPr/>
        <a:lstStyle/>
        <a:p>
          <a:endParaRPr lang="en-US"/>
        </a:p>
      </dgm:t>
    </dgm:pt>
    <dgm:pt modelId="{454ED322-2B28-324E-8F02-DE4ACA7CDD9A}">
      <dgm:prSet phldrT="[Text]"/>
      <dgm:spPr/>
      <dgm:t>
        <a:bodyPr/>
        <a:lstStyle/>
        <a:p>
          <a:pPr algn="r"/>
          <a:r>
            <a:rPr lang="en-US" dirty="0" smtClean="0"/>
            <a:t>Yearly "beg"</a:t>
          </a:r>
          <a:endParaRPr lang="en-US" dirty="0"/>
        </a:p>
      </dgm:t>
    </dgm:pt>
    <dgm:pt modelId="{7869ECC8-022C-7E42-84E4-493079279AD4}" type="parTrans" cxnId="{EF7EB408-D8B5-EA47-A48F-5E0BEBD47623}">
      <dgm:prSet/>
      <dgm:spPr/>
      <dgm:t>
        <a:bodyPr/>
        <a:lstStyle/>
        <a:p>
          <a:endParaRPr lang="en-US"/>
        </a:p>
      </dgm:t>
    </dgm:pt>
    <dgm:pt modelId="{52DF747F-E240-FC45-9587-F07331F73AAF}" type="sibTrans" cxnId="{EF7EB408-D8B5-EA47-A48F-5E0BEBD47623}">
      <dgm:prSet/>
      <dgm:spPr/>
      <dgm:t>
        <a:bodyPr/>
        <a:lstStyle/>
        <a:p>
          <a:endParaRPr lang="en-US"/>
        </a:p>
      </dgm:t>
    </dgm:pt>
    <dgm:pt modelId="{61C4AA69-02F1-3849-9932-872411E12A40}">
      <dgm:prSet phldrT="[Text]"/>
      <dgm:spPr/>
      <dgm:t>
        <a:bodyPr/>
        <a:lstStyle/>
        <a:p>
          <a:r>
            <a:rPr lang="en-US" dirty="0" smtClean="0"/>
            <a:t>Service Fees</a:t>
          </a:r>
          <a:endParaRPr lang="en-US" dirty="0"/>
        </a:p>
      </dgm:t>
    </dgm:pt>
    <dgm:pt modelId="{A4010D2C-EA41-1B44-966C-023DE98A75EF}" type="parTrans" cxnId="{9C61285A-7485-9649-8EBF-78144D93D7DA}">
      <dgm:prSet/>
      <dgm:spPr/>
      <dgm:t>
        <a:bodyPr/>
        <a:lstStyle/>
        <a:p>
          <a:endParaRPr lang="en-US"/>
        </a:p>
      </dgm:t>
    </dgm:pt>
    <dgm:pt modelId="{B01E1656-286C-4848-9D13-4E19AB622461}" type="sibTrans" cxnId="{9C61285A-7485-9649-8EBF-78144D93D7DA}">
      <dgm:prSet/>
      <dgm:spPr/>
      <dgm:t>
        <a:bodyPr/>
        <a:lstStyle/>
        <a:p>
          <a:endParaRPr lang="en-US"/>
        </a:p>
      </dgm:t>
    </dgm:pt>
    <dgm:pt modelId="{3B091F87-1A0A-144F-9B5F-E3E112473ACD}">
      <dgm:prSet phldrT="[Text]"/>
      <dgm:spPr/>
      <dgm:t>
        <a:bodyPr/>
        <a:lstStyle/>
        <a:p>
          <a:pPr algn="r"/>
          <a:r>
            <a:rPr lang="en-US" dirty="0" smtClean="0"/>
            <a:t>Maturity required</a:t>
          </a:r>
          <a:endParaRPr lang="en-US" dirty="0"/>
        </a:p>
      </dgm:t>
    </dgm:pt>
    <dgm:pt modelId="{6E7336A1-50BF-4A45-80D5-817D0FE939F4}" type="parTrans" cxnId="{9A882603-C43D-004A-8B01-8E50DBCBF094}">
      <dgm:prSet/>
      <dgm:spPr/>
      <dgm:t>
        <a:bodyPr/>
        <a:lstStyle/>
        <a:p>
          <a:endParaRPr lang="en-US"/>
        </a:p>
      </dgm:t>
    </dgm:pt>
    <dgm:pt modelId="{181D96B0-C6CD-F048-ABF8-54E0EA23AF26}" type="sibTrans" cxnId="{9A882603-C43D-004A-8B01-8E50DBCBF094}">
      <dgm:prSet/>
      <dgm:spPr/>
      <dgm:t>
        <a:bodyPr/>
        <a:lstStyle/>
        <a:p>
          <a:endParaRPr lang="en-US"/>
        </a:p>
      </dgm:t>
    </dgm:pt>
    <dgm:pt modelId="{F1C03FD0-7287-1E43-B802-BF138C1F7194}">
      <dgm:prSet phldrT="[Text]"/>
      <dgm:spPr/>
      <dgm:t>
        <a:bodyPr/>
        <a:lstStyle/>
        <a:p>
          <a:r>
            <a:rPr lang="en-US" dirty="0" smtClean="0"/>
            <a:t>Frameworks</a:t>
          </a:r>
          <a:endParaRPr lang="en-US" dirty="0"/>
        </a:p>
      </dgm:t>
    </dgm:pt>
    <dgm:pt modelId="{FC78741C-0F28-3A46-94D6-8BB6C9BDE55F}" type="parTrans" cxnId="{548D87CF-D3A9-FD44-B583-DE44808B86A3}">
      <dgm:prSet/>
      <dgm:spPr/>
      <dgm:t>
        <a:bodyPr/>
        <a:lstStyle/>
        <a:p>
          <a:endParaRPr lang="en-US"/>
        </a:p>
      </dgm:t>
    </dgm:pt>
    <dgm:pt modelId="{A6223752-2B6A-A24C-B628-DE5810061C4A}" type="sibTrans" cxnId="{548D87CF-D3A9-FD44-B583-DE44808B86A3}">
      <dgm:prSet/>
      <dgm:spPr/>
      <dgm:t>
        <a:bodyPr/>
        <a:lstStyle/>
        <a:p>
          <a:endParaRPr lang="en-US"/>
        </a:p>
      </dgm:t>
    </dgm:pt>
    <dgm:pt modelId="{D59B5766-1984-E34B-BD16-8AF32674FB31}">
      <dgm:prSet phldrT="[Text]"/>
      <dgm:spPr/>
      <dgm:t>
        <a:bodyPr/>
        <a:lstStyle/>
        <a:p>
          <a:r>
            <a:rPr lang="en-US" dirty="0" smtClean="0"/>
            <a:t>Hard to fund </a:t>
          </a:r>
          <a:br>
            <a:rPr lang="en-US" dirty="0" smtClean="0"/>
          </a:br>
          <a:r>
            <a:rPr lang="en-US" dirty="0" smtClean="0"/>
            <a:t>centrally </a:t>
          </a:r>
          <a:endParaRPr lang="en-US" dirty="0"/>
        </a:p>
      </dgm:t>
    </dgm:pt>
    <dgm:pt modelId="{31055B0D-DFBD-424A-82BD-B06303719458}" type="parTrans" cxnId="{7578C68C-BE76-624D-AB82-7D141AC60973}">
      <dgm:prSet/>
      <dgm:spPr/>
      <dgm:t>
        <a:bodyPr/>
        <a:lstStyle/>
        <a:p>
          <a:endParaRPr lang="en-US"/>
        </a:p>
      </dgm:t>
    </dgm:pt>
    <dgm:pt modelId="{31B02301-DDFE-1647-9C67-8CB20D5E1F26}" type="sibTrans" cxnId="{7578C68C-BE76-624D-AB82-7D141AC60973}">
      <dgm:prSet/>
      <dgm:spPr/>
      <dgm:t>
        <a:bodyPr/>
        <a:lstStyle/>
        <a:p>
          <a:endParaRPr lang="en-US"/>
        </a:p>
      </dgm:t>
    </dgm:pt>
    <dgm:pt modelId="{89DAF6F9-9604-3B47-8693-DE7C569F2F0A}">
      <dgm:prSet phldrT="[Text]"/>
      <dgm:spPr/>
      <dgm:t>
        <a:bodyPr/>
        <a:lstStyle/>
        <a:p>
          <a:r>
            <a:rPr lang="en-US" dirty="0" smtClean="0"/>
            <a:t>Higher TRLs</a:t>
          </a:r>
          <a:endParaRPr lang="en-US" dirty="0"/>
        </a:p>
      </dgm:t>
    </dgm:pt>
    <dgm:pt modelId="{903950FB-36D5-8C47-9C24-E66AFC760D21}" type="parTrans" cxnId="{8620155D-BF5D-2C40-A8B2-6FCF86A9A5FD}">
      <dgm:prSet/>
      <dgm:spPr/>
      <dgm:t>
        <a:bodyPr/>
        <a:lstStyle/>
        <a:p>
          <a:endParaRPr lang="en-US"/>
        </a:p>
      </dgm:t>
    </dgm:pt>
    <dgm:pt modelId="{5710BE0F-D039-CA41-840F-81DC9EB6846F}" type="sibTrans" cxnId="{8620155D-BF5D-2C40-A8B2-6FCF86A9A5FD}">
      <dgm:prSet/>
      <dgm:spPr/>
      <dgm:t>
        <a:bodyPr/>
        <a:lstStyle/>
        <a:p>
          <a:endParaRPr lang="en-US"/>
        </a:p>
      </dgm:t>
    </dgm:pt>
    <dgm:pt modelId="{81F09964-6131-2844-8CF6-F7619D37AAFC}">
      <dgm:prSet phldrT="[Text]"/>
      <dgm:spPr/>
      <dgm:t>
        <a:bodyPr/>
        <a:lstStyle/>
        <a:p>
          <a:pPr algn="r"/>
          <a:r>
            <a:rPr lang="en-US" dirty="0" smtClean="0"/>
            <a:t>Asking each area  separately</a:t>
          </a:r>
          <a:endParaRPr lang="en-US" dirty="0"/>
        </a:p>
      </dgm:t>
    </dgm:pt>
    <dgm:pt modelId="{5D8807F8-50D2-EF47-AC89-DE96F6AE9EE2}" type="parTrans" cxnId="{4BA1AED3-004E-B640-8EFC-68B88AC1535E}">
      <dgm:prSet/>
      <dgm:spPr/>
      <dgm:t>
        <a:bodyPr/>
        <a:lstStyle/>
        <a:p>
          <a:endParaRPr lang="en-US"/>
        </a:p>
      </dgm:t>
    </dgm:pt>
    <dgm:pt modelId="{FC2B7E4D-E80F-A34E-B27F-0F7752F5D64C}" type="sibTrans" cxnId="{4BA1AED3-004E-B640-8EFC-68B88AC1535E}">
      <dgm:prSet/>
      <dgm:spPr/>
      <dgm:t>
        <a:bodyPr/>
        <a:lstStyle/>
        <a:p>
          <a:endParaRPr lang="en-US"/>
        </a:p>
      </dgm:t>
    </dgm:pt>
    <dgm:pt modelId="{EEE28F5E-013B-8E4D-B5CC-398D265098DB}">
      <dgm:prSet phldrT="[Text]"/>
      <dgm:spPr/>
      <dgm:t>
        <a:bodyPr/>
        <a:lstStyle/>
        <a:p>
          <a:pPr algn="r"/>
          <a:r>
            <a:rPr lang="en-US" dirty="0" smtClean="0"/>
            <a:t>Procurement </a:t>
          </a:r>
          <a:endParaRPr lang="en-US" dirty="0"/>
        </a:p>
      </dgm:t>
    </dgm:pt>
    <dgm:pt modelId="{410C762C-3773-094B-94B3-59182C3309A0}" type="parTrans" cxnId="{B56E3B5C-6497-5642-B3C1-4AEED1B8E702}">
      <dgm:prSet/>
      <dgm:spPr/>
      <dgm:t>
        <a:bodyPr/>
        <a:lstStyle/>
        <a:p>
          <a:endParaRPr lang="en-US"/>
        </a:p>
      </dgm:t>
    </dgm:pt>
    <dgm:pt modelId="{F766EE61-4150-F64D-A1E7-B4DDB44C904E}" type="sibTrans" cxnId="{B56E3B5C-6497-5642-B3C1-4AEED1B8E702}">
      <dgm:prSet/>
      <dgm:spPr/>
      <dgm:t>
        <a:bodyPr/>
        <a:lstStyle/>
        <a:p>
          <a:endParaRPr lang="en-US"/>
        </a:p>
      </dgm:t>
    </dgm:pt>
    <dgm:pt modelId="{C934E14E-1E34-7247-8518-7CA37F412EE7}">
      <dgm:prSet phldrT="[Text]"/>
      <dgm:spPr/>
      <dgm:t>
        <a:bodyPr/>
        <a:lstStyle/>
        <a:p>
          <a:pPr algn="r"/>
          <a:r>
            <a:rPr lang="en-US" dirty="0" smtClean="0"/>
            <a:t>Ongoing customer base</a:t>
          </a:r>
          <a:endParaRPr lang="en-US" dirty="0"/>
        </a:p>
      </dgm:t>
    </dgm:pt>
    <dgm:pt modelId="{820B9A93-24A2-514D-AED4-96B9B3F2C53C}" type="parTrans" cxnId="{9ACDABA4-C8F3-B24B-BD1A-8586011ADA98}">
      <dgm:prSet/>
      <dgm:spPr/>
      <dgm:t>
        <a:bodyPr/>
        <a:lstStyle/>
        <a:p>
          <a:endParaRPr lang="en-US"/>
        </a:p>
      </dgm:t>
    </dgm:pt>
    <dgm:pt modelId="{5280D809-5E8A-8948-A38F-500B8D5CF66B}" type="sibTrans" cxnId="{9ACDABA4-C8F3-B24B-BD1A-8586011ADA98}">
      <dgm:prSet/>
      <dgm:spPr/>
      <dgm:t>
        <a:bodyPr/>
        <a:lstStyle/>
        <a:p>
          <a:endParaRPr lang="en-US"/>
        </a:p>
      </dgm:t>
    </dgm:pt>
    <dgm:pt modelId="{1845A435-3A18-A347-9BD9-E9D1A3952561}">
      <dgm:prSet phldrT="[Text]"/>
      <dgm:spPr/>
      <dgm:t>
        <a:bodyPr/>
        <a:lstStyle/>
        <a:p>
          <a:r>
            <a:rPr lang="en-US" dirty="0" smtClean="0"/>
            <a:t>Limited applicability</a:t>
          </a:r>
          <a:endParaRPr lang="en-US" dirty="0"/>
        </a:p>
      </dgm:t>
    </dgm:pt>
    <dgm:pt modelId="{0BD2785C-E613-0D43-8E12-9332E4C1CF1E}" type="parTrans" cxnId="{AE8F7B12-5412-8347-939D-4721241DAC5D}">
      <dgm:prSet/>
      <dgm:spPr/>
      <dgm:t>
        <a:bodyPr/>
        <a:lstStyle/>
        <a:p>
          <a:endParaRPr lang="en-US"/>
        </a:p>
      </dgm:t>
    </dgm:pt>
    <dgm:pt modelId="{06414C96-9E2B-D44B-BED4-AF3BE71D6781}" type="sibTrans" cxnId="{AE8F7B12-5412-8347-939D-4721241DAC5D}">
      <dgm:prSet/>
      <dgm:spPr/>
      <dgm:t>
        <a:bodyPr/>
        <a:lstStyle/>
        <a:p>
          <a:endParaRPr lang="en-US"/>
        </a:p>
      </dgm:t>
    </dgm:pt>
    <dgm:pt modelId="{C97F4083-292B-AC41-B624-D7382DC8D04F}" type="pres">
      <dgm:prSet presAssocID="{C34853F3-B685-5E41-9BD2-62B84097A6C6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E36A4E3-ACC5-224D-B2EA-E2829F0AC1F6}" type="pres">
      <dgm:prSet presAssocID="{C34853F3-B685-5E41-9BD2-62B84097A6C6}" presName="children" presStyleCnt="0"/>
      <dgm:spPr/>
    </dgm:pt>
    <dgm:pt modelId="{A0D3D7D5-1E97-7D45-B114-FC1DD6E9A3AB}" type="pres">
      <dgm:prSet presAssocID="{C34853F3-B685-5E41-9BD2-62B84097A6C6}" presName="child1group" presStyleCnt="0"/>
      <dgm:spPr/>
    </dgm:pt>
    <dgm:pt modelId="{7D936FD4-A8AD-D54D-80F9-D4C6561021D1}" type="pres">
      <dgm:prSet presAssocID="{C34853F3-B685-5E41-9BD2-62B84097A6C6}" presName="child1" presStyleLbl="bgAcc1" presStyleIdx="0" presStyleCnt="4" custScaleX="124405"/>
      <dgm:spPr/>
      <dgm:t>
        <a:bodyPr/>
        <a:lstStyle/>
        <a:p>
          <a:endParaRPr lang="en-US"/>
        </a:p>
      </dgm:t>
    </dgm:pt>
    <dgm:pt modelId="{F222D224-233A-654D-AB53-E6339E8EA2EF}" type="pres">
      <dgm:prSet presAssocID="{C34853F3-B685-5E41-9BD2-62B84097A6C6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BF5449-73F7-6648-9F93-A92941D03650}" type="pres">
      <dgm:prSet presAssocID="{C34853F3-B685-5E41-9BD2-62B84097A6C6}" presName="child2group" presStyleCnt="0"/>
      <dgm:spPr/>
    </dgm:pt>
    <dgm:pt modelId="{438026EB-F0CA-CC4F-B18C-10A2B7171432}" type="pres">
      <dgm:prSet presAssocID="{C34853F3-B685-5E41-9BD2-62B84097A6C6}" presName="child2" presStyleLbl="bgAcc1" presStyleIdx="1" presStyleCnt="4" custScaleX="124405"/>
      <dgm:spPr/>
      <dgm:t>
        <a:bodyPr/>
        <a:lstStyle/>
        <a:p>
          <a:endParaRPr lang="en-US"/>
        </a:p>
      </dgm:t>
    </dgm:pt>
    <dgm:pt modelId="{182DA43E-15C2-9D45-98F9-F46C189A879D}" type="pres">
      <dgm:prSet presAssocID="{C34853F3-B685-5E41-9BD2-62B84097A6C6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0CB9CC-1198-0546-AE1C-E5FA0025C640}" type="pres">
      <dgm:prSet presAssocID="{C34853F3-B685-5E41-9BD2-62B84097A6C6}" presName="child3group" presStyleCnt="0"/>
      <dgm:spPr/>
    </dgm:pt>
    <dgm:pt modelId="{0115572A-9DBB-164E-8494-BF0782BB2CC0}" type="pres">
      <dgm:prSet presAssocID="{C34853F3-B685-5E41-9BD2-62B84097A6C6}" presName="child3" presStyleLbl="bgAcc1" presStyleIdx="2" presStyleCnt="4" custScaleX="124405"/>
      <dgm:spPr/>
      <dgm:t>
        <a:bodyPr/>
        <a:lstStyle/>
        <a:p>
          <a:endParaRPr lang="en-US"/>
        </a:p>
      </dgm:t>
    </dgm:pt>
    <dgm:pt modelId="{4CDB522C-68AA-0142-9815-FB470AF00893}" type="pres">
      <dgm:prSet presAssocID="{C34853F3-B685-5E41-9BD2-62B84097A6C6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2F72B5-7077-8B4A-8CB3-0358E71BFAF8}" type="pres">
      <dgm:prSet presAssocID="{C34853F3-B685-5E41-9BD2-62B84097A6C6}" presName="child4group" presStyleCnt="0"/>
      <dgm:spPr/>
    </dgm:pt>
    <dgm:pt modelId="{80F9751B-462D-6A4B-8879-C107A4104154}" type="pres">
      <dgm:prSet presAssocID="{C34853F3-B685-5E41-9BD2-62B84097A6C6}" presName="child4" presStyleLbl="bgAcc1" presStyleIdx="3" presStyleCnt="4" custScaleX="124405"/>
      <dgm:spPr/>
      <dgm:t>
        <a:bodyPr/>
        <a:lstStyle/>
        <a:p>
          <a:endParaRPr lang="en-US"/>
        </a:p>
      </dgm:t>
    </dgm:pt>
    <dgm:pt modelId="{631B72A3-247D-C64D-8F07-483AC1199B4A}" type="pres">
      <dgm:prSet presAssocID="{C34853F3-B685-5E41-9BD2-62B84097A6C6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AB73D8-891F-9A4D-85DA-6CEDC3DFF8A6}" type="pres">
      <dgm:prSet presAssocID="{C34853F3-B685-5E41-9BD2-62B84097A6C6}" presName="childPlaceholder" presStyleCnt="0"/>
      <dgm:spPr/>
    </dgm:pt>
    <dgm:pt modelId="{60E0A181-A09F-284D-BDC5-D41800A854F8}" type="pres">
      <dgm:prSet presAssocID="{C34853F3-B685-5E41-9BD2-62B84097A6C6}" presName="circle" presStyleCnt="0"/>
      <dgm:spPr/>
    </dgm:pt>
    <dgm:pt modelId="{F9A46414-C9B2-3841-AFF9-A822DDCC808A}" type="pres">
      <dgm:prSet presAssocID="{C34853F3-B685-5E41-9BD2-62B84097A6C6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1464D9-771C-A342-AC0C-8F4BDB4D4CF4}" type="pres">
      <dgm:prSet presAssocID="{C34853F3-B685-5E41-9BD2-62B84097A6C6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D7938D-6705-3940-AD4C-318AA4F353CF}" type="pres">
      <dgm:prSet presAssocID="{C34853F3-B685-5E41-9BD2-62B84097A6C6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0EB420-E945-9D43-80F4-9F85740B679B}" type="pres">
      <dgm:prSet presAssocID="{C34853F3-B685-5E41-9BD2-62B84097A6C6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3CEAB0-0AFB-054C-8D49-FA7C2F6AC983}" type="pres">
      <dgm:prSet presAssocID="{C34853F3-B685-5E41-9BD2-62B84097A6C6}" presName="quadrantPlaceholder" presStyleCnt="0"/>
      <dgm:spPr/>
    </dgm:pt>
    <dgm:pt modelId="{2EFB0903-822C-A648-8F03-F2100B9CA7EA}" type="pres">
      <dgm:prSet presAssocID="{C34853F3-B685-5E41-9BD2-62B84097A6C6}" presName="center1" presStyleLbl="fgShp" presStyleIdx="0" presStyleCnt="2"/>
      <dgm:spPr/>
    </dgm:pt>
    <dgm:pt modelId="{3522FFFC-6365-2441-AD01-7ED45D9C3ACF}" type="pres">
      <dgm:prSet presAssocID="{C34853F3-B685-5E41-9BD2-62B84097A6C6}" presName="center2" presStyleLbl="fgShp" presStyleIdx="1" presStyleCnt="2"/>
      <dgm:spPr/>
    </dgm:pt>
  </dgm:ptLst>
  <dgm:cxnLst>
    <dgm:cxn modelId="{9C61285A-7485-9649-8EBF-78144D93D7DA}" srcId="{C34853F3-B685-5E41-9BD2-62B84097A6C6}" destId="{61C4AA69-02F1-3849-9932-872411E12A40}" srcOrd="2" destOrd="0" parTransId="{A4010D2C-EA41-1B44-966C-023DE98A75EF}" sibTransId="{B01E1656-286C-4848-9D13-4E19AB622461}"/>
    <dgm:cxn modelId="{46AAF444-25BE-564E-8191-E662D5D930CD}" type="presOf" srcId="{1845A435-3A18-A347-9BD9-E9D1A3952561}" destId="{631B72A3-247D-C64D-8F07-483AC1199B4A}" srcOrd="1" destOrd="1" presId="urn:microsoft.com/office/officeart/2005/8/layout/cycle4"/>
    <dgm:cxn modelId="{22DD2B43-9DB1-7848-AF67-CBAB2F47AABF}" type="presOf" srcId="{81F09964-6131-2844-8CF6-F7619D37AAFC}" destId="{438026EB-F0CA-CC4F-B18C-10A2B7171432}" srcOrd="0" destOrd="1" presId="urn:microsoft.com/office/officeart/2005/8/layout/cycle4"/>
    <dgm:cxn modelId="{C6492543-B07F-2A4C-AC09-6560027E5AE7}" type="presOf" srcId="{61C4AA69-02F1-3849-9932-872411E12A40}" destId="{89D7938D-6705-3940-AD4C-318AA4F353CF}" srcOrd="0" destOrd="0" presId="urn:microsoft.com/office/officeart/2005/8/layout/cycle4"/>
    <dgm:cxn modelId="{DFD6DBA9-C3C7-A94B-9313-8575065EF5D8}" type="presOf" srcId="{EEE28F5E-013B-8E4D-B5CC-398D265098DB}" destId="{0115572A-9DBB-164E-8494-BF0782BB2CC0}" srcOrd="0" destOrd="1" presId="urn:microsoft.com/office/officeart/2005/8/layout/cycle4"/>
    <dgm:cxn modelId="{548D87CF-D3A9-FD44-B583-DE44808B86A3}" srcId="{C34853F3-B685-5E41-9BD2-62B84097A6C6}" destId="{F1C03FD0-7287-1E43-B802-BF138C1F7194}" srcOrd="3" destOrd="0" parTransId="{FC78741C-0F28-3A46-94D6-8BB6C9BDE55F}" sibTransId="{A6223752-2B6A-A24C-B628-DE5810061C4A}"/>
    <dgm:cxn modelId="{84909289-FA3B-1A4C-96A6-DDDB672AF129}" type="presOf" srcId="{81F09964-6131-2844-8CF6-F7619D37AAFC}" destId="{182DA43E-15C2-9D45-98F9-F46C189A879D}" srcOrd="1" destOrd="1" presId="urn:microsoft.com/office/officeart/2005/8/layout/cycle4"/>
    <dgm:cxn modelId="{26CD153C-50DF-BE43-9BA6-581BBF446874}" srcId="{DCCE719E-4A52-444E-A816-90FE1E8DBBCD}" destId="{932709EE-A3CC-6F45-8CDF-EF175087E192}" srcOrd="0" destOrd="0" parTransId="{F1445E4C-A521-8A4A-B08E-8A1041D62EC0}" sibTransId="{1CA55C0D-E292-914A-9D09-CED07430D564}"/>
    <dgm:cxn modelId="{9ACDABA4-C8F3-B24B-BD1A-8586011ADA98}" srcId="{61C4AA69-02F1-3849-9932-872411E12A40}" destId="{C934E14E-1E34-7247-8518-7CA37F412EE7}" srcOrd="2" destOrd="0" parTransId="{820B9A93-24A2-514D-AED4-96B9B3F2C53C}" sibTransId="{5280D809-5E8A-8948-A38F-500B8D5CF66B}"/>
    <dgm:cxn modelId="{EB164A30-D093-DC4D-A7C4-CC7C9BD0B669}" type="presOf" srcId="{89DAF6F9-9604-3B47-8693-DE7C569F2F0A}" destId="{F222D224-233A-654D-AB53-E6339E8EA2EF}" srcOrd="1" destOrd="1" presId="urn:microsoft.com/office/officeart/2005/8/layout/cycle4"/>
    <dgm:cxn modelId="{FC466403-339A-D042-98E0-E45D92E5AD7E}" srcId="{C34853F3-B685-5E41-9BD2-62B84097A6C6}" destId="{DCCE719E-4A52-444E-A816-90FE1E8DBBCD}" srcOrd="0" destOrd="0" parTransId="{00E4AEAB-418E-4442-B4CF-F91B9F357D8A}" sibTransId="{61344D28-5DA0-8C4C-97BD-7A03A266E24C}"/>
    <dgm:cxn modelId="{4BA1AED3-004E-B640-8EFC-68B88AC1535E}" srcId="{09650D89-7EBF-324B-850C-F54AC9F78727}" destId="{81F09964-6131-2844-8CF6-F7619D37AAFC}" srcOrd="1" destOrd="0" parTransId="{5D8807F8-50D2-EF47-AC89-DE96F6AE9EE2}" sibTransId="{FC2B7E4D-E80F-A34E-B27F-0F7752F5D64C}"/>
    <dgm:cxn modelId="{8F13B09F-D49D-9248-8E82-F6FBDB228BBF}" type="presOf" srcId="{F1C03FD0-7287-1E43-B802-BF138C1F7194}" destId="{B30EB420-E945-9D43-80F4-9F85740B679B}" srcOrd="0" destOrd="0" presId="urn:microsoft.com/office/officeart/2005/8/layout/cycle4"/>
    <dgm:cxn modelId="{A8E01AD6-9834-BC4C-B003-555FC2618409}" srcId="{C34853F3-B685-5E41-9BD2-62B84097A6C6}" destId="{09650D89-7EBF-324B-850C-F54AC9F78727}" srcOrd="1" destOrd="0" parTransId="{060BD957-0F07-964B-9158-5A8592D9161C}" sibTransId="{F20134C5-0751-BE46-96FF-9B3904FAFAF4}"/>
    <dgm:cxn modelId="{95994A24-E408-C34D-AAAB-26148D0EEA8B}" type="presOf" srcId="{EEE28F5E-013B-8E4D-B5CC-398D265098DB}" destId="{4CDB522C-68AA-0142-9815-FB470AF00893}" srcOrd="1" destOrd="1" presId="urn:microsoft.com/office/officeart/2005/8/layout/cycle4"/>
    <dgm:cxn modelId="{8EF7762C-A76B-8E4D-B885-FCD3DB01B390}" type="presOf" srcId="{D59B5766-1984-E34B-BD16-8AF32674FB31}" destId="{80F9751B-462D-6A4B-8879-C107A4104154}" srcOrd="0" destOrd="0" presId="urn:microsoft.com/office/officeart/2005/8/layout/cycle4"/>
    <dgm:cxn modelId="{E6646DF2-D571-7D4E-A74F-F2AD53CA36C0}" type="presOf" srcId="{09650D89-7EBF-324B-850C-F54AC9F78727}" destId="{561464D9-771C-A342-AC0C-8F4BDB4D4CF4}" srcOrd="0" destOrd="0" presId="urn:microsoft.com/office/officeart/2005/8/layout/cycle4"/>
    <dgm:cxn modelId="{B56E3B5C-6497-5642-B3C1-4AEED1B8E702}" srcId="{61C4AA69-02F1-3849-9932-872411E12A40}" destId="{EEE28F5E-013B-8E4D-B5CC-398D265098DB}" srcOrd="1" destOrd="0" parTransId="{410C762C-3773-094B-94B3-59182C3309A0}" sibTransId="{F766EE61-4150-F64D-A1E7-B4DDB44C904E}"/>
    <dgm:cxn modelId="{7578C68C-BE76-624D-AB82-7D141AC60973}" srcId="{F1C03FD0-7287-1E43-B802-BF138C1F7194}" destId="{D59B5766-1984-E34B-BD16-8AF32674FB31}" srcOrd="0" destOrd="0" parTransId="{31055B0D-DFBD-424A-82BD-B06303719458}" sibTransId="{31B02301-DDFE-1647-9C67-8CB20D5E1F26}"/>
    <dgm:cxn modelId="{9A882603-C43D-004A-8B01-8E50DBCBF094}" srcId="{61C4AA69-02F1-3849-9932-872411E12A40}" destId="{3B091F87-1A0A-144F-9B5F-E3E112473ACD}" srcOrd="0" destOrd="0" parTransId="{6E7336A1-50BF-4A45-80D5-817D0FE939F4}" sibTransId="{181D96B0-C6CD-F048-ABF8-54E0EA23AF26}"/>
    <dgm:cxn modelId="{1744CD39-FC45-C44F-BB06-87905D80009A}" type="presOf" srcId="{1845A435-3A18-A347-9BD9-E9D1A3952561}" destId="{80F9751B-462D-6A4B-8879-C107A4104154}" srcOrd="0" destOrd="1" presId="urn:microsoft.com/office/officeart/2005/8/layout/cycle4"/>
    <dgm:cxn modelId="{0E709DAC-BAF2-054C-BE6F-7013AC4606E9}" type="presOf" srcId="{DCCE719E-4A52-444E-A816-90FE1E8DBBCD}" destId="{F9A46414-C9B2-3841-AFF9-A822DDCC808A}" srcOrd="0" destOrd="0" presId="urn:microsoft.com/office/officeart/2005/8/layout/cycle4"/>
    <dgm:cxn modelId="{EF7EB408-D8B5-EA47-A48F-5E0BEBD47623}" srcId="{09650D89-7EBF-324B-850C-F54AC9F78727}" destId="{454ED322-2B28-324E-8F02-DE4ACA7CDD9A}" srcOrd="0" destOrd="0" parTransId="{7869ECC8-022C-7E42-84E4-493079279AD4}" sibTransId="{52DF747F-E240-FC45-9587-F07331F73AAF}"/>
    <dgm:cxn modelId="{37B0F11B-2332-0C4D-B806-2886A1CA42BA}" type="presOf" srcId="{932709EE-A3CC-6F45-8CDF-EF175087E192}" destId="{7D936FD4-A8AD-D54D-80F9-D4C6561021D1}" srcOrd="0" destOrd="0" presId="urn:microsoft.com/office/officeart/2005/8/layout/cycle4"/>
    <dgm:cxn modelId="{04C34F1D-4D2B-6741-9EA5-2A4C90B9DDEC}" type="presOf" srcId="{3B091F87-1A0A-144F-9B5F-E3E112473ACD}" destId="{4CDB522C-68AA-0142-9815-FB470AF00893}" srcOrd="1" destOrd="0" presId="urn:microsoft.com/office/officeart/2005/8/layout/cycle4"/>
    <dgm:cxn modelId="{F55208A5-F450-D04D-80A4-B57C03D9FE3D}" type="presOf" srcId="{C934E14E-1E34-7247-8518-7CA37F412EE7}" destId="{4CDB522C-68AA-0142-9815-FB470AF00893}" srcOrd="1" destOrd="2" presId="urn:microsoft.com/office/officeart/2005/8/layout/cycle4"/>
    <dgm:cxn modelId="{1848564A-188D-3D4C-AB0D-C060586640BA}" type="presOf" srcId="{3B091F87-1A0A-144F-9B5F-E3E112473ACD}" destId="{0115572A-9DBB-164E-8494-BF0782BB2CC0}" srcOrd="0" destOrd="0" presId="urn:microsoft.com/office/officeart/2005/8/layout/cycle4"/>
    <dgm:cxn modelId="{510D25BC-BF86-F94B-8043-BC7E1FC0C38D}" type="presOf" srcId="{D59B5766-1984-E34B-BD16-8AF32674FB31}" destId="{631B72A3-247D-C64D-8F07-483AC1199B4A}" srcOrd="1" destOrd="0" presId="urn:microsoft.com/office/officeart/2005/8/layout/cycle4"/>
    <dgm:cxn modelId="{742F3662-818B-4A42-B76A-9252A73F5D25}" type="presOf" srcId="{932709EE-A3CC-6F45-8CDF-EF175087E192}" destId="{F222D224-233A-654D-AB53-E6339E8EA2EF}" srcOrd="1" destOrd="0" presId="urn:microsoft.com/office/officeart/2005/8/layout/cycle4"/>
    <dgm:cxn modelId="{516767D0-99D9-C34A-94BA-FA1561B41C82}" type="presOf" srcId="{454ED322-2B28-324E-8F02-DE4ACA7CDD9A}" destId="{438026EB-F0CA-CC4F-B18C-10A2B7171432}" srcOrd="0" destOrd="0" presId="urn:microsoft.com/office/officeart/2005/8/layout/cycle4"/>
    <dgm:cxn modelId="{8620155D-BF5D-2C40-A8B2-6FCF86A9A5FD}" srcId="{DCCE719E-4A52-444E-A816-90FE1E8DBBCD}" destId="{89DAF6F9-9604-3B47-8693-DE7C569F2F0A}" srcOrd="1" destOrd="0" parTransId="{903950FB-36D5-8C47-9C24-E66AFC760D21}" sibTransId="{5710BE0F-D039-CA41-840F-81DC9EB6846F}"/>
    <dgm:cxn modelId="{6CDECB5F-FC81-7448-8AE1-CBA6418CF062}" type="presOf" srcId="{454ED322-2B28-324E-8F02-DE4ACA7CDD9A}" destId="{182DA43E-15C2-9D45-98F9-F46C189A879D}" srcOrd="1" destOrd="0" presId="urn:microsoft.com/office/officeart/2005/8/layout/cycle4"/>
    <dgm:cxn modelId="{3DBFEDF7-EDC6-2742-B8AF-9326E395EE70}" type="presOf" srcId="{C934E14E-1E34-7247-8518-7CA37F412EE7}" destId="{0115572A-9DBB-164E-8494-BF0782BB2CC0}" srcOrd="0" destOrd="2" presId="urn:microsoft.com/office/officeart/2005/8/layout/cycle4"/>
    <dgm:cxn modelId="{AE8F7B12-5412-8347-939D-4721241DAC5D}" srcId="{F1C03FD0-7287-1E43-B802-BF138C1F7194}" destId="{1845A435-3A18-A347-9BD9-E9D1A3952561}" srcOrd="1" destOrd="0" parTransId="{0BD2785C-E613-0D43-8E12-9332E4C1CF1E}" sibTransId="{06414C96-9E2B-D44B-BED4-AF3BE71D6781}"/>
    <dgm:cxn modelId="{375CDF07-256A-EC4D-AE62-0B4E72221034}" type="presOf" srcId="{C34853F3-B685-5E41-9BD2-62B84097A6C6}" destId="{C97F4083-292B-AC41-B624-D7382DC8D04F}" srcOrd="0" destOrd="0" presId="urn:microsoft.com/office/officeart/2005/8/layout/cycle4"/>
    <dgm:cxn modelId="{A7DE3FD7-281D-714A-974E-5BEF139BCCBA}" type="presOf" srcId="{89DAF6F9-9604-3B47-8693-DE7C569F2F0A}" destId="{7D936FD4-A8AD-D54D-80F9-D4C6561021D1}" srcOrd="0" destOrd="1" presId="urn:microsoft.com/office/officeart/2005/8/layout/cycle4"/>
    <dgm:cxn modelId="{F2DC3994-612D-7543-946B-AD65AE56D0B2}" type="presParOf" srcId="{C97F4083-292B-AC41-B624-D7382DC8D04F}" destId="{4E36A4E3-ACC5-224D-B2EA-E2829F0AC1F6}" srcOrd="0" destOrd="0" presId="urn:microsoft.com/office/officeart/2005/8/layout/cycle4"/>
    <dgm:cxn modelId="{933FD809-DCA9-0C4F-85F3-82DDB7813D6D}" type="presParOf" srcId="{4E36A4E3-ACC5-224D-B2EA-E2829F0AC1F6}" destId="{A0D3D7D5-1E97-7D45-B114-FC1DD6E9A3AB}" srcOrd="0" destOrd="0" presId="urn:microsoft.com/office/officeart/2005/8/layout/cycle4"/>
    <dgm:cxn modelId="{B001C182-8B13-824D-BC4F-5C6BF0B9D8FE}" type="presParOf" srcId="{A0D3D7D5-1E97-7D45-B114-FC1DD6E9A3AB}" destId="{7D936FD4-A8AD-D54D-80F9-D4C6561021D1}" srcOrd="0" destOrd="0" presId="urn:microsoft.com/office/officeart/2005/8/layout/cycle4"/>
    <dgm:cxn modelId="{356110D7-98F7-F54E-8DC2-B56836A0340E}" type="presParOf" srcId="{A0D3D7D5-1E97-7D45-B114-FC1DD6E9A3AB}" destId="{F222D224-233A-654D-AB53-E6339E8EA2EF}" srcOrd="1" destOrd="0" presId="urn:microsoft.com/office/officeart/2005/8/layout/cycle4"/>
    <dgm:cxn modelId="{D2AC82DD-B778-3844-ADF9-004C96EDC414}" type="presParOf" srcId="{4E36A4E3-ACC5-224D-B2EA-E2829F0AC1F6}" destId="{4EBF5449-73F7-6648-9F93-A92941D03650}" srcOrd="1" destOrd="0" presId="urn:microsoft.com/office/officeart/2005/8/layout/cycle4"/>
    <dgm:cxn modelId="{A2FB0839-34F4-5D4E-98AF-BC5F7D8E88E7}" type="presParOf" srcId="{4EBF5449-73F7-6648-9F93-A92941D03650}" destId="{438026EB-F0CA-CC4F-B18C-10A2B7171432}" srcOrd="0" destOrd="0" presId="urn:microsoft.com/office/officeart/2005/8/layout/cycle4"/>
    <dgm:cxn modelId="{280755B3-7AF8-554E-81B3-8D9515FED911}" type="presParOf" srcId="{4EBF5449-73F7-6648-9F93-A92941D03650}" destId="{182DA43E-15C2-9D45-98F9-F46C189A879D}" srcOrd="1" destOrd="0" presId="urn:microsoft.com/office/officeart/2005/8/layout/cycle4"/>
    <dgm:cxn modelId="{35C81295-5B81-4347-8244-BAAAD14169A0}" type="presParOf" srcId="{4E36A4E3-ACC5-224D-B2EA-E2829F0AC1F6}" destId="{B10CB9CC-1198-0546-AE1C-E5FA0025C640}" srcOrd="2" destOrd="0" presId="urn:microsoft.com/office/officeart/2005/8/layout/cycle4"/>
    <dgm:cxn modelId="{EBAF4BD6-8E32-7445-A066-22D319472286}" type="presParOf" srcId="{B10CB9CC-1198-0546-AE1C-E5FA0025C640}" destId="{0115572A-9DBB-164E-8494-BF0782BB2CC0}" srcOrd="0" destOrd="0" presId="urn:microsoft.com/office/officeart/2005/8/layout/cycle4"/>
    <dgm:cxn modelId="{A4E0D4B3-EAAF-0E4A-8980-038350FD5630}" type="presParOf" srcId="{B10CB9CC-1198-0546-AE1C-E5FA0025C640}" destId="{4CDB522C-68AA-0142-9815-FB470AF00893}" srcOrd="1" destOrd="0" presId="urn:microsoft.com/office/officeart/2005/8/layout/cycle4"/>
    <dgm:cxn modelId="{AA3D989A-D4D7-D247-9E97-3A577972A746}" type="presParOf" srcId="{4E36A4E3-ACC5-224D-B2EA-E2829F0AC1F6}" destId="{9C2F72B5-7077-8B4A-8CB3-0358E71BFAF8}" srcOrd="3" destOrd="0" presId="urn:microsoft.com/office/officeart/2005/8/layout/cycle4"/>
    <dgm:cxn modelId="{88691975-ACE0-934C-AF61-7AEDACA9AF25}" type="presParOf" srcId="{9C2F72B5-7077-8B4A-8CB3-0358E71BFAF8}" destId="{80F9751B-462D-6A4B-8879-C107A4104154}" srcOrd="0" destOrd="0" presId="urn:microsoft.com/office/officeart/2005/8/layout/cycle4"/>
    <dgm:cxn modelId="{B9C3E56D-E57D-6C4E-A9E8-FC259FEDC401}" type="presParOf" srcId="{9C2F72B5-7077-8B4A-8CB3-0358E71BFAF8}" destId="{631B72A3-247D-C64D-8F07-483AC1199B4A}" srcOrd="1" destOrd="0" presId="urn:microsoft.com/office/officeart/2005/8/layout/cycle4"/>
    <dgm:cxn modelId="{FFAC7B6C-50F4-024E-AEFA-206DD7CC8625}" type="presParOf" srcId="{4E36A4E3-ACC5-224D-B2EA-E2829F0AC1F6}" destId="{07AB73D8-891F-9A4D-85DA-6CEDC3DFF8A6}" srcOrd="4" destOrd="0" presId="urn:microsoft.com/office/officeart/2005/8/layout/cycle4"/>
    <dgm:cxn modelId="{A2672E45-C9B4-4040-97B3-FE051004E515}" type="presParOf" srcId="{C97F4083-292B-AC41-B624-D7382DC8D04F}" destId="{60E0A181-A09F-284D-BDC5-D41800A854F8}" srcOrd="1" destOrd="0" presId="urn:microsoft.com/office/officeart/2005/8/layout/cycle4"/>
    <dgm:cxn modelId="{EF9B852C-EBB8-7A48-B532-5781BDBC8AA9}" type="presParOf" srcId="{60E0A181-A09F-284D-BDC5-D41800A854F8}" destId="{F9A46414-C9B2-3841-AFF9-A822DDCC808A}" srcOrd="0" destOrd="0" presId="urn:microsoft.com/office/officeart/2005/8/layout/cycle4"/>
    <dgm:cxn modelId="{6ADD5DEE-724B-EE43-8BE4-6E3914687F61}" type="presParOf" srcId="{60E0A181-A09F-284D-BDC5-D41800A854F8}" destId="{561464D9-771C-A342-AC0C-8F4BDB4D4CF4}" srcOrd="1" destOrd="0" presId="urn:microsoft.com/office/officeart/2005/8/layout/cycle4"/>
    <dgm:cxn modelId="{D5B3BF74-3ADF-D34C-A2FE-5CE8CFF93BBB}" type="presParOf" srcId="{60E0A181-A09F-284D-BDC5-D41800A854F8}" destId="{89D7938D-6705-3940-AD4C-318AA4F353CF}" srcOrd="2" destOrd="0" presId="urn:microsoft.com/office/officeart/2005/8/layout/cycle4"/>
    <dgm:cxn modelId="{FB8BD804-6290-664F-A5DF-BCD799AD48A3}" type="presParOf" srcId="{60E0A181-A09F-284D-BDC5-D41800A854F8}" destId="{B30EB420-E945-9D43-80F4-9F85740B679B}" srcOrd="3" destOrd="0" presId="urn:microsoft.com/office/officeart/2005/8/layout/cycle4"/>
    <dgm:cxn modelId="{E2DCA741-B338-9C48-920C-25E0C086EF42}" type="presParOf" srcId="{60E0A181-A09F-284D-BDC5-D41800A854F8}" destId="{C03CEAB0-0AFB-054C-8D49-FA7C2F6AC983}" srcOrd="4" destOrd="0" presId="urn:microsoft.com/office/officeart/2005/8/layout/cycle4"/>
    <dgm:cxn modelId="{3529A04D-BD1E-1E40-BB67-E937E0345807}" type="presParOf" srcId="{C97F4083-292B-AC41-B624-D7382DC8D04F}" destId="{2EFB0903-822C-A648-8F03-F2100B9CA7EA}" srcOrd="2" destOrd="0" presId="urn:microsoft.com/office/officeart/2005/8/layout/cycle4"/>
    <dgm:cxn modelId="{3AB1B18F-D55C-1E42-86E4-9097F0801B77}" type="presParOf" srcId="{C97F4083-292B-AC41-B624-D7382DC8D04F}" destId="{3522FFFC-6365-2441-AD01-7ED45D9C3ACF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246D48-F978-6D40-98CA-7FFD12C4F768}" type="doc">
      <dgm:prSet loTypeId="urn:microsoft.com/office/officeart/2005/8/layout/radial6" loCatId="matrix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C0707243-4B56-8244-AF3E-07022D86FC8D}">
      <dgm:prSet/>
      <dgm:spPr/>
      <dgm:t>
        <a:bodyPr/>
        <a:lstStyle/>
        <a:p>
          <a:pPr rtl="0"/>
          <a:r>
            <a:rPr lang="en-US" dirty="0" smtClean="0"/>
            <a:t>Several areas that are looking for small project / seed funding</a:t>
          </a:r>
          <a:endParaRPr lang="en-US" dirty="0"/>
        </a:p>
      </dgm:t>
    </dgm:pt>
    <dgm:pt modelId="{25EB2D8E-3927-524B-9591-F8EE505FBDD9}" type="parTrans" cxnId="{DCAA0E88-77DA-5246-AA4F-6AF61FE2BA0B}">
      <dgm:prSet/>
      <dgm:spPr/>
      <dgm:t>
        <a:bodyPr/>
        <a:lstStyle/>
        <a:p>
          <a:endParaRPr lang="en-US"/>
        </a:p>
      </dgm:t>
    </dgm:pt>
    <dgm:pt modelId="{D9B1B155-2880-A245-A793-831F98DA0BA9}" type="sibTrans" cxnId="{DCAA0E88-77DA-5246-AA4F-6AF61FE2BA0B}">
      <dgm:prSet/>
      <dgm:spPr/>
      <dgm:t>
        <a:bodyPr/>
        <a:lstStyle/>
        <a:p>
          <a:endParaRPr lang="en-US"/>
        </a:p>
      </dgm:t>
    </dgm:pt>
    <dgm:pt modelId="{A40B593E-6A57-9645-9D3C-778BDF34175C}">
      <dgm:prSet/>
      <dgm:spPr/>
      <dgm:t>
        <a:bodyPr/>
        <a:lstStyle/>
        <a:p>
          <a:pPr rtl="0"/>
          <a:r>
            <a:rPr lang="en-US" dirty="0" smtClean="0"/>
            <a:t>WISE</a:t>
          </a:r>
          <a:endParaRPr lang="en-US" dirty="0"/>
        </a:p>
      </dgm:t>
    </dgm:pt>
    <dgm:pt modelId="{58AE36E7-6431-184F-AF21-2C923E09E23F}" type="parTrans" cxnId="{3B802E01-CC28-F744-9889-BB508F798528}">
      <dgm:prSet/>
      <dgm:spPr/>
      <dgm:t>
        <a:bodyPr/>
        <a:lstStyle/>
        <a:p>
          <a:endParaRPr lang="en-US"/>
        </a:p>
      </dgm:t>
    </dgm:pt>
    <dgm:pt modelId="{519795D9-2B9F-AC48-B46B-9B98DAA784C9}" type="sibTrans" cxnId="{3B802E01-CC28-F744-9889-BB508F798528}">
      <dgm:prSet/>
      <dgm:spPr/>
      <dgm:t>
        <a:bodyPr/>
        <a:lstStyle/>
        <a:p>
          <a:endParaRPr lang="en-US"/>
        </a:p>
      </dgm:t>
    </dgm:pt>
    <dgm:pt modelId="{C31CB1C7-A722-8B4A-8BB2-7014CCD32185}">
      <dgm:prSet/>
      <dgm:spPr/>
      <dgm:t>
        <a:bodyPr/>
        <a:lstStyle/>
        <a:p>
          <a:pPr rtl="0"/>
          <a:r>
            <a:rPr lang="en-US" dirty="0" smtClean="0"/>
            <a:t>NPAPW / </a:t>
          </a:r>
          <a:r>
            <a:rPr lang="en-US" dirty="0" err="1" smtClean="0"/>
            <a:t>Puppypaws</a:t>
          </a:r>
          <a:endParaRPr lang="en-US" dirty="0"/>
        </a:p>
      </dgm:t>
    </dgm:pt>
    <dgm:pt modelId="{BCB20CB0-460D-A848-88B1-C48040B84939}" type="parTrans" cxnId="{2FE4FB9F-9F00-8843-A7BB-F026AE174402}">
      <dgm:prSet/>
      <dgm:spPr/>
      <dgm:t>
        <a:bodyPr/>
        <a:lstStyle/>
        <a:p>
          <a:endParaRPr lang="en-US"/>
        </a:p>
      </dgm:t>
    </dgm:pt>
    <dgm:pt modelId="{4F213511-7ACF-9541-9D77-968D996D0BC8}" type="sibTrans" cxnId="{2FE4FB9F-9F00-8843-A7BB-F026AE174402}">
      <dgm:prSet/>
      <dgm:spPr/>
      <dgm:t>
        <a:bodyPr/>
        <a:lstStyle/>
        <a:p>
          <a:endParaRPr lang="en-US"/>
        </a:p>
      </dgm:t>
    </dgm:pt>
    <dgm:pt modelId="{C73CFB94-702B-FC48-9448-CB92370C9CE3}">
      <dgm:prSet/>
      <dgm:spPr/>
      <dgm:t>
        <a:bodyPr/>
        <a:lstStyle/>
        <a:p>
          <a:pPr rtl="0"/>
          <a:r>
            <a:rPr lang="en-US" dirty="0" smtClean="0"/>
            <a:t>SIG-NOC funding</a:t>
          </a:r>
          <a:endParaRPr lang="en-US" dirty="0"/>
        </a:p>
      </dgm:t>
    </dgm:pt>
    <dgm:pt modelId="{261700C9-810F-5944-97B8-D7845FDC9FB9}" type="parTrans" cxnId="{5B914D12-8673-9847-B760-8822EC935DEA}">
      <dgm:prSet/>
      <dgm:spPr/>
      <dgm:t>
        <a:bodyPr/>
        <a:lstStyle/>
        <a:p>
          <a:endParaRPr lang="en-US"/>
        </a:p>
      </dgm:t>
    </dgm:pt>
    <dgm:pt modelId="{4C946ABA-A929-7443-9F99-78BEE0676B0D}" type="sibTrans" cxnId="{5B914D12-8673-9847-B760-8822EC935DEA}">
      <dgm:prSet/>
      <dgm:spPr/>
      <dgm:t>
        <a:bodyPr/>
        <a:lstStyle/>
        <a:p>
          <a:endParaRPr lang="en-US"/>
        </a:p>
      </dgm:t>
    </dgm:pt>
    <dgm:pt modelId="{C8814129-C0B4-C64B-A82E-2C32EDA813BC}">
      <dgm:prSet/>
      <dgm:spPr/>
      <dgm:t>
        <a:bodyPr/>
        <a:lstStyle/>
        <a:p>
          <a:pPr rtl="0"/>
          <a:r>
            <a:rPr lang="en-US" dirty="0" smtClean="0"/>
            <a:t>OCM</a:t>
          </a:r>
          <a:endParaRPr lang="en-US" dirty="0"/>
        </a:p>
      </dgm:t>
    </dgm:pt>
    <dgm:pt modelId="{BDB16AA0-04B0-5241-9741-1DFA7016D7DC}" type="parTrans" cxnId="{13501CC6-1129-EA41-A505-4DD4712BE9BF}">
      <dgm:prSet/>
      <dgm:spPr/>
      <dgm:t>
        <a:bodyPr/>
        <a:lstStyle/>
        <a:p>
          <a:endParaRPr lang="en-US"/>
        </a:p>
      </dgm:t>
    </dgm:pt>
    <dgm:pt modelId="{D8DDF2CC-4E34-4946-9C36-C77B7F527AE9}" type="sibTrans" cxnId="{13501CC6-1129-EA41-A505-4DD4712BE9BF}">
      <dgm:prSet/>
      <dgm:spPr/>
      <dgm:t>
        <a:bodyPr/>
        <a:lstStyle/>
        <a:p>
          <a:endParaRPr lang="en-US"/>
        </a:p>
      </dgm:t>
    </dgm:pt>
    <dgm:pt modelId="{1804139A-6437-8342-958A-CB08CA5C89A0}" type="pres">
      <dgm:prSet presAssocID="{A8246D48-F978-6D40-98CA-7FFD12C4F76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AC0C1A6-E0CE-4148-BE5F-43F45D18B32E}" type="pres">
      <dgm:prSet presAssocID="{C0707243-4B56-8244-AF3E-07022D86FC8D}" presName="centerShape" presStyleLbl="node0" presStyleIdx="0" presStyleCnt="1"/>
      <dgm:spPr/>
      <dgm:t>
        <a:bodyPr/>
        <a:lstStyle/>
        <a:p>
          <a:endParaRPr lang="en-US"/>
        </a:p>
      </dgm:t>
    </dgm:pt>
    <dgm:pt modelId="{58F02B7C-E16F-024E-AD4C-64783BAE4059}" type="pres">
      <dgm:prSet presAssocID="{A40B593E-6A57-9645-9D3C-778BDF34175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0616A2-2B2A-CA42-BFD0-616D485A7A7E}" type="pres">
      <dgm:prSet presAssocID="{A40B593E-6A57-9645-9D3C-778BDF34175C}" presName="dummy" presStyleCnt="0"/>
      <dgm:spPr/>
    </dgm:pt>
    <dgm:pt modelId="{981F7B58-CEA5-6346-B5EF-8C770FFE34E2}" type="pres">
      <dgm:prSet presAssocID="{519795D9-2B9F-AC48-B46B-9B98DAA784C9}" presName="sibTrans" presStyleLbl="sibTrans2D1" presStyleIdx="0" presStyleCnt="4"/>
      <dgm:spPr/>
      <dgm:t>
        <a:bodyPr/>
        <a:lstStyle/>
        <a:p>
          <a:endParaRPr lang="en-US"/>
        </a:p>
      </dgm:t>
    </dgm:pt>
    <dgm:pt modelId="{A8E4DDB0-791B-AB4F-8B0C-FD87FDB3CC0F}" type="pres">
      <dgm:prSet presAssocID="{C31CB1C7-A722-8B4A-8BB2-7014CCD3218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93C7FC-59B7-D442-B77D-F1AD020ABA50}" type="pres">
      <dgm:prSet presAssocID="{C31CB1C7-A722-8B4A-8BB2-7014CCD32185}" presName="dummy" presStyleCnt="0"/>
      <dgm:spPr/>
    </dgm:pt>
    <dgm:pt modelId="{B91118A4-0ABE-6647-987B-E65875CB4E4F}" type="pres">
      <dgm:prSet presAssocID="{4F213511-7ACF-9541-9D77-968D996D0BC8}" presName="sibTrans" presStyleLbl="sibTrans2D1" presStyleIdx="1" presStyleCnt="4"/>
      <dgm:spPr/>
      <dgm:t>
        <a:bodyPr/>
        <a:lstStyle/>
        <a:p>
          <a:endParaRPr lang="en-US"/>
        </a:p>
      </dgm:t>
    </dgm:pt>
    <dgm:pt modelId="{9A1E063C-BC8B-3F4B-BAF0-D4080FC85277}" type="pres">
      <dgm:prSet presAssocID="{C73CFB94-702B-FC48-9448-CB92370C9CE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F0DE52-716F-6943-B90E-BC1BD058B24C}" type="pres">
      <dgm:prSet presAssocID="{C73CFB94-702B-FC48-9448-CB92370C9CE3}" presName="dummy" presStyleCnt="0"/>
      <dgm:spPr/>
    </dgm:pt>
    <dgm:pt modelId="{C725E798-D875-9E4B-81AF-955EC3FB1192}" type="pres">
      <dgm:prSet presAssocID="{4C946ABA-A929-7443-9F99-78BEE0676B0D}" presName="sibTrans" presStyleLbl="sibTrans2D1" presStyleIdx="2" presStyleCnt="4"/>
      <dgm:spPr/>
      <dgm:t>
        <a:bodyPr/>
        <a:lstStyle/>
        <a:p>
          <a:endParaRPr lang="en-US"/>
        </a:p>
      </dgm:t>
    </dgm:pt>
    <dgm:pt modelId="{802B0232-E5E8-C44B-BBA7-44CDBCDFE52E}" type="pres">
      <dgm:prSet presAssocID="{C8814129-C0B4-C64B-A82E-2C32EDA813B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29843F-1CCE-AF4B-B381-B41C1A1DCD9E}" type="pres">
      <dgm:prSet presAssocID="{C8814129-C0B4-C64B-A82E-2C32EDA813BC}" presName="dummy" presStyleCnt="0"/>
      <dgm:spPr/>
    </dgm:pt>
    <dgm:pt modelId="{EAD79ED4-88AD-7A44-BFEE-8CA4B0F3120E}" type="pres">
      <dgm:prSet presAssocID="{D8DDF2CC-4E34-4946-9C36-C77B7F527AE9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E58996D1-605C-A341-8AC2-E1CFE47C8972}" type="presOf" srcId="{C8814129-C0B4-C64B-A82E-2C32EDA813BC}" destId="{802B0232-E5E8-C44B-BBA7-44CDBCDFE52E}" srcOrd="0" destOrd="0" presId="urn:microsoft.com/office/officeart/2005/8/layout/radial6"/>
    <dgm:cxn modelId="{BB256631-2352-654D-91DB-8F344DA9F925}" type="presOf" srcId="{C0707243-4B56-8244-AF3E-07022D86FC8D}" destId="{1AC0C1A6-E0CE-4148-BE5F-43F45D18B32E}" srcOrd="0" destOrd="0" presId="urn:microsoft.com/office/officeart/2005/8/layout/radial6"/>
    <dgm:cxn modelId="{5C3CBCE7-6970-3447-9AB0-B744FAE937BB}" type="presOf" srcId="{C31CB1C7-A722-8B4A-8BB2-7014CCD32185}" destId="{A8E4DDB0-791B-AB4F-8B0C-FD87FDB3CC0F}" srcOrd="0" destOrd="0" presId="urn:microsoft.com/office/officeart/2005/8/layout/radial6"/>
    <dgm:cxn modelId="{F398D229-0F2F-A44D-B7A6-6E321F66B840}" type="presOf" srcId="{A8246D48-F978-6D40-98CA-7FFD12C4F768}" destId="{1804139A-6437-8342-958A-CB08CA5C89A0}" srcOrd="0" destOrd="0" presId="urn:microsoft.com/office/officeart/2005/8/layout/radial6"/>
    <dgm:cxn modelId="{13501CC6-1129-EA41-A505-4DD4712BE9BF}" srcId="{C0707243-4B56-8244-AF3E-07022D86FC8D}" destId="{C8814129-C0B4-C64B-A82E-2C32EDA813BC}" srcOrd="3" destOrd="0" parTransId="{BDB16AA0-04B0-5241-9741-1DFA7016D7DC}" sibTransId="{D8DDF2CC-4E34-4946-9C36-C77B7F527AE9}"/>
    <dgm:cxn modelId="{5B914D12-8673-9847-B760-8822EC935DEA}" srcId="{C0707243-4B56-8244-AF3E-07022D86FC8D}" destId="{C73CFB94-702B-FC48-9448-CB92370C9CE3}" srcOrd="2" destOrd="0" parTransId="{261700C9-810F-5944-97B8-D7845FDC9FB9}" sibTransId="{4C946ABA-A929-7443-9F99-78BEE0676B0D}"/>
    <dgm:cxn modelId="{DCAA0E88-77DA-5246-AA4F-6AF61FE2BA0B}" srcId="{A8246D48-F978-6D40-98CA-7FFD12C4F768}" destId="{C0707243-4B56-8244-AF3E-07022D86FC8D}" srcOrd="0" destOrd="0" parTransId="{25EB2D8E-3927-524B-9591-F8EE505FBDD9}" sibTransId="{D9B1B155-2880-A245-A793-831F98DA0BA9}"/>
    <dgm:cxn modelId="{E2801F81-EF87-A049-B28D-F0787525A377}" type="presOf" srcId="{519795D9-2B9F-AC48-B46B-9B98DAA784C9}" destId="{981F7B58-CEA5-6346-B5EF-8C770FFE34E2}" srcOrd="0" destOrd="0" presId="urn:microsoft.com/office/officeart/2005/8/layout/radial6"/>
    <dgm:cxn modelId="{4FAFA9F7-BFB6-7A41-9702-B99C65F10CBE}" type="presOf" srcId="{D8DDF2CC-4E34-4946-9C36-C77B7F527AE9}" destId="{EAD79ED4-88AD-7A44-BFEE-8CA4B0F3120E}" srcOrd="0" destOrd="0" presId="urn:microsoft.com/office/officeart/2005/8/layout/radial6"/>
    <dgm:cxn modelId="{2FE4FB9F-9F00-8843-A7BB-F026AE174402}" srcId="{C0707243-4B56-8244-AF3E-07022D86FC8D}" destId="{C31CB1C7-A722-8B4A-8BB2-7014CCD32185}" srcOrd="1" destOrd="0" parTransId="{BCB20CB0-460D-A848-88B1-C48040B84939}" sibTransId="{4F213511-7ACF-9541-9D77-968D996D0BC8}"/>
    <dgm:cxn modelId="{A865E685-F7D3-D64A-B3DF-C736500A9D7C}" type="presOf" srcId="{A40B593E-6A57-9645-9D3C-778BDF34175C}" destId="{58F02B7C-E16F-024E-AD4C-64783BAE4059}" srcOrd="0" destOrd="0" presId="urn:microsoft.com/office/officeart/2005/8/layout/radial6"/>
    <dgm:cxn modelId="{B73B359E-90D6-134D-9EC0-1AF2990C1336}" type="presOf" srcId="{4F213511-7ACF-9541-9D77-968D996D0BC8}" destId="{B91118A4-0ABE-6647-987B-E65875CB4E4F}" srcOrd="0" destOrd="0" presId="urn:microsoft.com/office/officeart/2005/8/layout/radial6"/>
    <dgm:cxn modelId="{C84F07FD-7509-134D-A1A7-1D43B67A8DEA}" type="presOf" srcId="{4C946ABA-A929-7443-9F99-78BEE0676B0D}" destId="{C725E798-D875-9E4B-81AF-955EC3FB1192}" srcOrd="0" destOrd="0" presId="urn:microsoft.com/office/officeart/2005/8/layout/radial6"/>
    <dgm:cxn modelId="{3B802E01-CC28-F744-9889-BB508F798528}" srcId="{C0707243-4B56-8244-AF3E-07022D86FC8D}" destId="{A40B593E-6A57-9645-9D3C-778BDF34175C}" srcOrd="0" destOrd="0" parTransId="{58AE36E7-6431-184F-AF21-2C923E09E23F}" sibTransId="{519795D9-2B9F-AC48-B46B-9B98DAA784C9}"/>
    <dgm:cxn modelId="{7B75F081-97C8-1246-AD00-2E58BD05C1C5}" type="presOf" srcId="{C73CFB94-702B-FC48-9448-CB92370C9CE3}" destId="{9A1E063C-BC8B-3F4B-BAF0-D4080FC85277}" srcOrd="0" destOrd="0" presId="urn:microsoft.com/office/officeart/2005/8/layout/radial6"/>
    <dgm:cxn modelId="{C0FA414D-1611-6D44-BCFF-8A49FFDF5B9F}" type="presParOf" srcId="{1804139A-6437-8342-958A-CB08CA5C89A0}" destId="{1AC0C1A6-E0CE-4148-BE5F-43F45D18B32E}" srcOrd="0" destOrd="0" presId="urn:microsoft.com/office/officeart/2005/8/layout/radial6"/>
    <dgm:cxn modelId="{FB01D423-001C-0D43-8FCB-DE34485350A9}" type="presParOf" srcId="{1804139A-6437-8342-958A-CB08CA5C89A0}" destId="{58F02B7C-E16F-024E-AD4C-64783BAE4059}" srcOrd="1" destOrd="0" presId="urn:microsoft.com/office/officeart/2005/8/layout/radial6"/>
    <dgm:cxn modelId="{450AA780-E050-B545-BF47-22631602B653}" type="presParOf" srcId="{1804139A-6437-8342-958A-CB08CA5C89A0}" destId="{030616A2-2B2A-CA42-BFD0-616D485A7A7E}" srcOrd="2" destOrd="0" presId="urn:microsoft.com/office/officeart/2005/8/layout/radial6"/>
    <dgm:cxn modelId="{60FDC767-92CE-8748-89F6-016BA5CB4E13}" type="presParOf" srcId="{1804139A-6437-8342-958A-CB08CA5C89A0}" destId="{981F7B58-CEA5-6346-B5EF-8C770FFE34E2}" srcOrd="3" destOrd="0" presId="urn:microsoft.com/office/officeart/2005/8/layout/radial6"/>
    <dgm:cxn modelId="{3B2569FC-A865-EA4B-996C-BD7845E338E2}" type="presParOf" srcId="{1804139A-6437-8342-958A-CB08CA5C89A0}" destId="{A8E4DDB0-791B-AB4F-8B0C-FD87FDB3CC0F}" srcOrd="4" destOrd="0" presId="urn:microsoft.com/office/officeart/2005/8/layout/radial6"/>
    <dgm:cxn modelId="{7C970B85-33D0-8A46-B759-501008E068A9}" type="presParOf" srcId="{1804139A-6437-8342-958A-CB08CA5C89A0}" destId="{B293C7FC-59B7-D442-B77D-F1AD020ABA50}" srcOrd="5" destOrd="0" presId="urn:microsoft.com/office/officeart/2005/8/layout/radial6"/>
    <dgm:cxn modelId="{0DA9CB0A-2860-0045-B141-6091E4908AAA}" type="presParOf" srcId="{1804139A-6437-8342-958A-CB08CA5C89A0}" destId="{B91118A4-0ABE-6647-987B-E65875CB4E4F}" srcOrd="6" destOrd="0" presId="urn:microsoft.com/office/officeart/2005/8/layout/radial6"/>
    <dgm:cxn modelId="{5A1990A0-C91C-F24C-BD92-F0B9D8FC9E75}" type="presParOf" srcId="{1804139A-6437-8342-958A-CB08CA5C89A0}" destId="{9A1E063C-BC8B-3F4B-BAF0-D4080FC85277}" srcOrd="7" destOrd="0" presId="urn:microsoft.com/office/officeart/2005/8/layout/radial6"/>
    <dgm:cxn modelId="{A8FC2CB5-9E27-184E-94EE-B5262F307C1C}" type="presParOf" srcId="{1804139A-6437-8342-958A-CB08CA5C89A0}" destId="{E7F0DE52-716F-6943-B90E-BC1BD058B24C}" srcOrd="8" destOrd="0" presId="urn:microsoft.com/office/officeart/2005/8/layout/radial6"/>
    <dgm:cxn modelId="{2DCDD9A6-F591-8B42-8A06-B6717023CD47}" type="presParOf" srcId="{1804139A-6437-8342-958A-CB08CA5C89A0}" destId="{C725E798-D875-9E4B-81AF-955EC3FB1192}" srcOrd="9" destOrd="0" presId="urn:microsoft.com/office/officeart/2005/8/layout/radial6"/>
    <dgm:cxn modelId="{1D05FD33-93DC-F346-8FCB-DD64585A568A}" type="presParOf" srcId="{1804139A-6437-8342-958A-CB08CA5C89A0}" destId="{802B0232-E5E8-C44B-BBA7-44CDBCDFE52E}" srcOrd="10" destOrd="0" presId="urn:microsoft.com/office/officeart/2005/8/layout/radial6"/>
    <dgm:cxn modelId="{3BC839FA-E9DE-AF41-8795-2C1E317D5184}" type="presParOf" srcId="{1804139A-6437-8342-958A-CB08CA5C89A0}" destId="{BD29843F-1CCE-AF4B-B381-B41C1A1DCD9E}" srcOrd="11" destOrd="0" presId="urn:microsoft.com/office/officeart/2005/8/layout/radial6"/>
    <dgm:cxn modelId="{2D59C04E-0ECA-D440-A30C-486CB417D57C}" type="presParOf" srcId="{1804139A-6437-8342-958A-CB08CA5C89A0}" destId="{EAD79ED4-88AD-7A44-BFEE-8CA4B0F3120E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C5D48A-617E-A940-83AE-F81A87333BD7}" type="doc">
      <dgm:prSet loTypeId="urn:microsoft.com/office/officeart/2005/8/layout/default" loCatId="matrix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3BA1684-FCDC-7B4E-8BA9-95A5A8ACDD20}">
      <dgm:prSet/>
      <dgm:spPr/>
      <dgm:t>
        <a:bodyPr/>
        <a:lstStyle/>
        <a:p>
          <a:pPr rtl="0"/>
          <a:r>
            <a:rPr lang="en-US" dirty="0" smtClean="0"/>
            <a:t>No clear pathway for these developments at the moment except to ask the GCC</a:t>
          </a:r>
          <a:endParaRPr lang="en-US" dirty="0"/>
        </a:p>
      </dgm:t>
    </dgm:pt>
    <dgm:pt modelId="{E4BC1FB4-6A0C-934F-915F-FA3F417C61EF}" type="parTrans" cxnId="{E1CB391F-D624-A049-9C0E-4D019CD510F9}">
      <dgm:prSet/>
      <dgm:spPr/>
      <dgm:t>
        <a:bodyPr/>
        <a:lstStyle/>
        <a:p>
          <a:endParaRPr lang="en-US"/>
        </a:p>
      </dgm:t>
    </dgm:pt>
    <dgm:pt modelId="{D8657269-C577-FB4B-A0CC-0C12DAFAB8F6}" type="sibTrans" cxnId="{E1CB391F-D624-A049-9C0E-4D019CD510F9}">
      <dgm:prSet/>
      <dgm:spPr/>
      <dgm:t>
        <a:bodyPr/>
        <a:lstStyle/>
        <a:p>
          <a:endParaRPr lang="en-US"/>
        </a:p>
      </dgm:t>
    </dgm:pt>
    <dgm:pt modelId="{6DAB1835-826F-E541-A6D0-EA229478A8F9}">
      <dgm:prSet/>
      <dgm:spPr/>
      <dgm:t>
        <a:bodyPr/>
        <a:lstStyle/>
        <a:p>
          <a:pPr rtl="0"/>
          <a:r>
            <a:rPr lang="en-US" dirty="0" smtClean="0"/>
            <a:t>Need a stronger path and budget process for this</a:t>
          </a:r>
          <a:endParaRPr lang="en-US" dirty="0"/>
        </a:p>
      </dgm:t>
    </dgm:pt>
    <dgm:pt modelId="{E67A6102-9311-9340-97A2-AD1DC67F5847}" type="parTrans" cxnId="{FB84FF62-074B-714B-AC63-92B2E9ED413A}">
      <dgm:prSet/>
      <dgm:spPr/>
      <dgm:t>
        <a:bodyPr/>
        <a:lstStyle/>
        <a:p>
          <a:endParaRPr lang="en-US"/>
        </a:p>
      </dgm:t>
    </dgm:pt>
    <dgm:pt modelId="{A4AB0993-95EF-C742-8B44-67B6082F6252}" type="sibTrans" cxnId="{FB84FF62-074B-714B-AC63-92B2E9ED413A}">
      <dgm:prSet/>
      <dgm:spPr/>
      <dgm:t>
        <a:bodyPr/>
        <a:lstStyle/>
        <a:p>
          <a:endParaRPr lang="en-US"/>
        </a:p>
      </dgm:t>
    </dgm:pt>
    <dgm:pt modelId="{A90A6FDB-2E3E-F448-A061-87385899FF27}">
      <dgm:prSet/>
      <dgm:spPr/>
      <dgm:t>
        <a:bodyPr/>
        <a:lstStyle/>
        <a:p>
          <a:pPr rtl="0"/>
          <a:r>
            <a:rPr lang="en-US" dirty="0" smtClean="0"/>
            <a:t>Impact of external: </a:t>
          </a:r>
          <a:r>
            <a:rPr lang="en-US" dirty="0" err="1" smtClean="0"/>
            <a:t>NLnet</a:t>
          </a:r>
          <a:r>
            <a:rPr lang="en-US" dirty="0" smtClean="0"/>
            <a:t> / </a:t>
          </a:r>
          <a:r>
            <a:rPr lang="en-US" dirty="0" err="1" smtClean="0"/>
            <a:t>Vietsch</a:t>
          </a:r>
          <a:r>
            <a:rPr lang="en-US" dirty="0" smtClean="0"/>
            <a:t> Foundation</a:t>
          </a:r>
          <a:endParaRPr lang="en-US" dirty="0"/>
        </a:p>
      </dgm:t>
    </dgm:pt>
    <dgm:pt modelId="{4B18DF91-602A-104A-9370-423791884DD9}" type="parTrans" cxnId="{2E0809DB-9D9D-FF48-8692-CBBFF6FB9ED6}">
      <dgm:prSet/>
      <dgm:spPr/>
      <dgm:t>
        <a:bodyPr/>
        <a:lstStyle/>
        <a:p>
          <a:endParaRPr lang="en-US"/>
        </a:p>
      </dgm:t>
    </dgm:pt>
    <dgm:pt modelId="{0A67DC12-9C07-2A43-9C11-2C6402837AE6}" type="sibTrans" cxnId="{2E0809DB-9D9D-FF48-8692-CBBFF6FB9ED6}">
      <dgm:prSet/>
      <dgm:spPr/>
      <dgm:t>
        <a:bodyPr/>
        <a:lstStyle/>
        <a:p>
          <a:endParaRPr lang="en-US"/>
        </a:p>
      </dgm:t>
    </dgm:pt>
    <dgm:pt modelId="{A15F53D3-1680-0941-856C-93BF05EA2679}" type="pres">
      <dgm:prSet presAssocID="{B7C5D48A-617E-A940-83AE-F81A87333BD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0F055B1-214C-6A48-8F4C-F2FAB5372C47}" type="pres">
      <dgm:prSet presAssocID="{E3BA1684-FCDC-7B4E-8BA9-95A5A8ACDD2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E469CD-F4E3-8E44-98BA-A1B983A4676C}" type="pres">
      <dgm:prSet presAssocID="{D8657269-C577-FB4B-A0CC-0C12DAFAB8F6}" presName="sibTrans" presStyleCnt="0"/>
      <dgm:spPr/>
    </dgm:pt>
    <dgm:pt modelId="{B5A1D23C-E508-6444-AE8F-5A58A4637640}" type="pres">
      <dgm:prSet presAssocID="{6DAB1835-826F-E541-A6D0-EA229478A8F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BD14F2-42DE-AD4E-8FDE-B1C42978269C}" type="pres">
      <dgm:prSet presAssocID="{A4AB0993-95EF-C742-8B44-67B6082F6252}" presName="sibTrans" presStyleCnt="0"/>
      <dgm:spPr/>
    </dgm:pt>
    <dgm:pt modelId="{75041908-AE90-3D48-907A-CB682ED34476}" type="pres">
      <dgm:prSet presAssocID="{A90A6FDB-2E3E-F448-A061-87385899FF2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DD06BA9-D2DB-3742-B9B0-BE12F80F12D0}" type="presOf" srcId="{6DAB1835-826F-E541-A6D0-EA229478A8F9}" destId="{B5A1D23C-E508-6444-AE8F-5A58A4637640}" srcOrd="0" destOrd="0" presId="urn:microsoft.com/office/officeart/2005/8/layout/default"/>
    <dgm:cxn modelId="{FB84FF62-074B-714B-AC63-92B2E9ED413A}" srcId="{B7C5D48A-617E-A940-83AE-F81A87333BD7}" destId="{6DAB1835-826F-E541-A6D0-EA229478A8F9}" srcOrd="1" destOrd="0" parTransId="{E67A6102-9311-9340-97A2-AD1DC67F5847}" sibTransId="{A4AB0993-95EF-C742-8B44-67B6082F6252}"/>
    <dgm:cxn modelId="{E1CB391F-D624-A049-9C0E-4D019CD510F9}" srcId="{B7C5D48A-617E-A940-83AE-F81A87333BD7}" destId="{E3BA1684-FCDC-7B4E-8BA9-95A5A8ACDD20}" srcOrd="0" destOrd="0" parTransId="{E4BC1FB4-6A0C-934F-915F-FA3F417C61EF}" sibTransId="{D8657269-C577-FB4B-A0CC-0C12DAFAB8F6}"/>
    <dgm:cxn modelId="{DCF4383B-7E24-3E44-846A-3125EE898DF4}" type="presOf" srcId="{E3BA1684-FCDC-7B4E-8BA9-95A5A8ACDD20}" destId="{80F055B1-214C-6A48-8F4C-F2FAB5372C47}" srcOrd="0" destOrd="0" presId="urn:microsoft.com/office/officeart/2005/8/layout/default"/>
    <dgm:cxn modelId="{2E0809DB-9D9D-FF48-8692-CBBFF6FB9ED6}" srcId="{B7C5D48A-617E-A940-83AE-F81A87333BD7}" destId="{A90A6FDB-2E3E-F448-A061-87385899FF27}" srcOrd="2" destOrd="0" parTransId="{4B18DF91-602A-104A-9370-423791884DD9}" sibTransId="{0A67DC12-9C07-2A43-9C11-2C6402837AE6}"/>
    <dgm:cxn modelId="{DCC79C64-3DDF-8F43-A6F5-86C5179A4495}" type="presOf" srcId="{A90A6FDB-2E3E-F448-A061-87385899FF27}" destId="{75041908-AE90-3D48-907A-CB682ED34476}" srcOrd="0" destOrd="0" presId="urn:microsoft.com/office/officeart/2005/8/layout/default"/>
    <dgm:cxn modelId="{5E8C8F3D-61B6-1147-B64A-A4E8C29F4748}" type="presOf" srcId="{B7C5D48A-617E-A940-83AE-F81A87333BD7}" destId="{A15F53D3-1680-0941-856C-93BF05EA2679}" srcOrd="0" destOrd="0" presId="urn:microsoft.com/office/officeart/2005/8/layout/default"/>
    <dgm:cxn modelId="{36258669-B823-314C-8205-79CA464C6158}" type="presParOf" srcId="{A15F53D3-1680-0941-856C-93BF05EA2679}" destId="{80F055B1-214C-6A48-8F4C-F2FAB5372C47}" srcOrd="0" destOrd="0" presId="urn:microsoft.com/office/officeart/2005/8/layout/default"/>
    <dgm:cxn modelId="{997FEA7A-5F77-AF42-85A9-0E812D86E561}" type="presParOf" srcId="{A15F53D3-1680-0941-856C-93BF05EA2679}" destId="{D0E469CD-F4E3-8E44-98BA-A1B983A4676C}" srcOrd="1" destOrd="0" presId="urn:microsoft.com/office/officeart/2005/8/layout/default"/>
    <dgm:cxn modelId="{155DBEDA-CA0E-4744-830F-9EF5515812BE}" type="presParOf" srcId="{A15F53D3-1680-0941-856C-93BF05EA2679}" destId="{B5A1D23C-E508-6444-AE8F-5A58A4637640}" srcOrd="2" destOrd="0" presId="urn:microsoft.com/office/officeart/2005/8/layout/default"/>
    <dgm:cxn modelId="{757DDD6D-08F5-6745-9316-0B00E82A7B67}" type="presParOf" srcId="{A15F53D3-1680-0941-856C-93BF05EA2679}" destId="{B7BD14F2-42DE-AD4E-8FDE-B1C42978269C}" srcOrd="3" destOrd="0" presId="urn:microsoft.com/office/officeart/2005/8/layout/default"/>
    <dgm:cxn modelId="{4254643D-1993-6446-BF2E-AA8E9B19EE05}" type="presParOf" srcId="{A15F53D3-1680-0941-856C-93BF05EA2679}" destId="{75041908-AE90-3D48-907A-CB682ED34476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944E6A9-84A7-E04C-885B-8170D3DBAFC1}" type="doc">
      <dgm:prSet loTypeId="urn:microsoft.com/office/officeart/2009/layout/CircleArrowProcess" loCatId="matrix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607485CF-DB77-ED41-AF90-E2A6E46EF76E}">
      <dgm:prSet/>
      <dgm:spPr/>
      <dgm:t>
        <a:bodyPr/>
        <a:lstStyle/>
        <a:p>
          <a:pPr rtl="0"/>
          <a:r>
            <a:rPr lang="en-US" smtClean="0"/>
            <a:t>REFEDS</a:t>
          </a:r>
          <a:endParaRPr lang="en-US"/>
        </a:p>
      </dgm:t>
    </dgm:pt>
    <dgm:pt modelId="{918DD139-D20A-6C4B-BD07-974D16D1A3D7}" type="parTrans" cxnId="{F08DF49F-ADAE-3E49-AC30-91909F6F50D0}">
      <dgm:prSet/>
      <dgm:spPr/>
      <dgm:t>
        <a:bodyPr/>
        <a:lstStyle/>
        <a:p>
          <a:endParaRPr lang="en-US"/>
        </a:p>
      </dgm:t>
    </dgm:pt>
    <dgm:pt modelId="{9219B33A-0F3A-7949-BCC8-4008CF0D01EE}" type="sibTrans" cxnId="{F08DF49F-ADAE-3E49-AC30-91909F6F50D0}">
      <dgm:prSet/>
      <dgm:spPr/>
      <dgm:t>
        <a:bodyPr/>
        <a:lstStyle/>
        <a:p>
          <a:endParaRPr lang="en-US"/>
        </a:p>
      </dgm:t>
    </dgm:pt>
    <dgm:pt modelId="{CE4B18A4-6B99-1842-9855-64CAAC0817F8}">
      <dgm:prSet/>
      <dgm:spPr/>
      <dgm:t>
        <a:bodyPr/>
        <a:lstStyle/>
        <a:p>
          <a:pPr rtl="0"/>
          <a:r>
            <a:rPr lang="en-US" dirty="0" smtClean="0"/>
            <a:t>Idea at TF-EMC</a:t>
          </a:r>
          <a:endParaRPr lang="en-US" dirty="0"/>
        </a:p>
      </dgm:t>
    </dgm:pt>
    <dgm:pt modelId="{6174C027-8981-4B48-BBD5-A8907DD3C012}" type="parTrans" cxnId="{91C4735E-F49C-5146-8503-41B9DE3B302F}">
      <dgm:prSet/>
      <dgm:spPr/>
      <dgm:t>
        <a:bodyPr/>
        <a:lstStyle/>
        <a:p>
          <a:endParaRPr lang="en-US"/>
        </a:p>
      </dgm:t>
    </dgm:pt>
    <dgm:pt modelId="{F993040D-1E4D-9C40-AA7B-AA1D4F445EA6}" type="sibTrans" cxnId="{91C4735E-F49C-5146-8503-41B9DE3B302F}">
      <dgm:prSet/>
      <dgm:spPr/>
      <dgm:t>
        <a:bodyPr/>
        <a:lstStyle/>
        <a:p>
          <a:endParaRPr lang="en-US"/>
        </a:p>
      </dgm:t>
    </dgm:pt>
    <dgm:pt modelId="{2E99EC5B-1748-3344-B4B2-1678D9BF87A4}">
      <dgm:prSet/>
      <dgm:spPr/>
      <dgm:t>
        <a:bodyPr/>
        <a:lstStyle/>
        <a:p>
          <a:pPr rtl="0"/>
          <a:r>
            <a:rPr lang="en-US" dirty="0" smtClean="0"/>
            <a:t>Unfunded group</a:t>
          </a:r>
          <a:endParaRPr lang="en-US" dirty="0"/>
        </a:p>
      </dgm:t>
    </dgm:pt>
    <dgm:pt modelId="{480BD7A4-2CAB-1448-AE7D-A71B56005C59}" type="parTrans" cxnId="{64CF132B-47E6-F149-B514-2334E76EFE6D}">
      <dgm:prSet/>
      <dgm:spPr/>
      <dgm:t>
        <a:bodyPr/>
        <a:lstStyle/>
        <a:p>
          <a:endParaRPr lang="en-US"/>
        </a:p>
      </dgm:t>
    </dgm:pt>
    <dgm:pt modelId="{A7919763-BB11-1345-AF6D-C2051654CC64}" type="sibTrans" cxnId="{64CF132B-47E6-F149-B514-2334E76EFE6D}">
      <dgm:prSet/>
      <dgm:spPr/>
      <dgm:t>
        <a:bodyPr/>
        <a:lstStyle/>
        <a:p>
          <a:endParaRPr lang="en-US"/>
        </a:p>
      </dgm:t>
    </dgm:pt>
    <dgm:pt modelId="{962EC47D-8194-694C-9326-5798F5B7BED2}">
      <dgm:prSet/>
      <dgm:spPr/>
      <dgm:t>
        <a:bodyPr/>
        <a:lstStyle/>
        <a:p>
          <a:pPr rtl="0"/>
          <a:r>
            <a:rPr lang="en-US" dirty="0" smtClean="0"/>
            <a:t>Sponsorship approach</a:t>
          </a:r>
          <a:endParaRPr lang="en-US" dirty="0"/>
        </a:p>
      </dgm:t>
    </dgm:pt>
    <dgm:pt modelId="{0225487E-261F-AF4C-9CD0-C81D5C5D95C0}" type="parTrans" cxnId="{43BA7C41-2FF5-B24F-9D51-77C0F137CFCF}">
      <dgm:prSet/>
      <dgm:spPr/>
      <dgm:t>
        <a:bodyPr/>
        <a:lstStyle/>
        <a:p>
          <a:endParaRPr lang="en-US"/>
        </a:p>
      </dgm:t>
    </dgm:pt>
    <dgm:pt modelId="{FCFC7F3F-0AEE-3E48-82E5-F741C58BFEB1}" type="sibTrans" cxnId="{43BA7C41-2FF5-B24F-9D51-77C0F137CFCF}">
      <dgm:prSet/>
      <dgm:spPr/>
      <dgm:t>
        <a:bodyPr/>
        <a:lstStyle/>
        <a:p>
          <a:endParaRPr lang="en-US"/>
        </a:p>
      </dgm:t>
    </dgm:pt>
    <dgm:pt modelId="{4DCF1947-6B51-F848-948D-AC84E4E8918E}" type="pres">
      <dgm:prSet presAssocID="{8944E6A9-84A7-E04C-885B-8170D3DBAFC1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8108F4FE-1196-DA45-AE9A-0C146CA48E34}" type="pres">
      <dgm:prSet presAssocID="{607485CF-DB77-ED41-AF90-E2A6E46EF76E}" presName="Accent1" presStyleCnt="0"/>
      <dgm:spPr/>
    </dgm:pt>
    <dgm:pt modelId="{84691BD0-4B1F-904D-AC2C-ECE832891C9F}" type="pres">
      <dgm:prSet presAssocID="{607485CF-DB77-ED41-AF90-E2A6E46EF76E}" presName="Accent" presStyleLbl="node1" presStyleIdx="0" presStyleCnt="4"/>
      <dgm:spPr/>
    </dgm:pt>
    <dgm:pt modelId="{80E5CDB5-0B7B-C549-914A-E33E1E04EF1D}" type="pres">
      <dgm:prSet presAssocID="{607485CF-DB77-ED41-AF90-E2A6E46EF76E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C27586-D39B-054F-9C4E-38ABB1BCAA97}" type="pres">
      <dgm:prSet presAssocID="{CE4B18A4-6B99-1842-9855-64CAAC0817F8}" presName="Accent2" presStyleCnt="0"/>
      <dgm:spPr/>
    </dgm:pt>
    <dgm:pt modelId="{1AE392DF-7555-5C4D-B5D8-DFFA82C9253F}" type="pres">
      <dgm:prSet presAssocID="{CE4B18A4-6B99-1842-9855-64CAAC0817F8}" presName="Accent" presStyleLbl="node1" presStyleIdx="1" presStyleCnt="4"/>
      <dgm:spPr/>
    </dgm:pt>
    <dgm:pt modelId="{F2C2EB4B-0AD8-304D-BB34-71D58C0CE034}" type="pres">
      <dgm:prSet presAssocID="{CE4B18A4-6B99-1842-9855-64CAAC0817F8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677FE1-4073-6345-ADE9-0ECDC21BD613}" type="pres">
      <dgm:prSet presAssocID="{2E99EC5B-1748-3344-B4B2-1678D9BF87A4}" presName="Accent3" presStyleCnt="0"/>
      <dgm:spPr/>
    </dgm:pt>
    <dgm:pt modelId="{B8A866E1-80C0-C748-BC4C-462FB578411F}" type="pres">
      <dgm:prSet presAssocID="{2E99EC5B-1748-3344-B4B2-1678D9BF87A4}" presName="Accent" presStyleLbl="node1" presStyleIdx="2" presStyleCnt="4"/>
      <dgm:spPr/>
    </dgm:pt>
    <dgm:pt modelId="{7D33A106-93B6-B14B-A402-94577A7067AB}" type="pres">
      <dgm:prSet presAssocID="{2E99EC5B-1748-3344-B4B2-1678D9BF87A4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53FA0-2FD6-8443-8AD9-B983B3A553D6}" type="pres">
      <dgm:prSet presAssocID="{962EC47D-8194-694C-9326-5798F5B7BED2}" presName="Accent4" presStyleCnt="0"/>
      <dgm:spPr/>
    </dgm:pt>
    <dgm:pt modelId="{5FE05F6F-7013-2842-B516-23561F1C8983}" type="pres">
      <dgm:prSet presAssocID="{962EC47D-8194-694C-9326-5798F5B7BED2}" presName="Accent" presStyleLbl="node1" presStyleIdx="3" presStyleCnt="4"/>
      <dgm:spPr/>
    </dgm:pt>
    <dgm:pt modelId="{68C9DF57-94E6-8D4E-803E-5CC8AD640C8B}" type="pres">
      <dgm:prSet presAssocID="{962EC47D-8194-694C-9326-5798F5B7BED2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EAACD86-E645-A64F-90F5-D20F9AA2194B}" type="presOf" srcId="{8944E6A9-84A7-E04C-885B-8170D3DBAFC1}" destId="{4DCF1947-6B51-F848-948D-AC84E4E8918E}" srcOrd="0" destOrd="0" presId="urn:microsoft.com/office/officeart/2009/layout/CircleArrowProcess"/>
    <dgm:cxn modelId="{91C4735E-F49C-5146-8503-41B9DE3B302F}" srcId="{8944E6A9-84A7-E04C-885B-8170D3DBAFC1}" destId="{CE4B18A4-6B99-1842-9855-64CAAC0817F8}" srcOrd="1" destOrd="0" parTransId="{6174C027-8981-4B48-BBD5-A8907DD3C012}" sibTransId="{F993040D-1E4D-9C40-AA7B-AA1D4F445EA6}"/>
    <dgm:cxn modelId="{D0C4CAD5-599A-1245-AED9-43A764D302E5}" type="presOf" srcId="{607485CF-DB77-ED41-AF90-E2A6E46EF76E}" destId="{80E5CDB5-0B7B-C549-914A-E33E1E04EF1D}" srcOrd="0" destOrd="0" presId="urn:microsoft.com/office/officeart/2009/layout/CircleArrowProcess"/>
    <dgm:cxn modelId="{305EC445-58DE-C142-A4ED-35CD628E7AF9}" type="presOf" srcId="{962EC47D-8194-694C-9326-5798F5B7BED2}" destId="{68C9DF57-94E6-8D4E-803E-5CC8AD640C8B}" srcOrd="0" destOrd="0" presId="urn:microsoft.com/office/officeart/2009/layout/CircleArrowProcess"/>
    <dgm:cxn modelId="{43BA7C41-2FF5-B24F-9D51-77C0F137CFCF}" srcId="{8944E6A9-84A7-E04C-885B-8170D3DBAFC1}" destId="{962EC47D-8194-694C-9326-5798F5B7BED2}" srcOrd="3" destOrd="0" parTransId="{0225487E-261F-AF4C-9CD0-C81D5C5D95C0}" sibTransId="{FCFC7F3F-0AEE-3E48-82E5-F741C58BFEB1}"/>
    <dgm:cxn modelId="{31F8C900-52A3-E14C-86ED-1B4784C74CB0}" type="presOf" srcId="{CE4B18A4-6B99-1842-9855-64CAAC0817F8}" destId="{F2C2EB4B-0AD8-304D-BB34-71D58C0CE034}" srcOrd="0" destOrd="0" presId="urn:microsoft.com/office/officeart/2009/layout/CircleArrowProcess"/>
    <dgm:cxn modelId="{5F85CA0F-28B2-2944-A8FE-721AE37776C2}" type="presOf" srcId="{2E99EC5B-1748-3344-B4B2-1678D9BF87A4}" destId="{7D33A106-93B6-B14B-A402-94577A7067AB}" srcOrd="0" destOrd="0" presId="urn:microsoft.com/office/officeart/2009/layout/CircleArrowProcess"/>
    <dgm:cxn modelId="{64CF132B-47E6-F149-B514-2334E76EFE6D}" srcId="{8944E6A9-84A7-E04C-885B-8170D3DBAFC1}" destId="{2E99EC5B-1748-3344-B4B2-1678D9BF87A4}" srcOrd="2" destOrd="0" parTransId="{480BD7A4-2CAB-1448-AE7D-A71B56005C59}" sibTransId="{A7919763-BB11-1345-AF6D-C2051654CC64}"/>
    <dgm:cxn modelId="{F08DF49F-ADAE-3E49-AC30-91909F6F50D0}" srcId="{8944E6A9-84A7-E04C-885B-8170D3DBAFC1}" destId="{607485CF-DB77-ED41-AF90-E2A6E46EF76E}" srcOrd="0" destOrd="0" parTransId="{918DD139-D20A-6C4B-BD07-974D16D1A3D7}" sibTransId="{9219B33A-0F3A-7949-BCC8-4008CF0D01EE}"/>
    <dgm:cxn modelId="{5BDD67C1-A29C-9345-8007-6B0E68C309D1}" type="presParOf" srcId="{4DCF1947-6B51-F848-948D-AC84E4E8918E}" destId="{8108F4FE-1196-DA45-AE9A-0C146CA48E34}" srcOrd="0" destOrd="0" presId="urn:microsoft.com/office/officeart/2009/layout/CircleArrowProcess"/>
    <dgm:cxn modelId="{B2467BDA-FBD0-F749-A54C-E4F0A4129617}" type="presParOf" srcId="{8108F4FE-1196-DA45-AE9A-0C146CA48E34}" destId="{84691BD0-4B1F-904D-AC2C-ECE832891C9F}" srcOrd="0" destOrd="0" presId="urn:microsoft.com/office/officeart/2009/layout/CircleArrowProcess"/>
    <dgm:cxn modelId="{0F5B6497-6EC8-AA44-BF73-B55ECFF9F1AD}" type="presParOf" srcId="{4DCF1947-6B51-F848-948D-AC84E4E8918E}" destId="{80E5CDB5-0B7B-C549-914A-E33E1E04EF1D}" srcOrd="1" destOrd="0" presId="urn:microsoft.com/office/officeart/2009/layout/CircleArrowProcess"/>
    <dgm:cxn modelId="{4B1130B4-8FC4-D345-900D-67BD650E9BE8}" type="presParOf" srcId="{4DCF1947-6B51-F848-948D-AC84E4E8918E}" destId="{7CC27586-D39B-054F-9C4E-38ABB1BCAA97}" srcOrd="2" destOrd="0" presId="urn:microsoft.com/office/officeart/2009/layout/CircleArrowProcess"/>
    <dgm:cxn modelId="{817921E6-A2DC-C947-A518-CC424CE3E22C}" type="presParOf" srcId="{7CC27586-D39B-054F-9C4E-38ABB1BCAA97}" destId="{1AE392DF-7555-5C4D-B5D8-DFFA82C9253F}" srcOrd="0" destOrd="0" presId="urn:microsoft.com/office/officeart/2009/layout/CircleArrowProcess"/>
    <dgm:cxn modelId="{2D1BCB23-BC6A-5241-9FEE-A007327E20FC}" type="presParOf" srcId="{4DCF1947-6B51-F848-948D-AC84E4E8918E}" destId="{F2C2EB4B-0AD8-304D-BB34-71D58C0CE034}" srcOrd="3" destOrd="0" presId="urn:microsoft.com/office/officeart/2009/layout/CircleArrowProcess"/>
    <dgm:cxn modelId="{BC1E8AB0-6F56-804D-A746-787288B8E5C3}" type="presParOf" srcId="{4DCF1947-6B51-F848-948D-AC84E4E8918E}" destId="{EF677FE1-4073-6345-ADE9-0ECDC21BD613}" srcOrd="4" destOrd="0" presId="urn:microsoft.com/office/officeart/2009/layout/CircleArrowProcess"/>
    <dgm:cxn modelId="{85BE1E31-50F9-BC46-AE63-AFC26DE173B5}" type="presParOf" srcId="{EF677FE1-4073-6345-ADE9-0ECDC21BD613}" destId="{B8A866E1-80C0-C748-BC4C-462FB578411F}" srcOrd="0" destOrd="0" presId="urn:microsoft.com/office/officeart/2009/layout/CircleArrowProcess"/>
    <dgm:cxn modelId="{DFCB8C15-F770-384D-B7CB-6A23526D3F11}" type="presParOf" srcId="{4DCF1947-6B51-F848-948D-AC84E4E8918E}" destId="{7D33A106-93B6-B14B-A402-94577A7067AB}" srcOrd="5" destOrd="0" presId="urn:microsoft.com/office/officeart/2009/layout/CircleArrowProcess"/>
    <dgm:cxn modelId="{3CA9605B-19D7-AC4E-9761-77EFBC2B30B7}" type="presParOf" srcId="{4DCF1947-6B51-F848-948D-AC84E4E8918E}" destId="{D3853FA0-2FD6-8443-8AD9-B983B3A553D6}" srcOrd="6" destOrd="0" presId="urn:microsoft.com/office/officeart/2009/layout/CircleArrowProcess"/>
    <dgm:cxn modelId="{0CD42D3C-0515-2D4A-8FF3-4E660EFAB423}" type="presParOf" srcId="{D3853FA0-2FD6-8443-8AD9-B983B3A553D6}" destId="{5FE05F6F-7013-2842-B516-23561F1C8983}" srcOrd="0" destOrd="0" presId="urn:microsoft.com/office/officeart/2009/layout/CircleArrowProcess"/>
    <dgm:cxn modelId="{47ABC9C6-C63F-A442-88C9-3663F8044154}" type="presParOf" srcId="{4DCF1947-6B51-F848-948D-AC84E4E8918E}" destId="{68C9DF57-94E6-8D4E-803E-5CC8AD640C8B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944E6A9-84A7-E04C-885B-8170D3DBAFC1}" type="doc">
      <dgm:prSet loTypeId="urn:microsoft.com/office/officeart/2009/layout/CircleArrowProcess" loCatId="matrix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607485CF-DB77-ED41-AF90-E2A6E46EF76E}">
      <dgm:prSet/>
      <dgm:spPr/>
      <dgm:t>
        <a:bodyPr/>
        <a:lstStyle/>
        <a:p>
          <a:pPr rtl="0"/>
          <a:r>
            <a:rPr lang="en-US" dirty="0" smtClean="0"/>
            <a:t>Certificate Transparency</a:t>
          </a:r>
          <a:endParaRPr lang="en-US" dirty="0"/>
        </a:p>
      </dgm:t>
    </dgm:pt>
    <dgm:pt modelId="{918DD139-D20A-6C4B-BD07-974D16D1A3D7}" type="parTrans" cxnId="{F08DF49F-ADAE-3E49-AC30-91909F6F50D0}">
      <dgm:prSet/>
      <dgm:spPr/>
      <dgm:t>
        <a:bodyPr/>
        <a:lstStyle/>
        <a:p>
          <a:endParaRPr lang="en-US"/>
        </a:p>
      </dgm:t>
    </dgm:pt>
    <dgm:pt modelId="{9219B33A-0F3A-7949-BCC8-4008CF0D01EE}" type="sibTrans" cxnId="{F08DF49F-ADAE-3E49-AC30-91909F6F50D0}">
      <dgm:prSet/>
      <dgm:spPr/>
      <dgm:t>
        <a:bodyPr/>
        <a:lstStyle/>
        <a:p>
          <a:endParaRPr lang="en-US"/>
        </a:p>
      </dgm:t>
    </dgm:pt>
    <dgm:pt modelId="{CE4B18A4-6B99-1842-9855-64CAAC0817F8}">
      <dgm:prSet/>
      <dgm:spPr/>
      <dgm:t>
        <a:bodyPr/>
        <a:lstStyle/>
        <a:p>
          <a:pPr rtl="0"/>
          <a:r>
            <a:rPr lang="en-US" dirty="0" smtClean="0"/>
            <a:t>Idea at TF-EMC</a:t>
          </a:r>
          <a:endParaRPr lang="en-US" dirty="0"/>
        </a:p>
      </dgm:t>
    </dgm:pt>
    <dgm:pt modelId="{6174C027-8981-4B48-BBD5-A8907DD3C012}" type="parTrans" cxnId="{91C4735E-F49C-5146-8503-41B9DE3B302F}">
      <dgm:prSet/>
      <dgm:spPr/>
      <dgm:t>
        <a:bodyPr/>
        <a:lstStyle/>
        <a:p>
          <a:endParaRPr lang="en-US"/>
        </a:p>
      </dgm:t>
    </dgm:pt>
    <dgm:pt modelId="{F993040D-1E4D-9C40-AA7B-AA1D4F445EA6}" type="sibTrans" cxnId="{91C4735E-F49C-5146-8503-41B9DE3B302F}">
      <dgm:prSet/>
      <dgm:spPr/>
      <dgm:t>
        <a:bodyPr/>
        <a:lstStyle/>
        <a:p>
          <a:endParaRPr lang="en-US"/>
        </a:p>
      </dgm:t>
    </dgm:pt>
    <dgm:pt modelId="{2E99EC5B-1748-3344-B4B2-1678D9BF87A4}">
      <dgm:prSet/>
      <dgm:spPr/>
      <dgm:t>
        <a:bodyPr/>
        <a:lstStyle/>
        <a:p>
          <a:pPr rtl="0"/>
          <a:r>
            <a:rPr lang="en-US" dirty="0" smtClean="0"/>
            <a:t>GN4 Project Task</a:t>
          </a:r>
          <a:endParaRPr lang="en-US" dirty="0"/>
        </a:p>
      </dgm:t>
    </dgm:pt>
    <dgm:pt modelId="{480BD7A4-2CAB-1448-AE7D-A71B56005C59}" type="parTrans" cxnId="{64CF132B-47E6-F149-B514-2334E76EFE6D}">
      <dgm:prSet/>
      <dgm:spPr/>
      <dgm:t>
        <a:bodyPr/>
        <a:lstStyle/>
        <a:p>
          <a:endParaRPr lang="en-US"/>
        </a:p>
      </dgm:t>
    </dgm:pt>
    <dgm:pt modelId="{A7919763-BB11-1345-AF6D-C2051654CC64}" type="sibTrans" cxnId="{64CF132B-47E6-F149-B514-2334E76EFE6D}">
      <dgm:prSet/>
      <dgm:spPr/>
      <dgm:t>
        <a:bodyPr/>
        <a:lstStyle/>
        <a:p>
          <a:endParaRPr lang="en-US"/>
        </a:p>
      </dgm:t>
    </dgm:pt>
    <dgm:pt modelId="{4DCF1947-6B51-F848-948D-AC84E4E8918E}" type="pres">
      <dgm:prSet presAssocID="{8944E6A9-84A7-E04C-885B-8170D3DBAFC1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8108F4FE-1196-DA45-AE9A-0C146CA48E34}" type="pres">
      <dgm:prSet presAssocID="{607485CF-DB77-ED41-AF90-E2A6E46EF76E}" presName="Accent1" presStyleCnt="0"/>
      <dgm:spPr/>
    </dgm:pt>
    <dgm:pt modelId="{84691BD0-4B1F-904D-AC2C-ECE832891C9F}" type="pres">
      <dgm:prSet presAssocID="{607485CF-DB77-ED41-AF90-E2A6E46EF76E}" presName="Accent" presStyleLbl="node1" presStyleIdx="0" presStyleCnt="3"/>
      <dgm:spPr/>
    </dgm:pt>
    <dgm:pt modelId="{80E5CDB5-0B7B-C549-914A-E33E1E04EF1D}" type="pres">
      <dgm:prSet presAssocID="{607485CF-DB77-ED41-AF90-E2A6E46EF76E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C27586-D39B-054F-9C4E-38ABB1BCAA97}" type="pres">
      <dgm:prSet presAssocID="{CE4B18A4-6B99-1842-9855-64CAAC0817F8}" presName="Accent2" presStyleCnt="0"/>
      <dgm:spPr/>
    </dgm:pt>
    <dgm:pt modelId="{1AE392DF-7555-5C4D-B5D8-DFFA82C9253F}" type="pres">
      <dgm:prSet presAssocID="{CE4B18A4-6B99-1842-9855-64CAAC0817F8}" presName="Accent" presStyleLbl="node1" presStyleIdx="1" presStyleCnt="3"/>
      <dgm:spPr/>
    </dgm:pt>
    <dgm:pt modelId="{F2C2EB4B-0AD8-304D-BB34-71D58C0CE034}" type="pres">
      <dgm:prSet presAssocID="{CE4B18A4-6B99-1842-9855-64CAAC0817F8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677FE1-4073-6345-ADE9-0ECDC21BD613}" type="pres">
      <dgm:prSet presAssocID="{2E99EC5B-1748-3344-B4B2-1678D9BF87A4}" presName="Accent3" presStyleCnt="0"/>
      <dgm:spPr/>
    </dgm:pt>
    <dgm:pt modelId="{B8A866E1-80C0-C748-BC4C-462FB578411F}" type="pres">
      <dgm:prSet presAssocID="{2E99EC5B-1748-3344-B4B2-1678D9BF87A4}" presName="Accent" presStyleLbl="node1" presStyleIdx="2" presStyleCnt="3"/>
      <dgm:spPr/>
    </dgm:pt>
    <dgm:pt modelId="{7D33A106-93B6-B14B-A402-94577A7067AB}" type="pres">
      <dgm:prSet presAssocID="{2E99EC5B-1748-3344-B4B2-1678D9BF87A4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6D65427-B0AB-C641-9BE1-3092966C339C}" type="presOf" srcId="{607485CF-DB77-ED41-AF90-E2A6E46EF76E}" destId="{80E5CDB5-0B7B-C549-914A-E33E1E04EF1D}" srcOrd="0" destOrd="0" presId="urn:microsoft.com/office/officeart/2009/layout/CircleArrowProcess"/>
    <dgm:cxn modelId="{3E8BEE20-BFD6-9643-8748-9377D26A82CF}" type="presOf" srcId="{8944E6A9-84A7-E04C-885B-8170D3DBAFC1}" destId="{4DCF1947-6B51-F848-948D-AC84E4E8918E}" srcOrd="0" destOrd="0" presId="urn:microsoft.com/office/officeart/2009/layout/CircleArrowProcess"/>
    <dgm:cxn modelId="{91C4735E-F49C-5146-8503-41B9DE3B302F}" srcId="{8944E6A9-84A7-E04C-885B-8170D3DBAFC1}" destId="{CE4B18A4-6B99-1842-9855-64CAAC0817F8}" srcOrd="1" destOrd="0" parTransId="{6174C027-8981-4B48-BBD5-A8907DD3C012}" sibTransId="{F993040D-1E4D-9C40-AA7B-AA1D4F445EA6}"/>
    <dgm:cxn modelId="{5C1F0B01-60B0-CA41-B8B9-1B169A92FB6A}" type="presOf" srcId="{CE4B18A4-6B99-1842-9855-64CAAC0817F8}" destId="{F2C2EB4B-0AD8-304D-BB34-71D58C0CE034}" srcOrd="0" destOrd="0" presId="urn:microsoft.com/office/officeart/2009/layout/CircleArrowProcess"/>
    <dgm:cxn modelId="{D2808753-63B4-A044-BDA9-1F9835BB20E7}" type="presOf" srcId="{2E99EC5B-1748-3344-B4B2-1678D9BF87A4}" destId="{7D33A106-93B6-B14B-A402-94577A7067AB}" srcOrd="0" destOrd="0" presId="urn:microsoft.com/office/officeart/2009/layout/CircleArrowProcess"/>
    <dgm:cxn modelId="{64CF132B-47E6-F149-B514-2334E76EFE6D}" srcId="{8944E6A9-84A7-E04C-885B-8170D3DBAFC1}" destId="{2E99EC5B-1748-3344-B4B2-1678D9BF87A4}" srcOrd="2" destOrd="0" parTransId="{480BD7A4-2CAB-1448-AE7D-A71B56005C59}" sibTransId="{A7919763-BB11-1345-AF6D-C2051654CC64}"/>
    <dgm:cxn modelId="{F08DF49F-ADAE-3E49-AC30-91909F6F50D0}" srcId="{8944E6A9-84A7-E04C-885B-8170D3DBAFC1}" destId="{607485CF-DB77-ED41-AF90-E2A6E46EF76E}" srcOrd="0" destOrd="0" parTransId="{918DD139-D20A-6C4B-BD07-974D16D1A3D7}" sibTransId="{9219B33A-0F3A-7949-BCC8-4008CF0D01EE}"/>
    <dgm:cxn modelId="{4E9BAE27-D436-5746-A34E-489228CD9187}" type="presParOf" srcId="{4DCF1947-6B51-F848-948D-AC84E4E8918E}" destId="{8108F4FE-1196-DA45-AE9A-0C146CA48E34}" srcOrd="0" destOrd="0" presId="urn:microsoft.com/office/officeart/2009/layout/CircleArrowProcess"/>
    <dgm:cxn modelId="{DE6632F8-6555-CB4A-BF06-1770E1080614}" type="presParOf" srcId="{8108F4FE-1196-DA45-AE9A-0C146CA48E34}" destId="{84691BD0-4B1F-904D-AC2C-ECE832891C9F}" srcOrd="0" destOrd="0" presId="urn:microsoft.com/office/officeart/2009/layout/CircleArrowProcess"/>
    <dgm:cxn modelId="{9DD31D0A-98D4-884E-A091-E31AD746F206}" type="presParOf" srcId="{4DCF1947-6B51-F848-948D-AC84E4E8918E}" destId="{80E5CDB5-0B7B-C549-914A-E33E1E04EF1D}" srcOrd="1" destOrd="0" presId="urn:microsoft.com/office/officeart/2009/layout/CircleArrowProcess"/>
    <dgm:cxn modelId="{756DB26B-C392-C646-A3AC-3F36D45C842E}" type="presParOf" srcId="{4DCF1947-6B51-F848-948D-AC84E4E8918E}" destId="{7CC27586-D39B-054F-9C4E-38ABB1BCAA97}" srcOrd="2" destOrd="0" presId="urn:microsoft.com/office/officeart/2009/layout/CircleArrowProcess"/>
    <dgm:cxn modelId="{18CB45FD-36A1-D845-B7F4-1D4197B8B570}" type="presParOf" srcId="{7CC27586-D39B-054F-9C4E-38ABB1BCAA97}" destId="{1AE392DF-7555-5C4D-B5D8-DFFA82C9253F}" srcOrd="0" destOrd="0" presId="urn:microsoft.com/office/officeart/2009/layout/CircleArrowProcess"/>
    <dgm:cxn modelId="{A884659B-4334-0B4B-ADE9-5C75C904B39D}" type="presParOf" srcId="{4DCF1947-6B51-F848-948D-AC84E4E8918E}" destId="{F2C2EB4B-0AD8-304D-BB34-71D58C0CE034}" srcOrd="3" destOrd="0" presId="urn:microsoft.com/office/officeart/2009/layout/CircleArrowProcess"/>
    <dgm:cxn modelId="{D04D8CD1-BFC9-E146-86CC-61CE70657B0F}" type="presParOf" srcId="{4DCF1947-6B51-F848-948D-AC84E4E8918E}" destId="{EF677FE1-4073-6345-ADE9-0ECDC21BD613}" srcOrd="4" destOrd="0" presId="urn:microsoft.com/office/officeart/2009/layout/CircleArrowProcess"/>
    <dgm:cxn modelId="{BF7A690C-F132-EF41-B014-A9C7FAEAACDA}" type="presParOf" srcId="{EF677FE1-4073-6345-ADE9-0ECDC21BD613}" destId="{B8A866E1-80C0-C748-BC4C-462FB578411F}" srcOrd="0" destOrd="0" presId="urn:microsoft.com/office/officeart/2009/layout/CircleArrowProcess"/>
    <dgm:cxn modelId="{0AAD9565-B3D6-6C4A-A529-7715C93956D7}" type="presParOf" srcId="{4DCF1947-6B51-F848-948D-AC84E4E8918E}" destId="{7D33A106-93B6-B14B-A402-94577A7067AB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944E6A9-84A7-E04C-885B-8170D3DBAFC1}" type="doc">
      <dgm:prSet loTypeId="urn:microsoft.com/office/officeart/2009/layout/CircleArrowProcess" loCatId="matrix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607485CF-DB77-ED41-AF90-E2A6E46EF76E}">
      <dgm:prSet/>
      <dgm:spPr/>
      <dgm:t>
        <a:bodyPr/>
        <a:lstStyle/>
        <a:p>
          <a:pPr rtl="0"/>
          <a:r>
            <a:rPr lang="en-US" dirty="0" smtClean="0"/>
            <a:t>SIG-CISS Idea</a:t>
          </a:r>
          <a:endParaRPr lang="en-US" dirty="0"/>
        </a:p>
      </dgm:t>
    </dgm:pt>
    <dgm:pt modelId="{918DD139-D20A-6C4B-BD07-974D16D1A3D7}" type="parTrans" cxnId="{F08DF49F-ADAE-3E49-AC30-91909F6F50D0}">
      <dgm:prSet/>
      <dgm:spPr/>
      <dgm:t>
        <a:bodyPr/>
        <a:lstStyle/>
        <a:p>
          <a:endParaRPr lang="en-US"/>
        </a:p>
      </dgm:t>
    </dgm:pt>
    <dgm:pt modelId="{9219B33A-0F3A-7949-BCC8-4008CF0D01EE}" type="sibTrans" cxnId="{F08DF49F-ADAE-3E49-AC30-91909F6F50D0}">
      <dgm:prSet/>
      <dgm:spPr/>
      <dgm:t>
        <a:bodyPr/>
        <a:lstStyle/>
        <a:p>
          <a:endParaRPr lang="en-US"/>
        </a:p>
      </dgm:t>
    </dgm:pt>
    <dgm:pt modelId="{CE4B18A4-6B99-1842-9855-64CAAC0817F8}">
      <dgm:prSet/>
      <dgm:spPr/>
      <dgm:t>
        <a:bodyPr/>
        <a:lstStyle/>
        <a:p>
          <a:pPr rtl="0"/>
          <a:r>
            <a:rPr lang="en-US" dirty="0" smtClean="0"/>
            <a:t>Shared funded sources</a:t>
          </a:r>
          <a:endParaRPr lang="en-US" dirty="0"/>
        </a:p>
      </dgm:t>
    </dgm:pt>
    <dgm:pt modelId="{6174C027-8981-4B48-BBD5-A8907DD3C012}" type="parTrans" cxnId="{91C4735E-F49C-5146-8503-41B9DE3B302F}">
      <dgm:prSet/>
      <dgm:spPr/>
      <dgm:t>
        <a:bodyPr/>
        <a:lstStyle/>
        <a:p>
          <a:endParaRPr lang="en-US"/>
        </a:p>
      </dgm:t>
    </dgm:pt>
    <dgm:pt modelId="{F993040D-1E4D-9C40-AA7B-AA1D4F445EA6}" type="sibTrans" cxnId="{91C4735E-F49C-5146-8503-41B9DE3B302F}">
      <dgm:prSet/>
      <dgm:spPr/>
      <dgm:t>
        <a:bodyPr/>
        <a:lstStyle/>
        <a:p>
          <a:endParaRPr lang="en-US"/>
        </a:p>
      </dgm:t>
    </dgm:pt>
    <dgm:pt modelId="{2E99EC5B-1748-3344-B4B2-1678D9BF87A4}">
      <dgm:prSet/>
      <dgm:spPr/>
      <dgm:t>
        <a:bodyPr/>
        <a:lstStyle/>
        <a:p>
          <a:pPr rtl="0"/>
          <a:r>
            <a:rPr lang="en-US" dirty="0" smtClean="0"/>
            <a:t>????</a:t>
          </a:r>
          <a:endParaRPr lang="en-US" dirty="0"/>
        </a:p>
      </dgm:t>
    </dgm:pt>
    <dgm:pt modelId="{480BD7A4-2CAB-1448-AE7D-A71B56005C59}" type="parTrans" cxnId="{64CF132B-47E6-F149-B514-2334E76EFE6D}">
      <dgm:prSet/>
      <dgm:spPr/>
      <dgm:t>
        <a:bodyPr/>
        <a:lstStyle/>
        <a:p>
          <a:endParaRPr lang="en-US"/>
        </a:p>
      </dgm:t>
    </dgm:pt>
    <dgm:pt modelId="{A7919763-BB11-1345-AF6D-C2051654CC64}" type="sibTrans" cxnId="{64CF132B-47E6-F149-B514-2334E76EFE6D}">
      <dgm:prSet/>
      <dgm:spPr/>
      <dgm:t>
        <a:bodyPr/>
        <a:lstStyle/>
        <a:p>
          <a:endParaRPr lang="en-US"/>
        </a:p>
      </dgm:t>
    </dgm:pt>
    <dgm:pt modelId="{7CB6AAFE-DAB4-6844-8C14-7FD9FF265AB0}">
      <dgm:prSet/>
      <dgm:spPr/>
      <dgm:t>
        <a:bodyPr/>
        <a:lstStyle/>
        <a:p>
          <a:pPr rtl="0"/>
          <a:r>
            <a:rPr lang="en-US" dirty="0" smtClean="0"/>
            <a:t>Open Cloud Mesh (OCM)</a:t>
          </a:r>
          <a:endParaRPr lang="en-US" dirty="0"/>
        </a:p>
      </dgm:t>
    </dgm:pt>
    <dgm:pt modelId="{3BDECE82-A399-344F-9AA4-FB370A02FBA9}" type="parTrans" cxnId="{A20D63A8-E33B-9642-85C3-EB15852F3D4F}">
      <dgm:prSet/>
      <dgm:spPr/>
      <dgm:t>
        <a:bodyPr/>
        <a:lstStyle/>
        <a:p>
          <a:endParaRPr lang="en-US"/>
        </a:p>
      </dgm:t>
    </dgm:pt>
    <dgm:pt modelId="{C4E48D3F-89CC-E542-A9D3-78EA4676A266}" type="sibTrans" cxnId="{A20D63A8-E33B-9642-85C3-EB15852F3D4F}">
      <dgm:prSet/>
      <dgm:spPr/>
      <dgm:t>
        <a:bodyPr/>
        <a:lstStyle/>
        <a:p>
          <a:endParaRPr lang="en-US"/>
        </a:p>
      </dgm:t>
    </dgm:pt>
    <dgm:pt modelId="{4DCF1947-6B51-F848-948D-AC84E4E8918E}" type="pres">
      <dgm:prSet presAssocID="{8944E6A9-84A7-E04C-885B-8170D3DBAFC1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2435AAE-042B-B949-8A37-C4D8C027C466}" type="pres">
      <dgm:prSet presAssocID="{7CB6AAFE-DAB4-6844-8C14-7FD9FF265AB0}" presName="Accent1" presStyleCnt="0"/>
      <dgm:spPr/>
    </dgm:pt>
    <dgm:pt modelId="{54C91A37-3059-6749-B151-55ACC29998E0}" type="pres">
      <dgm:prSet presAssocID="{7CB6AAFE-DAB4-6844-8C14-7FD9FF265AB0}" presName="Accent" presStyleLbl="node1" presStyleIdx="0" presStyleCnt="4"/>
      <dgm:spPr/>
    </dgm:pt>
    <dgm:pt modelId="{54E705F0-B5DD-4F4F-91C4-33D3282AD475}" type="pres">
      <dgm:prSet presAssocID="{7CB6AAFE-DAB4-6844-8C14-7FD9FF265AB0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5AF4C1-C9D6-F849-AB67-7E69735545A8}" type="pres">
      <dgm:prSet presAssocID="{607485CF-DB77-ED41-AF90-E2A6E46EF76E}" presName="Accent2" presStyleCnt="0"/>
      <dgm:spPr/>
    </dgm:pt>
    <dgm:pt modelId="{84691BD0-4B1F-904D-AC2C-ECE832891C9F}" type="pres">
      <dgm:prSet presAssocID="{607485CF-DB77-ED41-AF90-E2A6E46EF76E}" presName="Accent" presStyleLbl="node1" presStyleIdx="1" presStyleCnt="4"/>
      <dgm:spPr/>
    </dgm:pt>
    <dgm:pt modelId="{4AF3541A-29E0-DE49-9402-01559188376B}" type="pres">
      <dgm:prSet presAssocID="{607485CF-DB77-ED41-AF90-E2A6E46EF76E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E2E51A-75E4-9140-A373-A5220CBA45F9}" type="pres">
      <dgm:prSet presAssocID="{CE4B18A4-6B99-1842-9855-64CAAC0817F8}" presName="Accent3" presStyleCnt="0"/>
      <dgm:spPr/>
    </dgm:pt>
    <dgm:pt modelId="{1AE392DF-7555-5C4D-B5D8-DFFA82C9253F}" type="pres">
      <dgm:prSet presAssocID="{CE4B18A4-6B99-1842-9855-64CAAC0817F8}" presName="Accent" presStyleLbl="node1" presStyleIdx="2" presStyleCnt="4"/>
      <dgm:spPr/>
    </dgm:pt>
    <dgm:pt modelId="{93F4190F-3F7C-164D-A318-6CA37AFB9E18}" type="pres">
      <dgm:prSet presAssocID="{CE4B18A4-6B99-1842-9855-64CAAC0817F8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6AD1D0-B301-B14E-A2E9-B9AAFAF74FCF}" type="pres">
      <dgm:prSet presAssocID="{2E99EC5B-1748-3344-B4B2-1678D9BF87A4}" presName="Accent4" presStyleCnt="0"/>
      <dgm:spPr/>
    </dgm:pt>
    <dgm:pt modelId="{B8A866E1-80C0-C748-BC4C-462FB578411F}" type="pres">
      <dgm:prSet presAssocID="{2E99EC5B-1748-3344-B4B2-1678D9BF87A4}" presName="Accent" presStyleLbl="node1" presStyleIdx="3" presStyleCnt="4"/>
      <dgm:spPr/>
    </dgm:pt>
    <dgm:pt modelId="{46C2FD2C-3D68-1F43-A748-D63B528B4A0A}" type="pres">
      <dgm:prSet presAssocID="{2E99EC5B-1748-3344-B4B2-1678D9BF87A4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A8DBD5-AA18-6248-8DB5-AAC68E493F95}" type="presOf" srcId="{7CB6AAFE-DAB4-6844-8C14-7FD9FF265AB0}" destId="{54E705F0-B5DD-4F4F-91C4-33D3282AD475}" srcOrd="0" destOrd="0" presId="urn:microsoft.com/office/officeart/2009/layout/CircleArrowProcess"/>
    <dgm:cxn modelId="{91C4735E-F49C-5146-8503-41B9DE3B302F}" srcId="{8944E6A9-84A7-E04C-885B-8170D3DBAFC1}" destId="{CE4B18A4-6B99-1842-9855-64CAAC0817F8}" srcOrd="2" destOrd="0" parTransId="{6174C027-8981-4B48-BBD5-A8907DD3C012}" sibTransId="{F993040D-1E4D-9C40-AA7B-AA1D4F445EA6}"/>
    <dgm:cxn modelId="{AFC99B8C-8E4E-0441-B407-1AA1E6EEB3C3}" type="presOf" srcId="{2E99EC5B-1748-3344-B4B2-1678D9BF87A4}" destId="{46C2FD2C-3D68-1F43-A748-D63B528B4A0A}" srcOrd="0" destOrd="0" presId="urn:microsoft.com/office/officeart/2009/layout/CircleArrowProcess"/>
    <dgm:cxn modelId="{A20D63A8-E33B-9642-85C3-EB15852F3D4F}" srcId="{8944E6A9-84A7-E04C-885B-8170D3DBAFC1}" destId="{7CB6AAFE-DAB4-6844-8C14-7FD9FF265AB0}" srcOrd="0" destOrd="0" parTransId="{3BDECE82-A399-344F-9AA4-FB370A02FBA9}" sibTransId="{C4E48D3F-89CC-E542-A9D3-78EA4676A266}"/>
    <dgm:cxn modelId="{1F0DF33E-C5B3-C44D-AB05-C8E1838DBDFA}" type="presOf" srcId="{CE4B18A4-6B99-1842-9855-64CAAC0817F8}" destId="{93F4190F-3F7C-164D-A318-6CA37AFB9E18}" srcOrd="0" destOrd="0" presId="urn:microsoft.com/office/officeart/2009/layout/CircleArrowProcess"/>
    <dgm:cxn modelId="{90AC5DF6-8069-2949-B8A5-5D8302EB9ADC}" type="presOf" srcId="{8944E6A9-84A7-E04C-885B-8170D3DBAFC1}" destId="{4DCF1947-6B51-F848-948D-AC84E4E8918E}" srcOrd="0" destOrd="0" presId="urn:microsoft.com/office/officeart/2009/layout/CircleArrowProcess"/>
    <dgm:cxn modelId="{64CF132B-47E6-F149-B514-2334E76EFE6D}" srcId="{8944E6A9-84A7-E04C-885B-8170D3DBAFC1}" destId="{2E99EC5B-1748-3344-B4B2-1678D9BF87A4}" srcOrd="3" destOrd="0" parTransId="{480BD7A4-2CAB-1448-AE7D-A71B56005C59}" sibTransId="{A7919763-BB11-1345-AF6D-C2051654CC64}"/>
    <dgm:cxn modelId="{F08DF49F-ADAE-3E49-AC30-91909F6F50D0}" srcId="{8944E6A9-84A7-E04C-885B-8170D3DBAFC1}" destId="{607485CF-DB77-ED41-AF90-E2A6E46EF76E}" srcOrd="1" destOrd="0" parTransId="{918DD139-D20A-6C4B-BD07-974D16D1A3D7}" sibTransId="{9219B33A-0F3A-7949-BCC8-4008CF0D01EE}"/>
    <dgm:cxn modelId="{08396DDD-11D4-5D47-8262-2C9769DD8A96}" type="presOf" srcId="{607485CF-DB77-ED41-AF90-E2A6E46EF76E}" destId="{4AF3541A-29E0-DE49-9402-01559188376B}" srcOrd="0" destOrd="0" presId="urn:microsoft.com/office/officeart/2009/layout/CircleArrowProcess"/>
    <dgm:cxn modelId="{D9004DA8-443F-C748-90F7-27A6F4419065}" type="presParOf" srcId="{4DCF1947-6B51-F848-948D-AC84E4E8918E}" destId="{32435AAE-042B-B949-8A37-C4D8C027C466}" srcOrd="0" destOrd="0" presId="urn:microsoft.com/office/officeart/2009/layout/CircleArrowProcess"/>
    <dgm:cxn modelId="{BD3A47FA-62AC-C540-A7F5-461FD41B3E9E}" type="presParOf" srcId="{32435AAE-042B-B949-8A37-C4D8C027C466}" destId="{54C91A37-3059-6749-B151-55ACC29998E0}" srcOrd="0" destOrd="0" presId="urn:microsoft.com/office/officeart/2009/layout/CircleArrowProcess"/>
    <dgm:cxn modelId="{14B7BC72-5E17-6749-B939-CEBE801DF909}" type="presParOf" srcId="{4DCF1947-6B51-F848-948D-AC84E4E8918E}" destId="{54E705F0-B5DD-4F4F-91C4-33D3282AD475}" srcOrd="1" destOrd="0" presId="urn:microsoft.com/office/officeart/2009/layout/CircleArrowProcess"/>
    <dgm:cxn modelId="{9F9EA96D-8A16-F04D-A04F-5FD90256D6C2}" type="presParOf" srcId="{4DCF1947-6B51-F848-948D-AC84E4E8918E}" destId="{E55AF4C1-C9D6-F849-AB67-7E69735545A8}" srcOrd="2" destOrd="0" presId="urn:microsoft.com/office/officeart/2009/layout/CircleArrowProcess"/>
    <dgm:cxn modelId="{71A3D746-FB1C-274B-AEFF-DAFDEE3E20A1}" type="presParOf" srcId="{E55AF4C1-C9D6-F849-AB67-7E69735545A8}" destId="{84691BD0-4B1F-904D-AC2C-ECE832891C9F}" srcOrd="0" destOrd="0" presId="urn:microsoft.com/office/officeart/2009/layout/CircleArrowProcess"/>
    <dgm:cxn modelId="{C6BE16BE-DBFC-E043-8497-A80BE19181A4}" type="presParOf" srcId="{4DCF1947-6B51-F848-948D-AC84E4E8918E}" destId="{4AF3541A-29E0-DE49-9402-01559188376B}" srcOrd="3" destOrd="0" presId="urn:microsoft.com/office/officeart/2009/layout/CircleArrowProcess"/>
    <dgm:cxn modelId="{02D015C3-79FD-D740-AF4F-D80523D16D7F}" type="presParOf" srcId="{4DCF1947-6B51-F848-948D-AC84E4E8918E}" destId="{D5E2E51A-75E4-9140-A373-A5220CBA45F9}" srcOrd="4" destOrd="0" presId="urn:microsoft.com/office/officeart/2009/layout/CircleArrowProcess"/>
    <dgm:cxn modelId="{063A44A5-195F-E54A-AEE1-F2A447FBC20C}" type="presParOf" srcId="{D5E2E51A-75E4-9140-A373-A5220CBA45F9}" destId="{1AE392DF-7555-5C4D-B5D8-DFFA82C9253F}" srcOrd="0" destOrd="0" presId="urn:microsoft.com/office/officeart/2009/layout/CircleArrowProcess"/>
    <dgm:cxn modelId="{3CA05856-9A03-0F40-A190-06EBECB19C52}" type="presParOf" srcId="{4DCF1947-6B51-F848-948D-AC84E4E8918E}" destId="{93F4190F-3F7C-164D-A318-6CA37AFB9E18}" srcOrd="5" destOrd="0" presId="urn:microsoft.com/office/officeart/2009/layout/CircleArrowProcess"/>
    <dgm:cxn modelId="{BB3FA921-3D4D-8F4C-81D3-E5C921D5F8F5}" type="presParOf" srcId="{4DCF1947-6B51-F848-948D-AC84E4E8918E}" destId="{B96AD1D0-B301-B14E-A2E9-B9AAFAF74FCF}" srcOrd="6" destOrd="0" presId="urn:microsoft.com/office/officeart/2009/layout/CircleArrowProcess"/>
    <dgm:cxn modelId="{C6934FC5-7EC4-BC47-9B55-33D3CCEB84CE}" type="presParOf" srcId="{B96AD1D0-B301-B14E-A2E9-B9AAFAF74FCF}" destId="{B8A866E1-80C0-C748-BC4C-462FB578411F}" srcOrd="0" destOrd="0" presId="urn:microsoft.com/office/officeart/2009/layout/CircleArrowProcess"/>
    <dgm:cxn modelId="{18C432C4-C35D-C240-AD0A-057C9E68B447}" type="presParOf" srcId="{4DCF1947-6B51-F848-948D-AC84E4E8918E}" destId="{46C2FD2C-3D68-1F43-A748-D63B528B4A0A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63916AB-E50F-C149-B454-C6901AB8949C}" type="doc">
      <dgm:prSet loTypeId="urn:microsoft.com/office/officeart/2005/8/layout/hProcess9" loCatId="process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7727D544-F691-8B48-B5A9-F04F577FBF05}">
      <dgm:prSet/>
      <dgm:spPr/>
      <dgm:t>
        <a:bodyPr/>
        <a:lstStyle/>
        <a:p>
          <a:pPr rtl="0"/>
          <a:r>
            <a:rPr lang="en-US" smtClean="0"/>
            <a:t>SIG-PMV</a:t>
          </a:r>
          <a:endParaRPr lang="en-US"/>
        </a:p>
      </dgm:t>
    </dgm:pt>
    <dgm:pt modelId="{E5E03936-A2F5-8541-BA04-9F48395693C3}" type="parTrans" cxnId="{F59E531F-CAF2-564A-96C5-07AC80FC4E67}">
      <dgm:prSet/>
      <dgm:spPr/>
      <dgm:t>
        <a:bodyPr/>
        <a:lstStyle/>
        <a:p>
          <a:endParaRPr lang="en-US"/>
        </a:p>
      </dgm:t>
    </dgm:pt>
    <dgm:pt modelId="{BC7B93B4-3B28-D541-9FA9-CBF3AA8F8853}" type="sibTrans" cxnId="{F59E531F-CAF2-564A-96C5-07AC80FC4E67}">
      <dgm:prSet/>
      <dgm:spPr/>
      <dgm:t>
        <a:bodyPr/>
        <a:lstStyle/>
        <a:p>
          <a:endParaRPr lang="en-US"/>
        </a:p>
      </dgm:t>
    </dgm:pt>
    <dgm:pt modelId="{0011312B-ED46-2B41-83F8-200A27EF8708}">
      <dgm:prSet/>
      <dgm:spPr/>
      <dgm:t>
        <a:bodyPr/>
        <a:lstStyle/>
        <a:p>
          <a:pPr rtl="0"/>
          <a:r>
            <a:rPr lang="en-US" dirty="0" smtClean="0"/>
            <a:t>Need to communicate outside project bubble</a:t>
          </a:r>
          <a:endParaRPr lang="en-US" dirty="0"/>
        </a:p>
      </dgm:t>
    </dgm:pt>
    <dgm:pt modelId="{34EB6BE2-B182-2649-8F43-567324E03FC5}" type="parTrans" cxnId="{65E83E3C-659F-5147-A6BA-B288AB59778A}">
      <dgm:prSet/>
      <dgm:spPr/>
      <dgm:t>
        <a:bodyPr/>
        <a:lstStyle/>
        <a:p>
          <a:endParaRPr lang="en-US"/>
        </a:p>
      </dgm:t>
    </dgm:pt>
    <dgm:pt modelId="{883A7898-1C93-3241-80F7-6A4024483D97}" type="sibTrans" cxnId="{65E83E3C-659F-5147-A6BA-B288AB59778A}">
      <dgm:prSet/>
      <dgm:spPr/>
      <dgm:t>
        <a:bodyPr/>
        <a:lstStyle/>
        <a:p>
          <a:endParaRPr lang="en-US"/>
        </a:p>
      </dgm:t>
    </dgm:pt>
    <dgm:pt modelId="{6DF52B16-33EF-6F47-AB3E-45BB132F2956}">
      <dgm:prSet/>
      <dgm:spPr/>
      <dgm:t>
        <a:bodyPr/>
        <a:lstStyle/>
        <a:p>
          <a:pPr rtl="0"/>
          <a:r>
            <a:rPr lang="en-US" dirty="0" smtClean="0"/>
            <a:t>Success!</a:t>
          </a:r>
          <a:endParaRPr lang="en-US" dirty="0"/>
        </a:p>
      </dgm:t>
    </dgm:pt>
    <dgm:pt modelId="{3316204C-5B15-F647-A044-BE8F56A2F07B}" type="parTrans" cxnId="{576F8395-9687-D640-88D5-C2E0C481A2E4}">
      <dgm:prSet/>
      <dgm:spPr/>
      <dgm:t>
        <a:bodyPr/>
        <a:lstStyle/>
        <a:p>
          <a:endParaRPr lang="en-US"/>
        </a:p>
      </dgm:t>
    </dgm:pt>
    <dgm:pt modelId="{ABE36ADA-EDA0-7848-B8C6-AC5A5081F0B9}" type="sibTrans" cxnId="{576F8395-9687-D640-88D5-C2E0C481A2E4}">
      <dgm:prSet/>
      <dgm:spPr/>
      <dgm:t>
        <a:bodyPr/>
        <a:lstStyle/>
        <a:p>
          <a:endParaRPr lang="en-US"/>
        </a:p>
      </dgm:t>
    </dgm:pt>
    <dgm:pt modelId="{3F598470-AFA5-D646-89C6-4D648AC9605C}" type="pres">
      <dgm:prSet presAssocID="{663916AB-E50F-C149-B454-C6901AB8949C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49BAE47-2743-3346-A7BB-2D479410FD26}" type="pres">
      <dgm:prSet presAssocID="{663916AB-E50F-C149-B454-C6901AB8949C}" presName="arrow" presStyleLbl="bgShp" presStyleIdx="0" presStyleCnt="1"/>
      <dgm:spPr/>
    </dgm:pt>
    <dgm:pt modelId="{24970595-3543-814B-9362-3762E6733CA5}" type="pres">
      <dgm:prSet presAssocID="{663916AB-E50F-C149-B454-C6901AB8949C}" presName="linearProcess" presStyleCnt="0"/>
      <dgm:spPr/>
    </dgm:pt>
    <dgm:pt modelId="{31754C89-45FC-954D-9B0F-60FFB13EDAC2}" type="pres">
      <dgm:prSet presAssocID="{7727D544-F691-8B48-B5A9-F04F577FBF05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0CE781-B17B-CA4B-9E89-9D5500045C48}" type="pres">
      <dgm:prSet presAssocID="{BC7B93B4-3B28-D541-9FA9-CBF3AA8F8853}" presName="sibTrans" presStyleCnt="0"/>
      <dgm:spPr/>
    </dgm:pt>
    <dgm:pt modelId="{BBAB750F-37A0-C84E-ADB2-C187EF04F62D}" type="pres">
      <dgm:prSet presAssocID="{0011312B-ED46-2B41-83F8-200A27EF8708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F551C7-C6A3-2D4B-B318-3EED330F4939}" type="pres">
      <dgm:prSet presAssocID="{883A7898-1C93-3241-80F7-6A4024483D97}" presName="sibTrans" presStyleCnt="0"/>
      <dgm:spPr/>
    </dgm:pt>
    <dgm:pt modelId="{ED819F82-357D-2C4B-AB92-A2212222A079}" type="pres">
      <dgm:prSet presAssocID="{6DF52B16-33EF-6F47-AB3E-45BB132F2956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5E83E3C-659F-5147-A6BA-B288AB59778A}" srcId="{663916AB-E50F-C149-B454-C6901AB8949C}" destId="{0011312B-ED46-2B41-83F8-200A27EF8708}" srcOrd="1" destOrd="0" parTransId="{34EB6BE2-B182-2649-8F43-567324E03FC5}" sibTransId="{883A7898-1C93-3241-80F7-6A4024483D97}"/>
    <dgm:cxn modelId="{8F80DDD1-73A6-A745-8D5B-D343B7F87088}" type="presOf" srcId="{7727D544-F691-8B48-B5A9-F04F577FBF05}" destId="{31754C89-45FC-954D-9B0F-60FFB13EDAC2}" srcOrd="0" destOrd="0" presId="urn:microsoft.com/office/officeart/2005/8/layout/hProcess9"/>
    <dgm:cxn modelId="{576F8395-9687-D640-88D5-C2E0C481A2E4}" srcId="{663916AB-E50F-C149-B454-C6901AB8949C}" destId="{6DF52B16-33EF-6F47-AB3E-45BB132F2956}" srcOrd="2" destOrd="0" parTransId="{3316204C-5B15-F647-A044-BE8F56A2F07B}" sibTransId="{ABE36ADA-EDA0-7848-B8C6-AC5A5081F0B9}"/>
    <dgm:cxn modelId="{CC47C996-3E61-2E44-A5E1-A2004A71A81B}" type="presOf" srcId="{0011312B-ED46-2B41-83F8-200A27EF8708}" destId="{BBAB750F-37A0-C84E-ADB2-C187EF04F62D}" srcOrd="0" destOrd="0" presId="urn:microsoft.com/office/officeart/2005/8/layout/hProcess9"/>
    <dgm:cxn modelId="{BE00160D-B31F-E746-8BD2-87AA25A38965}" type="presOf" srcId="{663916AB-E50F-C149-B454-C6901AB8949C}" destId="{3F598470-AFA5-D646-89C6-4D648AC9605C}" srcOrd="0" destOrd="0" presId="urn:microsoft.com/office/officeart/2005/8/layout/hProcess9"/>
    <dgm:cxn modelId="{FC383722-CF28-4E4A-984D-74244A19E6D9}" type="presOf" srcId="{6DF52B16-33EF-6F47-AB3E-45BB132F2956}" destId="{ED819F82-357D-2C4B-AB92-A2212222A079}" srcOrd="0" destOrd="0" presId="urn:microsoft.com/office/officeart/2005/8/layout/hProcess9"/>
    <dgm:cxn modelId="{F59E531F-CAF2-564A-96C5-07AC80FC4E67}" srcId="{663916AB-E50F-C149-B454-C6901AB8949C}" destId="{7727D544-F691-8B48-B5A9-F04F577FBF05}" srcOrd="0" destOrd="0" parTransId="{E5E03936-A2F5-8541-BA04-9F48395693C3}" sibTransId="{BC7B93B4-3B28-D541-9FA9-CBF3AA8F8853}"/>
    <dgm:cxn modelId="{08A4E762-FABD-2D4F-AEED-D72BCE8C71F3}" type="presParOf" srcId="{3F598470-AFA5-D646-89C6-4D648AC9605C}" destId="{549BAE47-2743-3346-A7BB-2D479410FD26}" srcOrd="0" destOrd="0" presId="urn:microsoft.com/office/officeart/2005/8/layout/hProcess9"/>
    <dgm:cxn modelId="{5BC20D1D-709B-CD4A-8B1C-4C9A492DA0F1}" type="presParOf" srcId="{3F598470-AFA5-D646-89C6-4D648AC9605C}" destId="{24970595-3543-814B-9362-3762E6733CA5}" srcOrd="1" destOrd="0" presId="urn:microsoft.com/office/officeart/2005/8/layout/hProcess9"/>
    <dgm:cxn modelId="{2F9B9083-1B7A-874A-A355-54535866AE09}" type="presParOf" srcId="{24970595-3543-814B-9362-3762E6733CA5}" destId="{31754C89-45FC-954D-9B0F-60FFB13EDAC2}" srcOrd="0" destOrd="0" presId="urn:microsoft.com/office/officeart/2005/8/layout/hProcess9"/>
    <dgm:cxn modelId="{C2EE8202-8909-164B-A17E-E1DC9F7E7944}" type="presParOf" srcId="{24970595-3543-814B-9362-3762E6733CA5}" destId="{030CE781-B17B-CA4B-9E89-9D5500045C48}" srcOrd="1" destOrd="0" presId="urn:microsoft.com/office/officeart/2005/8/layout/hProcess9"/>
    <dgm:cxn modelId="{C4518CC2-06C6-094D-8D80-82B6CE6EBEA5}" type="presParOf" srcId="{24970595-3543-814B-9362-3762E6733CA5}" destId="{BBAB750F-37A0-C84E-ADB2-C187EF04F62D}" srcOrd="2" destOrd="0" presId="urn:microsoft.com/office/officeart/2005/8/layout/hProcess9"/>
    <dgm:cxn modelId="{BFFE052A-D768-DC4C-81C0-CBD7A9F37374}" type="presParOf" srcId="{24970595-3543-814B-9362-3762E6733CA5}" destId="{9FF551C7-C6A3-2D4B-B318-3EED330F4939}" srcOrd="3" destOrd="0" presId="urn:microsoft.com/office/officeart/2005/8/layout/hProcess9"/>
    <dgm:cxn modelId="{1F25A779-872F-DB4E-BFC8-BA9C98627084}" type="presParOf" srcId="{24970595-3543-814B-9362-3762E6733CA5}" destId="{ED819F82-357D-2C4B-AB92-A2212222A07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63916AB-E50F-C149-B454-C6901AB8949C}" type="doc">
      <dgm:prSet loTypeId="urn:microsoft.com/office/officeart/2005/8/layout/hProcess9" loCatId="process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7727D544-F691-8B48-B5A9-F04F577FBF05}">
      <dgm:prSet/>
      <dgm:spPr/>
      <dgm:t>
        <a:bodyPr/>
        <a:lstStyle/>
        <a:p>
          <a:pPr rtl="0"/>
          <a:r>
            <a:rPr lang="en-US" dirty="0" smtClean="0"/>
            <a:t>SIG-SCOPE</a:t>
          </a:r>
          <a:endParaRPr lang="en-US" dirty="0"/>
        </a:p>
      </dgm:t>
    </dgm:pt>
    <dgm:pt modelId="{E5E03936-A2F5-8541-BA04-9F48395693C3}" type="parTrans" cxnId="{F59E531F-CAF2-564A-96C5-07AC80FC4E67}">
      <dgm:prSet/>
      <dgm:spPr/>
      <dgm:t>
        <a:bodyPr/>
        <a:lstStyle/>
        <a:p>
          <a:endParaRPr lang="en-US"/>
        </a:p>
      </dgm:t>
    </dgm:pt>
    <dgm:pt modelId="{BC7B93B4-3B28-D541-9FA9-CBF3AA8F8853}" type="sibTrans" cxnId="{F59E531F-CAF2-564A-96C5-07AC80FC4E67}">
      <dgm:prSet/>
      <dgm:spPr/>
      <dgm:t>
        <a:bodyPr/>
        <a:lstStyle/>
        <a:p>
          <a:endParaRPr lang="en-US"/>
        </a:p>
      </dgm:t>
    </dgm:pt>
    <dgm:pt modelId="{0011312B-ED46-2B41-83F8-200A27EF8708}">
      <dgm:prSet/>
      <dgm:spPr/>
      <dgm:t>
        <a:bodyPr/>
        <a:lstStyle/>
        <a:p>
          <a:pPr rtl="0"/>
          <a:r>
            <a:rPr lang="en-US" dirty="0" smtClean="0"/>
            <a:t>Move from funded to volunteer</a:t>
          </a:r>
          <a:endParaRPr lang="en-US" dirty="0"/>
        </a:p>
      </dgm:t>
    </dgm:pt>
    <dgm:pt modelId="{34EB6BE2-B182-2649-8F43-567324E03FC5}" type="parTrans" cxnId="{65E83E3C-659F-5147-A6BA-B288AB59778A}">
      <dgm:prSet/>
      <dgm:spPr/>
      <dgm:t>
        <a:bodyPr/>
        <a:lstStyle/>
        <a:p>
          <a:endParaRPr lang="en-US"/>
        </a:p>
      </dgm:t>
    </dgm:pt>
    <dgm:pt modelId="{883A7898-1C93-3241-80F7-6A4024483D97}" type="sibTrans" cxnId="{65E83E3C-659F-5147-A6BA-B288AB59778A}">
      <dgm:prSet/>
      <dgm:spPr/>
      <dgm:t>
        <a:bodyPr/>
        <a:lstStyle/>
        <a:p>
          <a:endParaRPr lang="en-US"/>
        </a:p>
      </dgm:t>
    </dgm:pt>
    <dgm:pt modelId="{6DF52B16-33EF-6F47-AB3E-45BB132F2956}">
      <dgm:prSet/>
      <dgm:spPr/>
      <dgm:t>
        <a:bodyPr/>
        <a:lstStyle/>
        <a:p>
          <a:pPr rtl="0"/>
          <a:r>
            <a:rPr lang="en-US" dirty="0" smtClean="0"/>
            <a:t>Struggled to deliver</a:t>
          </a:r>
          <a:endParaRPr lang="en-US" dirty="0"/>
        </a:p>
      </dgm:t>
    </dgm:pt>
    <dgm:pt modelId="{3316204C-5B15-F647-A044-BE8F56A2F07B}" type="parTrans" cxnId="{576F8395-9687-D640-88D5-C2E0C481A2E4}">
      <dgm:prSet/>
      <dgm:spPr/>
      <dgm:t>
        <a:bodyPr/>
        <a:lstStyle/>
        <a:p>
          <a:endParaRPr lang="en-US"/>
        </a:p>
      </dgm:t>
    </dgm:pt>
    <dgm:pt modelId="{ABE36ADA-EDA0-7848-B8C6-AC5A5081F0B9}" type="sibTrans" cxnId="{576F8395-9687-D640-88D5-C2E0C481A2E4}">
      <dgm:prSet/>
      <dgm:spPr/>
      <dgm:t>
        <a:bodyPr/>
        <a:lstStyle/>
        <a:p>
          <a:endParaRPr lang="en-US"/>
        </a:p>
      </dgm:t>
    </dgm:pt>
    <dgm:pt modelId="{3F598470-AFA5-D646-89C6-4D648AC9605C}" type="pres">
      <dgm:prSet presAssocID="{663916AB-E50F-C149-B454-C6901AB8949C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49BAE47-2743-3346-A7BB-2D479410FD26}" type="pres">
      <dgm:prSet presAssocID="{663916AB-E50F-C149-B454-C6901AB8949C}" presName="arrow" presStyleLbl="bgShp" presStyleIdx="0" presStyleCnt="1" custAng="10800000"/>
      <dgm:spPr/>
    </dgm:pt>
    <dgm:pt modelId="{24970595-3543-814B-9362-3762E6733CA5}" type="pres">
      <dgm:prSet presAssocID="{663916AB-E50F-C149-B454-C6901AB8949C}" presName="linearProcess" presStyleCnt="0"/>
      <dgm:spPr/>
    </dgm:pt>
    <dgm:pt modelId="{ED819F82-357D-2C4B-AB92-A2212222A079}" type="pres">
      <dgm:prSet presAssocID="{6DF52B16-33EF-6F47-AB3E-45BB132F2956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C7BF48-A304-A142-9BDA-EF7D00B04172}" type="pres">
      <dgm:prSet presAssocID="{ABE36ADA-EDA0-7848-B8C6-AC5A5081F0B9}" presName="sibTrans" presStyleCnt="0"/>
      <dgm:spPr/>
    </dgm:pt>
    <dgm:pt modelId="{BBAB750F-37A0-C84E-ADB2-C187EF04F62D}" type="pres">
      <dgm:prSet presAssocID="{0011312B-ED46-2B41-83F8-200A27EF8708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F551C7-C6A3-2D4B-B318-3EED330F4939}" type="pres">
      <dgm:prSet presAssocID="{883A7898-1C93-3241-80F7-6A4024483D97}" presName="sibTrans" presStyleCnt="0"/>
      <dgm:spPr/>
    </dgm:pt>
    <dgm:pt modelId="{31754C89-45FC-954D-9B0F-60FFB13EDAC2}" type="pres">
      <dgm:prSet presAssocID="{7727D544-F691-8B48-B5A9-F04F577FBF05}" presName="textNode" presStyleLbl="node1" presStyleIdx="2" presStyleCnt="3" custLinFactNeighborX="-6666" custLinFactNeighborY="38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5E83E3C-659F-5147-A6BA-B288AB59778A}" srcId="{663916AB-E50F-C149-B454-C6901AB8949C}" destId="{0011312B-ED46-2B41-83F8-200A27EF8708}" srcOrd="1" destOrd="0" parTransId="{34EB6BE2-B182-2649-8F43-567324E03FC5}" sibTransId="{883A7898-1C93-3241-80F7-6A4024483D97}"/>
    <dgm:cxn modelId="{DF48426C-C628-6947-80DB-A0A65533CB6B}" type="presOf" srcId="{0011312B-ED46-2B41-83F8-200A27EF8708}" destId="{BBAB750F-37A0-C84E-ADB2-C187EF04F62D}" srcOrd="0" destOrd="0" presId="urn:microsoft.com/office/officeart/2005/8/layout/hProcess9"/>
    <dgm:cxn modelId="{576F8395-9687-D640-88D5-C2E0C481A2E4}" srcId="{663916AB-E50F-C149-B454-C6901AB8949C}" destId="{6DF52B16-33EF-6F47-AB3E-45BB132F2956}" srcOrd="0" destOrd="0" parTransId="{3316204C-5B15-F647-A044-BE8F56A2F07B}" sibTransId="{ABE36ADA-EDA0-7848-B8C6-AC5A5081F0B9}"/>
    <dgm:cxn modelId="{D2369B00-63FC-4D48-9C09-6EF1D228FF7C}" type="presOf" srcId="{663916AB-E50F-C149-B454-C6901AB8949C}" destId="{3F598470-AFA5-D646-89C6-4D648AC9605C}" srcOrd="0" destOrd="0" presId="urn:microsoft.com/office/officeart/2005/8/layout/hProcess9"/>
    <dgm:cxn modelId="{A27B71F5-025A-9B4C-AEE5-8867D403FF72}" type="presOf" srcId="{6DF52B16-33EF-6F47-AB3E-45BB132F2956}" destId="{ED819F82-357D-2C4B-AB92-A2212222A079}" srcOrd="0" destOrd="0" presId="urn:microsoft.com/office/officeart/2005/8/layout/hProcess9"/>
    <dgm:cxn modelId="{75FA32F0-F0C8-8649-B76C-535C4419BFB5}" type="presOf" srcId="{7727D544-F691-8B48-B5A9-F04F577FBF05}" destId="{31754C89-45FC-954D-9B0F-60FFB13EDAC2}" srcOrd="0" destOrd="0" presId="urn:microsoft.com/office/officeart/2005/8/layout/hProcess9"/>
    <dgm:cxn modelId="{F59E531F-CAF2-564A-96C5-07AC80FC4E67}" srcId="{663916AB-E50F-C149-B454-C6901AB8949C}" destId="{7727D544-F691-8B48-B5A9-F04F577FBF05}" srcOrd="2" destOrd="0" parTransId="{E5E03936-A2F5-8541-BA04-9F48395693C3}" sibTransId="{BC7B93B4-3B28-D541-9FA9-CBF3AA8F8853}"/>
    <dgm:cxn modelId="{B59BAC36-F70B-7146-999B-36CF4992DD9B}" type="presParOf" srcId="{3F598470-AFA5-D646-89C6-4D648AC9605C}" destId="{549BAE47-2743-3346-A7BB-2D479410FD26}" srcOrd="0" destOrd="0" presId="urn:microsoft.com/office/officeart/2005/8/layout/hProcess9"/>
    <dgm:cxn modelId="{6948F37D-824B-B248-9F46-E51D35396F1D}" type="presParOf" srcId="{3F598470-AFA5-D646-89C6-4D648AC9605C}" destId="{24970595-3543-814B-9362-3762E6733CA5}" srcOrd="1" destOrd="0" presId="urn:microsoft.com/office/officeart/2005/8/layout/hProcess9"/>
    <dgm:cxn modelId="{DE1F9BAF-1E1D-1244-9F6C-55A4BD6E057C}" type="presParOf" srcId="{24970595-3543-814B-9362-3762E6733CA5}" destId="{ED819F82-357D-2C4B-AB92-A2212222A079}" srcOrd="0" destOrd="0" presId="urn:microsoft.com/office/officeart/2005/8/layout/hProcess9"/>
    <dgm:cxn modelId="{3CFEA878-CC8E-D943-8833-C2331D196968}" type="presParOf" srcId="{24970595-3543-814B-9362-3762E6733CA5}" destId="{6AC7BF48-A304-A142-9BDA-EF7D00B04172}" srcOrd="1" destOrd="0" presId="urn:microsoft.com/office/officeart/2005/8/layout/hProcess9"/>
    <dgm:cxn modelId="{094DF745-2928-204A-88AD-DDA9F94DE293}" type="presParOf" srcId="{24970595-3543-814B-9362-3762E6733CA5}" destId="{BBAB750F-37A0-C84E-ADB2-C187EF04F62D}" srcOrd="2" destOrd="0" presId="urn:microsoft.com/office/officeart/2005/8/layout/hProcess9"/>
    <dgm:cxn modelId="{F9D7E13A-BB3D-8542-9F48-1028935DD6C6}" type="presParOf" srcId="{24970595-3543-814B-9362-3762E6733CA5}" destId="{9FF551C7-C6A3-2D4B-B318-3EED330F4939}" srcOrd="3" destOrd="0" presId="urn:microsoft.com/office/officeart/2005/8/layout/hProcess9"/>
    <dgm:cxn modelId="{519278F7-593D-E948-9E11-15075B052FBB}" type="presParOf" srcId="{24970595-3543-814B-9362-3762E6733CA5}" destId="{31754C89-45FC-954D-9B0F-60FFB13EDAC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15572A-9DBB-164E-8494-BF0782BB2CC0}">
      <dsp:nvSpPr>
        <dsp:cNvPr id="0" name=""/>
        <dsp:cNvSpPr/>
      </dsp:nvSpPr>
      <dsp:spPr>
        <a:xfrm>
          <a:off x="4522922" y="3272052"/>
          <a:ext cx="2957168" cy="153978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r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 smtClean="0"/>
            <a:t>Maturity required</a:t>
          </a:r>
          <a:endParaRPr lang="en-US" sz="1500" kern="1200" dirty="0"/>
        </a:p>
        <a:p>
          <a:pPr marL="114300" lvl="1" indent="-114300" algn="r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 smtClean="0"/>
            <a:t>Procurement </a:t>
          </a:r>
          <a:endParaRPr lang="en-US" sz="1500" kern="1200" dirty="0"/>
        </a:p>
        <a:p>
          <a:pPr marL="114300" lvl="1" indent="-114300" algn="r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 smtClean="0"/>
            <a:t>Ongoing customer base</a:t>
          </a:r>
          <a:endParaRPr lang="en-US" sz="1500" kern="1200" dirty="0"/>
        </a:p>
      </dsp:txBody>
      <dsp:txXfrm>
        <a:off x="5443897" y="3690823"/>
        <a:ext cx="2002370" cy="1087194"/>
      </dsp:txXfrm>
    </dsp:sp>
    <dsp:sp modelId="{80F9751B-462D-6A4B-8879-C107A4104154}">
      <dsp:nvSpPr>
        <dsp:cNvPr id="0" name=""/>
        <dsp:cNvSpPr/>
      </dsp:nvSpPr>
      <dsp:spPr>
        <a:xfrm>
          <a:off x="644577" y="3272052"/>
          <a:ext cx="2957168" cy="153978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 smtClean="0"/>
            <a:t>Hard to fund </a:t>
          </a:r>
          <a:br>
            <a:rPr lang="en-US" sz="1500" kern="1200" dirty="0" smtClean="0"/>
          </a:br>
          <a:r>
            <a:rPr lang="en-US" sz="1500" kern="1200" dirty="0" smtClean="0"/>
            <a:t>centrally 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 smtClean="0"/>
            <a:t>Limited applicability</a:t>
          </a:r>
          <a:endParaRPr lang="en-US" sz="1500" kern="1200" dirty="0"/>
        </a:p>
      </dsp:txBody>
      <dsp:txXfrm>
        <a:off x="678401" y="3690823"/>
        <a:ext cx="2002370" cy="1087194"/>
      </dsp:txXfrm>
    </dsp:sp>
    <dsp:sp modelId="{438026EB-F0CA-CC4F-B18C-10A2B7171432}">
      <dsp:nvSpPr>
        <dsp:cNvPr id="0" name=""/>
        <dsp:cNvSpPr/>
      </dsp:nvSpPr>
      <dsp:spPr>
        <a:xfrm>
          <a:off x="4522922" y="0"/>
          <a:ext cx="2957168" cy="153978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r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 smtClean="0"/>
            <a:t>Yearly "beg"</a:t>
          </a:r>
          <a:endParaRPr lang="en-US" sz="1500" kern="1200" dirty="0"/>
        </a:p>
        <a:p>
          <a:pPr marL="114300" lvl="1" indent="-114300" algn="r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 smtClean="0"/>
            <a:t>Asking each area  separately</a:t>
          </a:r>
          <a:endParaRPr lang="en-US" sz="1500" kern="1200" dirty="0"/>
        </a:p>
      </dsp:txBody>
      <dsp:txXfrm>
        <a:off x="5443897" y="33824"/>
        <a:ext cx="2002370" cy="1087194"/>
      </dsp:txXfrm>
    </dsp:sp>
    <dsp:sp modelId="{7D936FD4-A8AD-D54D-80F9-D4C6561021D1}">
      <dsp:nvSpPr>
        <dsp:cNvPr id="0" name=""/>
        <dsp:cNvSpPr/>
      </dsp:nvSpPr>
      <dsp:spPr>
        <a:xfrm>
          <a:off x="644577" y="0"/>
          <a:ext cx="2957168" cy="153978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 smtClean="0"/>
            <a:t>Project Echo-chamber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 smtClean="0"/>
            <a:t>Higher TRLs</a:t>
          </a:r>
          <a:endParaRPr lang="en-US" sz="1500" kern="1200" dirty="0"/>
        </a:p>
      </dsp:txBody>
      <dsp:txXfrm>
        <a:off x="678401" y="33824"/>
        <a:ext cx="2002370" cy="1087194"/>
      </dsp:txXfrm>
    </dsp:sp>
    <dsp:sp modelId="{F9A46414-C9B2-3841-AFF9-A822DDCC808A}">
      <dsp:nvSpPr>
        <dsp:cNvPr id="0" name=""/>
        <dsp:cNvSpPr/>
      </dsp:nvSpPr>
      <dsp:spPr>
        <a:xfrm>
          <a:off x="1930688" y="274274"/>
          <a:ext cx="2083527" cy="2083527"/>
        </a:xfrm>
        <a:prstGeom prst="pieWedg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(EU) Funding</a:t>
          </a:r>
          <a:endParaRPr lang="en-US" sz="1900" kern="1200" dirty="0"/>
        </a:p>
      </dsp:txBody>
      <dsp:txXfrm>
        <a:off x="2540939" y="884525"/>
        <a:ext cx="1473276" cy="1473276"/>
      </dsp:txXfrm>
    </dsp:sp>
    <dsp:sp modelId="{561464D9-771C-A342-AC0C-8F4BDB4D4CF4}">
      <dsp:nvSpPr>
        <dsp:cNvPr id="0" name=""/>
        <dsp:cNvSpPr/>
      </dsp:nvSpPr>
      <dsp:spPr>
        <a:xfrm rot="5400000">
          <a:off x="4110452" y="274274"/>
          <a:ext cx="2083527" cy="2083527"/>
        </a:xfrm>
        <a:prstGeom prst="pieWedg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Sponsorship</a:t>
          </a:r>
          <a:endParaRPr lang="en-US" sz="1900" kern="1200" dirty="0"/>
        </a:p>
      </dsp:txBody>
      <dsp:txXfrm rot="-5400000">
        <a:off x="4110452" y="884525"/>
        <a:ext cx="1473276" cy="1473276"/>
      </dsp:txXfrm>
    </dsp:sp>
    <dsp:sp modelId="{89D7938D-6705-3940-AD4C-318AA4F353CF}">
      <dsp:nvSpPr>
        <dsp:cNvPr id="0" name=""/>
        <dsp:cNvSpPr/>
      </dsp:nvSpPr>
      <dsp:spPr>
        <a:xfrm rot="10800000">
          <a:off x="4110452" y="2454039"/>
          <a:ext cx="2083527" cy="2083527"/>
        </a:xfrm>
        <a:prstGeom prst="pieWedg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Service Fees</a:t>
          </a:r>
          <a:endParaRPr lang="en-US" sz="1900" kern="1200" dirty="0"/>
        </a:p>
      </dsp:txBody>
      <dsp:txXfrm rot="10800000">
        <a:off x="4110452" y="2454039"/>
        <a:ext cx="1473276" cy="1473276"/>
      </dsp:txXfrm>
    </dsp:sp>
    <dsp:sp modelId="{B30EB420-E945-9D43-80F4-9F85740B679B}">
      <dsp:nvSpPr>
        <dsp:cNvPr id="0" name=""/>
        <dsp:cNvSpPr/>
      </dsp:nvSpPr>
      <dsp:spPr>
        <a:xfrm rot="16200000">
          <a:off x="1930688" y="2454039"/>
          <a:ext cx="2083527" cy="2083527"/>
        </a:xfrm>
        <a:prstGeom prst="pieWedg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Frameworks</a:t>
          </a:r>
          <a:endParaRPr lang="en-US" sz="1900" kern="1200" dirty="0"/>
        </a:p>
      </dsp:txBody>
      <dsp:txXfrm rot="5400000">
        <a:off x="2540939" y="2454039"/>
        <a:ext cx="1473276" cy="1473276"/>
      </dsp:txXfrm>
    </dsp:sp>
    <dsp:sp modelId="{2EFB0903-822C-A648-8F03-F2100B9CA7EA}">
      <dsp:nvSpPr>
        <dsp:cNvPr id="0" name=""/>
        <dsp:cNvSpPr/>
      </dsp:nvSpPr>
      <dsp:spPr>
        <a:xfrm>
          <a:off x="3702649" y="1972855"/>
          <a:ext cx="719370" cy="625539"/>
        </a:xfrm>
        <a:prstGeom prst="circularArrow">
          <a:avLst/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3522FFFC-6365-2441-AD01-7ED45D9C3ACF}">
      <dsp:nvSpPr>
        <dsp:cNvPr id="0" name=""/>
        <dsp:cNvSpPr/>
      </dsp:nvSpPr>
      <dsp:spPr>
        <a:xfrm rot="10800000">
          <a:off x="3702649" y="2213447"/>
          <a:ext cx="719370" cy="625539"/>
        </a:xfrm>
        <a:prstGeom prst="circularArrow">
          <a:avLst/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D79ED4-88AD-7A44-BFEE-8CA4B0F3120E}">
      <dsp:nvSpPr>
        <dsp:cNvPr id="0" name=""/>
        <dsp:cNvSpPr/>
      </dsp:nvSpPr>
      <dsp:spPr>
        <a:xfrm>
          <a:off x="3522782" y="608132"/>
          <a:ext cx="4052964" cy="4052964"/>
        </a:xfrm>
        <a:prstGeom prst="blockArc">
          <a:avLst>
            <a:gd name="adj1" fmla="val 10800000"/>
            <a:gd name="adj2" fmla="val 16200000"/>
            <a:gd name="adj3" fmla="val 4643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725E798-D875-9E4B-81AF-955EC3FB1192}">
      <dsp:nvSpPr>
        <dsp:cNvPr id="0" name=""/>
        <dsp:cNvSpPr/>
      </dsp:nvSpPr>
      <dsp:spPr>
        <a:xfrm>
          <a:off x="3522782" y="608132"/>
          <a:ext cx="4052964" cy="4052964"/>
        </a:xfrm>
        <a:prstGeom prst="blockArc">
          <a:avLst>
            <a:gd name="adj1" fmla="val 5400000"/>
            <a:gd name="adj2" fmla="val 10800000"/>
            <a:gd name="adj3" fmla="val 4643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91118A4-0ABE-6647-987B-E65875CB4E4F}">
      <dsp:nvSpPr>
        <dsp:cNvPr id="0" name=""/>
        <dsp:cNvSpPr/>
      </dsp:nvSpPr>
      <dsp:spPr>
        <a:xfrm>
          <a:off x="3522782" y="608132"/>
          <a:ext cx="4052964" cy="4052964"/>
        </a:xfrm>
        <a:prstGeom prst="blockArc">
          <a:avLst>
            <a:gd name="adj1" fmla="val 0"/>
            <a:gd name="adj2" fmla="val 5400000"/>
            <a:gd name="adj3" fmla="val 4643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81F7B58-CEA5-6346-B5EF-8C770FFE34E2}">
      <dsp:nvSpPr>
        <dsp:cNvPr id="0" name=""/>
        <dsp:cNvSpPr/>
      </dsp:nvSpPr>
      <dsp:spPr>
        <a:xfrm>
          <a:off x="3522782" y="608132"/>
          <a:ext cx="4052964" cy="4052964"/>
        </a:xfrm>
        <a:prstGeom prst="blockArc">
          <a:avLst>
            <a:gd name="adj1" fmla="val 16200000"/>
            <a:gd name="adj2" fmla="val 0"/>
            <a:gd name="adj3" fmla="val 4643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AC0C1A6-E0CE-4148-BE5F-43F45D18B32E}">
      <dsp:nvSpPr>
        <dsp:cNvPr id="0" name=""/>
        <dsp:cNvSpPr/>
      </dsp:nvSpPr>
      <dsp:spPr>
        <a:xfrm>
          <a:off x="4615807" y="1701157"/>
          <a:ext cx="1866915" cy="1866915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Several areas that are looking for small project / seed funding</a:t>
          </a:r>
          <a:endParaRPr lang="en-US" sz="1700" kern="1200" dirty="0"/>
        </a:p>
      </dsp:txBody>
      <dsp:txXfrm>
        <a:off x="4889210" y="1974560"/>
        <a:ext cx="1320109" cy="1320109"/>
      </dsp:txXfrm>
    </dsp:sp>
    <dsp:sp modelId="{58F02B7C-E16F-024E-AD4C-64783BAE4059}">
      <dsp:nvSpPr>
        <dsp:cNvPr id="0" name=""/>
        <dsp:cNvSpPr/>
      </dsp:nvSpPr>
      <dsp:spPr>
        <a:xfrm>
          <a:off x="4895844" y="1758"/>
          <a:ext cx="1306841" cy="1306841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WISE</a:t>
          </a:r>
          <a:endParaRPr lang="en-US" sz="1500" kern="1200" dirty="0"/>
        </a:p>
      </dsp:txBody>
      <dsp:txXfrm>
        <a:off x="5087226" y="193140"/>
        <a:ext cx="924077" cy="924077"/>
      </dsp:txXfrm>
    </dsp:sp>
    <dsp:sp modelId="{A8E4DDB0-791B-AB4F-8B0C-FD87FDB3CC0F}">
      <dsp:nvSpPr>
        <dsp:cNvPr id="0" name=""/>
        <dsp:cNvSpPr/>
      </dsp:nvSpPr>
      <dsp:spPr>
        <a:xfrm>
          <a:off x="6875280" y="1981194"/>
          <a:ext cx="1306841" cy="1306841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NPAPW / </a:t>
          </a:r>
          <a:r>
            <a:rPr lang="en-US" sz="1500" kern="1200" dirty="0" err="1" smtClean="0"/>
            <a:t>Puppypaws</a:t>
          </a:r>
          <a:endParaRPr lang="en-US" sz="1500" kern="1200" dirty="0"/>
        </a:p>
      </dsp:txBody>
      <dsp:txXfrm>
        <a:off x="7066662" y="2172576"/>
        <a:ext cx="924077" cy="924077"/>
      </dsp:txXfrm>
    </dsp:sp>
    <dsp:sp modelId="{9A1E063C-BC8B-3F4B-BAF0-D4080FC85277}">
      <dsp:nvSpPr>
        <dsp:cNvPr id="0" name=""/>
        <dsp:cNvSpPr/>
      </dsp:nvSpPr>
      <dsp:spPr>
        <a:xfrm>
          <a:off x="4895844" y="3960630"/>
          <a:ext cx="1306841" cy="1306841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SIG-NOC funding</a:t>
          </a:r>
          <a:endParaRPr lang="en-US" sz="1500" kern="1200" dirty="0"/>
        </a:p>
      </dsp:txBody>
      <dsp:txXfrm>
        <a:off x="5087226" y="4152012"/>
        <a:ext cx="924077" cy="924077"/>
      </dsp:txXfrm>
    </dsp:sp>
    <dsp:sp modelId="{802B0232-E5E8-C44B-BBA7-44CDBCDFE52E}">
      <dsp:nvSpPr>
        <dsp:cNvPr id="0" name=""/>
        <dsp:cNvSpPr/>
      </dsp:nvSpPr>
      <dsp:spPr>
        <a:xfrm>
          <a:off x="2916408" y="1981194"/>
          <a:ext cx="1306841" cy="1306841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OCM</a:t>
          </a:r>
          <a:endParaRPr lang="en-US" sz="1500" kern="1200" dirty="0"/>
        </a:p>
      </dsp:txBody>
      <dsp:txXfrm>
        <a:off x="3107790" y="2172576"/>
        <a:ext cx="924077" cy="9240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F055B1-214C-6A48-8F4C-F2FAB5372C47}">
      <dsp:nvSpPr>
        <dsp:cNvPr id="0" name=""/>
        <dsp:cNvSpPr/>
      </dsp:nvSpPr>
      <dsp:spPr>
        <a:xfrm>
          <a:off x="495262" y="1830"/>
          <a:ext cx="2507054" cy="150423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No clear pathway for these developments at the moment except to ask the GCC</a:t>
          </a:r>
          <a:endParaRPr lang="en-US" sz="2000" kern="1200" dirty="0"/>
        </a:p>
      </dsp:txBody>
      <dsp:txXfrm>
        <a:off x="495262" y="1830"/>
        <a:ext cx="2507054" cy="1504232"/>
      </dsp:txXfrm>
    </dsp:sp>
    <dsp:sp modelId="{B5A1D23C-E508-6444-AE8F-5A58A4637640}">
      <dsp:nvSpPr>
        <dsp:cNvPr id="0" name=""/>
        <dsp:cNvSpPr/>
      </dsp:nvSpPr>
      <dsp:spPr>
        <a:xfrm>
          <a:off x="495262" y="1756768"/>
          <a:ext cx="2507054" cy="150423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Need a stronger path and budget process for this</a:t>
          </a:r>
          <a:endParaRPr lang="en-US" sz="2000" kern="1200" dirty="0"/>
        </a:p>
      </dsp:txBody>
      <dsp:txXfrm>
        <a:off x="495262" y="1756768"/>
        <a:ext cx="2507054" cy="1504232"/>
      </dsp:txXfrm>
    </dsp:sp>
    <dsp:sp modelId="{75041908-AE90-3D48-907A-CB682ED34476}">
      <dsp:nvSpPr>
        <dsp:cNvPr id="0" name=""/>
        <dsp:cNvSpPr/>
      </dsp:nvSpPr>
      <dsp:spPr>
        <a:xfrm>
          <a:off x="495262" y="3511706"/>
          <a:ext cx="2507054" cy="150423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Impact of external: </a:t>
          </a:r>
          <a:r>
            <a:rPr lang="en-US" sz="2000" kern="1200" dirty="0" err="1" smtClean="0"/>
            <a:t>NLnet</a:t>
          </a:r>
          <a:r>
            <a:rPr lang="en-US" sz="2000" kern="1200" dirty="0" smtClean="0"/>
            <a:t> / </a:t>
          </a:r>
          <a:r>
            <a:rPr lang="en-US" sz="2000" kern="1200" dirty="0" err="1" smtClean="0"/>
            <a:t>Vietsch</a:t>
          </a:r>
          <a:r>
            <a:rPr lang="en-US" sz="2000" kern="1200" dirty="0" smtClean="0"/>
            <a:t> Foundation</a:t>
          </a:r>
          <a:endParaRPr lang="en-US" sz="2000" kern="1200" dirty="0"/>
        </a:p>
      </dsp:txBody>
      <dsp:txXfrm>
        <a:off x="495262" y="3511706"/>
        <a:ext cx="2507054" cy="15042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691BD0-4B1F-904D-AC2C-ECE832891C9F}">
      <dsp:nvSpPr>
        <dsp:cNvPr id="0" name=""/>
        <dsp:cNvSpPr/>
      </dsp:nvSpPr>
      <dsp:spPr>
        <a:xfrm>
          <a:off x="1766040" y="0"/>
          <a:ext cx="1914754" cy="191494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E5CDB5-0B7B-C549-914A-E33E1E04EF1D}">
      <dsp:nvSpPr>
        <dsp:cNvPr id="0" name=""/>
        <dsp:cNvSpPr/>
      </dsp:nvSpPr>
      <dsp:spPr>
        <a:xfrm>
          <a:off x="2188788" y="693159"/>
          <a:ext cx="1068541" cy="5342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REFEDS</a:t>
          </a:r>
          <a:endParaRPr lang="en-US" sz="1600" kern="1200"/>
        </a:p>
      </dsp:txBody>
      <dsp:txXfrm>
        <a:off x="2188788" y="693159"/>
        <a:ext cx="1068541" cy="534215"/>
      </dsp:txXfrm>
    </dsp:sp>
    <dsp:sp modelId="{1AE392DF-7555-5C4D-B5D8-DFFA82C9253F}">
      <dsp:nvSpPr>
        <dsp:cNvPr id="0" name=""/>
        <dsp:cNvSpPr/>
      </dsp:nvSpPr>
      <dsp:spPr>
        <a:xfrm>
          <a:off x="1234104" y="1100423"/>
          <a:ext cx="1914754" cy="191494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2C2EB4B-0AD8-304D-BB34-71D58C0CE034}">
      <dsp:nvSpPr>
        <dsp:cNvPr id="0" name=""/>
        <dsp:cNvSpPr/>
      </dsp:nvSpPr>
      <dsp:spPr>
        <a:xfrm>
          <a:off x="1654696" y="1795614"/>
          <a:ext cx="1068541" cy="5342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Idea at TF-EMC</a:t>
          </a:r>
          <a:endParaRPr lang="en-US" sz="1600" kern="1200" dirty="0"/>
        </a:p>
      </dsp:txBody>
      <dsp:txXfrm>
        <a:off x="1654696" y="1795614"/>
        <a:ext cx="1068541" cy="534215"/>
      </dsp:txXfrm>
    </dsp:sp>
    <dsp:sp modelId="{B8A866E1-80C0-C748-BC4C-462FB578411F}">
      <dsp:nvSpPr>
        <dsp:cNvPr id="0" name=""/>
        <dsp:cNvSpPr/>
      </dsp:nvSpPr>
      <dsp:spPr>
        <a:xfrm>
          <a:off x="1766040" y="2204908"/>
          <a:ext cx="1914754" cy="1914949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D33A106-93B6-B14B-A402-94577A7067AB}">
      <dsp:nvSpPr>
        <dsp:cNvPr id="0" name=""/>
        <dsp:cNvSpPr/>
      </dsp:nvSpPr>
      <dsp:spPr>
        <a:xfrm>
          <a:off x="2188788" y="2898068"/>
          <a:ext cx="1068541" cy="5342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Unfunded group</a:t>
          </a:r>
          <a:endParaRPr lang="en-US" sz="1600" kern="1200" dirty="0"/>
        </a:p>
      </dsp:txBody>
      <dsp:txXfrm>
        <a:off x="2188788" y="2898068"/>
        <a:ext cx="1068541" cy="534215"/>
      </dsp:txXfrm>
    </dsp:sp>
    <dsp:sp modelId="{5FE05F6F-7013-2842-B516-23561F1C8983}">
      <dsp:nvSpPr>
        <dsp:cNvPr id="0" name=""/>
        <dsp:cNvSpPr/>
      </dsp:nvSpPr>
      <dsp:spPr>
        <a:xfrm>
          <a:off x="1370590" y="3432284"/>
          <a:ext cx="1645015" cy="1645810"/>
        </a:xfrm>
        <a:prstGeom prst="blockArc">
          <a:avLst>
            <a:gd name="adj1" fmla="val 0"/>
            <a:gd name="adj2" fmla="val 18900000"/>
            <a:gd name="adj3" fmla="val 127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C9DF57-94E6-8D4E-803E-5CC8AD640C8B}">
      <dsp:nvSpPr>
        <dsp:cNvPr id="0" name=""/>
        <dsp:cNvSpPr/>
      </dsp:nvSpPr>
      <dsp:spPr>
        <a:xfrm>
          <a:off x="1654696" y="4000523"/>
          <a:ext cx="1068541" cy="5342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Sponsorship approach</a:t>
          </a:r>
          <a:endParaRPr lang="en-US" sz="1600" kern="1200" dirty="0"/>
        </a:p>
      </dsp:txBody>
      <dsp:txXfrm>
        <a:off x="1654696" y="4000523"/>
        <a:ext cx="1068541" cy="53421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691BD0-4B1F-904D-AC2C-ECE832891C9F}">
      <dsp:nvSpPr>
        <dsp:cNvPr id="0" name=""/>
        <dsp:cNvSpPr/>
      </dsp:nvSpPr>
      <dsp:spPr>
        <a:xfrm>
          <a:off x="1574775" y="0"/>
          <a:ext cx="2444222" cy="2444594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E5CDB5-0B7B-C549-914A-E33E1E04EF1D}">
      <dsp:nvSpPr>
        <dsp:cNvPr id="0" name=""/>
        <dsp:cNvSpPr/>
      </dsp:nvSpPr>
      <dsp:spPr>
        <a:xfrm>
          <a:off x="2115029" y="882572"/>
          <a:ext cx="1358207" cy="678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Certificate Transparency</a:t>
          </a:r>
          <a:endParaRPr lang="en-US" sz="1900" kern="1200" dirty="0"/>
        </a:p>
      </dsp:txBody>
      <dsp:txXfrm>
        <a:off x="2115029" y="882572"/>
        <a:ext cx="1358207" cy="678941"/>
      </dsp:txXfrm>
    </dsp:sp>
    <dsp:sp modelId="{1AE392DF-7555-5C4D-B5D8-DFFA82C9253F}">
      <dsp:nvSpPr>
        <dsp:cNvPr id="0" name=""/>
        <dsp:cNvSpPr/>
      </dsp:nvSpPr>
      <dsp:spPr>
        <a:xfrm>
          <a:off x="895901" y="1404601"/>
          <a:ext cx="2444222" cy="2444594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2C2EB4B-0AD8-304D-BB34-71D58C0CE034}">
      <dsp:nvSpPr>
        <dsp:cNvPr id="0" name=""/>
        <dsp:cNvSpPr/>
      </dsp:nvSpPr>
      <dsp:spPr>
        <a:xfrm>
          <a:off x="1438909" y="2295298"/>
          <a:ext cx="1358207" cy="678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Idea at TF-EMC</a:t>
          </a:r>
          <a:endParaRPr lang="en-US" sz="1900" kern="1200" dirty="0"/>
        </a:p>
      </dsp:txBody>
      <dsp:txXfrm>
        <a:off x="1438909" y="2295298"/>
        <a:ext cx="1358207" cy="678941"/>
      </dsp:txXfrm>
    </dsp:sp>
    <dsp:sp modelId="{B8A866E1-80C0-C748-BC4C-462FB578411F}">
      <dsp:nvSpPr>
        <dsp:cNvPr id="0" name=""/>
        <dsp:cNvSpPr/>
      </dsp:nvSpPr>
      <dsp:spPr>
        <a:xfrm>
          <a:off x="1748740" y="2977287"/>
          <a:ext cx="2099966" cy="2100807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D33A106-93B6-B14B-A402-94577A7067AB}">
      <dsp:nvSpPr>
        <dsp:cNvPr id="0" name=""/>
        <dsp:cNvSpPr/>
      </dsp:nvSpPr>
      <dsp:spPr>
        <a:xfrm>
          <a:off x="2118242" y="3710056"/>
          <a:ext cx="1358207" cy="678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GN4 Project Task</a:t>
          </a:r>
          <a:endParaRPr lang="en-US" sz="1900" kern="1200" dirty="0"/>
        </a:p>
      </dsp:txBody>
      <dsp:txXfrm>
        <a:off x="2118242" y="3710056"/>
        <a:ext cx="1358207" cy="67894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C91A37-3059-6749-B151-55ACC29998E0}">
      <dsp:nvSpPr>
        <dsp:cNvPr id="0" name=""/>
        <dsp:cNvSpPr/>
      </dsp:nvSpPr>
      <dsp:spPr>
        <a:xfrm>
          <a:off x="1766040" y="0"/>
          <a:ext cx="1914754" cy="191494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4E705F0-B5DD-4F4F-91C4-33D3282AD475}">
      <dsp:nvSpPr>
        <dsp:cNvPr id="0" name=""/>
        <dsp:cNvSpPr/>
      </dsp:nvSpPr>
      <dsp:spPr>
        <a:xfrm>
          <a:off x="2188788" y="693159"/>
          <a:ext cx="1068541" cy="5342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Open Cloud Mesh (OCM)</a:t>
          </a:r>
          <a:endParaRPr lang="en-US" sz="1300" kern="1200" dirty="0"/>
        </a:p>
      </dsp:txBody>
      <dsp:txXfrm>
        <a:off x="2188788" y="693159"/>
        <a:ext cx="1068541" cy="534215"/>
      </dsp:txXfrm>
    </dsp:sp>
    <dsp:sp modelId="{84691BD0-4B1F-904D-AC2C-ECE832891C9F}">
      <dsp:nvSpPr>
        <dsp:cNvPr id="0" name=""/>
        <dsp:cNvSpPr/>
      </dsp:nvSpPr>
      <dsp:spPr>
        <a:xfrm>
          <a:off x="1234104" y="1100423"/>
          <a:ext cx="1914754" cy="191494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AF3541A-29E0-DE49-9402-01559188376B}">
      <dsp:nvSpPr>
        <dsp:cNvPr id="0" name=""/>
        <dsp:cNvSpPr/>
      </dsp:nvSpPr>
      <dsp:spPr>
        <a:xfrm>
          <a:off x="1654696" y="1795614"/>
          <a:ext cx="1068541" cy="5342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SIG-CISS Idea</a:t>
          </a:r>
          <a:endParaRPr lang="en-US" sz="1300" kern="1200" dirty="0"/>
        </a:p>
      </dsp:txBody>
      <dsp:txXfrm>
        <a:off x="1654696" y="1795614"/>
        <a:ext cx="1068541" cy="534215"/>
      </dsp:txXfrm>
    </dsp:sp>
    <dsp:sp modelId="{1AE392DF-7555-5C4D-B5D8-DFFA82C9253F}">
      <dsp:nvSpPr>
        <dsp:cNvPr id="0" name=""/>
        <dsp:cNvSpPr/>
      </dsp:nvSpPr>
      <dsp:spPr>
        <a:xfrm>
          <a:off x="1766040" y="2204908"/>
          <a:ext cx="1914754" cy="1914949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F4190F-3F7C-164D-A318-6CA37AFB9E18}">
      <dsp:nvSpPr>
        <dsp:cNvPr id="0" name=""/>
        <dsp:cNvSpPr/>
      </dsp:nvSpPr>
      <dsp:spPr>
        <a:xfrm>
          <a:off x="2188788" y="2898068"/>
          <a:ext cx="1068541" cy="5342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Shared funded sources</a:t>
          </a:r>
          <a:endParaRPr lang="en-US" sz="1300" kern="1200" dirty="0"/>
        </a:p>
      </dsp:txBody>
      <dsp:txXfrm>
        <a:off x="2188788" y="2898068"/>
        <a:ext cx="1068541" cy="534215"/>
      </dsp:txXfrm>
    </dsp:sp>
    <dsp:sp modelId="{B8A866E1-80C0-C748-BC4C-462FB578411F}">
      <dsp:nvSpPr>
        <dsp:cNvPr id="0" name=""/>
        <dsp:cNvSpPr/>
      </dsp:nvSpPr>
      <dsp:spPr>
        <a:xfrm>
          <a:off x="1370590" y="3432284"/>
          <a:ext cx="1645015" cy="1645810"/>
        </a:xfrm>
        <a:prstGeom prst="blockArc">
          <a:avLst>
            <a:gd name="adj1" fmla="val 0"/>
            <a:gd name="adj2" fmla="val 18900000"/>
            <a:gd name="adj3" fmla="val 127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6C2FD2C-3D68-1F43-A748-D63B528B4A0A}">
      <dsp:nvSpPr>
        <dsp:cNvPr id="0" name=""/>
        <dsp:cNvSpPr/>
      </dsp:nvSpPr>
      <dsp:spPr>
        <a:xfrm>
          <a:off x="1654696" y="4000523"/>
          <a:ext cx="1068541" cy="5342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????</a:t>
          </a:r>
          <a:endParaRPr lang="en-US" sz="1300" kern="1200" dirty="0"/>
        </a:p>
      </dsp:txBody>
      <dsp:txXfrm>
        <a:off x="1654696" y="4000523"/>
        <a:ext cx="1068541" cy="53421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9BAE47-2743-3346-A7BB-2D479410FD26}">
      <dsp:nvSpPr>
        <dsp:cNvPr id="0" name=""/>
        <dsp:cNvSpPr/>
      </dsp:nvSpPr>
      <dsp:spPr>
        <a:xfrm>
          <a:off x="766381" y="0"/>
          <a:ext cx="8685657" cy="2948940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1754C89-45FC-954D-9B0F-60FFB13EDAC2}">
      <dsp:nvSpPr>
        <dsp:cNvPr id="0" name=""/>
        <dsp:cNvSpPr/>
      </dsp:nvSpPr>
      <dsp:spPr>
        <a:xfrm>
          <a:off x="10976" y="884682"/>
          <a:ext cx="3289053" cy="1179576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SIG-PMV</a:t>
          </a:r>
          <a:endParaRPr lang="en-US" sz="2500" kern="1200"/>
        </a:p>
      </dsp:txBody>
      <dsp:txXfrm>
        <a:off x="68558" y="942264"/>
        <a:ext cx="3173889" cy="1064412"/>
      </dsp:txXfrm>
    </dsp:sp>
    <dsp:sp modelId="{BBAB750F-37A0-C84E-ADB2-C187EF04F62D}">
      <dsp:nvSpPr>
        <dsp:cNvPr id="0" name=""/>
        <dsp:cNvSpPr/>
      </dsp:nvSpPr>
      <dsp:spPr>
        <a:xfrm>
          <a:off x="3464683" y="884682"/>
          <a:ext cx="3289053" cy="1179576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Need to communicate outside project bubble</a:t>
          </a:r>
          <a:endParaRPr lang="en-US" sz="2500" kern="1200" dirty="0"/>
        </a:p>
      </dsp:txBody>
      <dsp:txXfrm>
        <a:off x="3522265" y="942264"/>
        <a:ext cx="3173889" cy="1064412"/>
      </dsp:txXfrm>
    </dsp:sp>
    <dsp:sp modelId="{ED819F82-357D-2C4B-AB92-A2212222A079}">
      <dsp:nvSpPr>
        <dsp:cNvPr id="0" name=""/>
        <dsp:cNvSpPr/>
      </dsp:nvSpPr>
      <dsp:spPr>
        <a:xfrm>
          <a:off x="6918389" y="884682"/>
          <a:ext cx="3289053" cy="1179576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Success!</a:t>
          </a:r>
          <a:endParaRPr lang="en-US" sz="2500" kern="1200" dirty="0"/>
        </a:p>
      </dsp:txBody>
      <dsp:txXfrm>
        <a:off x="6975971" y="942264"/>
        <a:ext cx="3173889" cy="106441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9BAE47-2743-3346-A7BB-2D479410FD26}">
      <dsp:nvSpPr>
        <dsp:cNvPr id="0" name=""/>
        <dsp:cNvSpPr/>
      </dsp:nvSpPr>
      <dsp:spPr>
        <a:xfrm rot="10800000">
          <a:off x="766381" y="0"/>
          <a:ext cx="8685657" cy="2948940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D819F82-357D-2C4B-AB92-A2212222A079}">
      <dsp:nvSpPr>
        <dsp:cNvPr id="0" name=""/>
        <dsp:cNvSpPr/>
      </dsp:nvSpPr>
      <dsp:spPr>
        <a:xfrm>
          <a:off x="4396" y="884682"/>
          <a:ext cx="3271985" cy="1179576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Struggled to deliver</a:t>
          </a:r>
          <a:endParaRPr lang="en-US" sz="2900" kern="1200" dirty="0"/>
        </a:p>
      </dsp:txBody>
      <dsp:txXfrm>
        <a:off x="61978" y="942264"/>
        <a:ext cx="3156821" cy="1064412"/>
      </dsp:txXfrm>
    </dsp:sp>
    <dsp:sp modelId="{BBAB750F-37A0-C84E-ADB2-C187EF04F62D}">
      <dsp:nvSpPr>
        <dsp:cNvPr id="0" name=""/>
        <dsp:cNvSpPr/>
      </dsp:nvSpPr>
      <dsp:spPr>
        <a:xfrm>
          <a:off x="3473217" y="884682"/>
          <a:ext cx="3271985" cy="1179576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Move from funded to volunteer</a:t>
          </a:r>
          <a:endParaRPr lang="en-US" sz="2900" kern="1200" dirty="0"/>
        </a:p>
      </dsp:txBody>
      <dsp:txXfrm>
        <a:off x="3530799" y="942264"/>
        <a:ext cx="3156821" cy="1064412"/>
      </dsp:txXfrm>
    </dsp:sp>
    <dsp:sp modelId="{31754C89-45FC-954D-9B0F-60FFB13EDAC2}">
      <dsp:nvSpPr>
        <dsp:cNvPr id="0" name=""/>
        <dsp:cNvSpPr/>
      </dsp:nvSpPr>
      <dsp:spPr>
        <a:xfrm>
          <a:off x="6928916" y="930402"/>
          <a:ext cx="3271985" cy="1179576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SIG-SCOPE</a:t>
          </a:r>
          <a:endParaRPr lang="en-US" sz="2900" kern="1200" dirty="0"/>
        </a:p>
      </dsp:txBody>
      <dsp:txXfrm>
        <a:off x="6986498" y="987984"/>
        <a:ext cx="3156821" cy="10644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E50533-5205-FC49-9317-F102D1B2D950}" type="datetimeFigureOut">
              <a:rPr lang="en-US" smtClean="0"/>
              <a:t>10/23/17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228CF4-11CD-3541-80FE-29BFFD4EB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86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28CF4-11CD-3541-80FE-29BFFD4EBC7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022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slide shows the most common funding models we use and their drawbacks.</a:t>
            </a:r>
          </a:p>
          <a:p>
            <a:endParaRPr lang="en-US" baseline="0" dirty="0" smtClean="0"/>
          </a:p>
          <a:p>
            <a:r>
              <a:rPr lang="en-US" b="1" baseline="0" dirty="0" smtClean="0"/>
              <a:t>(EU) funding </a:t>
            </a:r>
          </a:p>
          <a:p>
            <a:r>
              <a:rPr lang="en-US" baseline="0" dirty="0" smtClean="0"/>
              <a:t>(EU) funding is convenient approach but the longer the project cycles go on the more of an echo-chamber it becomes.  E.g.  Proposals for the white paper are more likely to come from people already embedded in the project.  </a:t>
            </a:r>
            <a:br>
              <a:rPr lang="en-US" baseline="0" dirty="0" smtClean="0"/>
            </a:br>
            <a:r>
              <a:rPr lang="en-US" baseline="0" dirty="0" smtClean="0"/>
              <a:t>Higher TRLs is an obvious problem. </a:t>
            </a:r>
          </a:p>
          <a:p>
            <a:r>
              <a:rPr lang="en-US" baseline="0" dirty="0" smtClean="0"/>
              <a:t>Interestingly we are using this model LESS for transition from GÉANT Community </a:t>
            </a:r>
            <a:r>
              <a:rPr lang="en-US" baseline="0" dirty="0" err="1" smtClean="0"/>
              <a:t>Programme</a:t>
            </a:r>
            <a:r>
              <a:rPr lang="en-US" baseline="0" dirty="0" smtClean="0"/>
              <a:t> areas</a:t>
            </a:r>
          </a:p>
          <a:p>
            <a:endParaRPr lang="en-US" baseline="0" dirty="0" smtClean="0"/>
          </a:p>
          <a:p>
            <a:r>
              <a:rPr lang="en-US" b="1" baseline="0" dirty="0" smtClean="0"/>
              <a:t>Sponsorship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Sponsorship has proven to be a successful model but we have to be careful about how much of this funding comes from outside our membership (80 / 20 rule).  Also issues with VAT.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The yearly beg is always an overhead and currently we do this per area </a:t>
            </a:r>
            <a:r>
              <a:rPr lang="mr-IN" baseline="0" dirty="0" smtClean="0"/>
              <a:t>–</a:t>
            </a:r>
            <a:r>
              <a:rPr lang="en-US" baseline="0" dirty="0" smtClean="0"/>
              <a:t> perhaps we could streamline the funding coming in for these (</a:t>
            </a:r>
            <a:r>
              <a:rPr lang="en-US" baseline="0" dirty="0" err="1" smtClean="0"/>
              <a:t>NRENum</a:t>
            </a:r>
            <a:r>
              <a:rPr lang="en-US" baseline="0" dirty="0" smtClean="0"/>
              <a:t>, GLIF, REFEDS)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Service Fees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This is a fairly obvious approach but we have to offer a fairly high level of maturity with this, procurement is often something we have to manage and we have to ensure the customer base.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Framework Agreements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Convenient for NRENs but often less so for </a:t>
            </a:r>
            <a:r>
              <a:rPr lang="en-US" baseline="0" dirty="0" err="1" smtClean="0"/>
              <a:t>geant</a:t>
            </a:r>
            <a:r>
              <a:rPr lang="en-US" baseline="0" dirty="0" smtClean="0"/>
              <a:t>.  </a:t>
            </a:r>
          </a:p>
          <a:p>
            <a:r>
              <a:rPr lang="en-US" baseline="0"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28CF4-11CD-3541-80FE-29BFFD4EBC7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261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28CF4-11CD-3541-80FE-29BFFD4EBC7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9026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28CF4-11CD-3541-80FE-29BFFD4EBC7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858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idea here is to show impact and working in partnership with outside </a:t>
            </a:r>
            <a:r>
              <a:rPr lang="en-US" dirty="0" err="1" smtClean="0"/>
              <a:t>organisations</a:t>
            </a:r>
            <a:r>
              <a:rPr lang="en-US" dirty="0" smtClean="0"/>
              <a:t> to achieve the</a:t>
            </a:r>
            <a:r>
              <a:rPr lang="en-US" baseline="0" dirty="0" smtClean="0"/>
              <a:t> needs identified by the community through the TF and SIG communication channels.   These are only some highlights </a:t>
            </a:r>
            <a:r>
              <a:rPr lang="mr-IN" baseline="0" dirty="0" smtClean="0"/>
              <a:t>–</a:t>
            </a:r>
            <a:r>
              <a:rPr lang="en-US" baseline="0" dirty="0" smtClean="0"/>
              <a:t> I’ve not included all of the outputs.  Do you need more?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6808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834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2016 the community clearer communicated to us that we needed</a:t>
            </a:r>
            <a:r>
              <a:rPr lang="en-US" baseline="0" dirty="0" smtClean="0"/>
              <a:t> a stronger focus on security and that this had be come a rising concern for them.  We responded by ensuring the TF and SIG portfolio represented this area well. 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2148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just supposed to say, it depends on the process</a:t>
            </a:r>
            <a:r>
              <a:rPr lang="en-US" baseline="0" dirty="0" smtClean="0"/>
              <a:t> and motivation.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28CF4-11CD-3541-80FE-29BFFD4EBC7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032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F35-D6CD-7845-9593-BD75EA7504E1}" type="datetimeFigureOut">
              <a:rPr lang="en-US" smtClean="0"/>
              <a:t>10/23/17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0450-03DA-6644-962F-63450EE3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81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F35-D6CD-7845-9593-BD75EA7504E1}" type="datetimeFigureOut">
              <a:rPr lang="en-US" smtClean="0"/>
              <a:t>10/23/17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0450-03DA-6644-962F-63450EE3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762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F35-D6CD-7845-9593-BD75EA7504E1}" type="datetimeFigureOut">
              <a:rPr lang="en-US" smtClean="0"/>
              <a:t>10/23/17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0450-03DA-6644-962F-63450EE3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5516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80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F35-D6CD-7845-9593-BD75EA7504E1}" type="datetimeFigureOut">
              <a:rPr lang="en-US" smtClean="0"/>
              <a:t>10/23/17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0450-03DA-6644-962F-63450EE3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972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F35-D6CD-7845-9593-BD75EA7504E1}" type="datetimeFigureOut">
              <a:rPr lang="en-US" smtClean="0"/>
              <a:t>10/23/17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0450-03DA-6644-962F-63450EE3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92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F35-D6CD-7845-9593-BD75EA7504E1}" type="datetimeFigureOut">
              <a:rPr lang="en-US" smtClean="0"/>
              <a:t>10/23/17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0450-03DA-6644-962F-63450EE3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538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F35-D6CD-7845-9593-BD75EA7504E1}" type="datetimeFigureOut">
              <a:rPr lang="en-US" smtClean="0"/>
              <a:t>10/23/17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0450-03DA-6644-962F-63450EE3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445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F35-D6CD-7845-9593-BD75EA7504E1}" type="datetimeFigureOut">
              <a:rPr lang="en-US" smtClean="0"/>
              <a:t>10/23/17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0450-03DA-6644-962F-63450EE3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991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F35-D6CD-7845-9593-BD75EA7504E1}" type="datetimeFigureOut">
              <a:rPr lang="en-US" smtClean="0"/>
              <a:t>10/23/17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0450-03DA-6644-962F-63450EE3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008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F35-D6CD-7845-9593-BD75EA7504E1}" type="datetimeFigureOut">
              <a:rPr lang="en-US" smtClean="0"/>
              <a:t>10/23/17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0450-03DA-6644-962F-63450EE3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04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0F35-D6CD-7845-9593-BD75EA7504E1}" type="datetimeFigureOut">
              <a:rPr lang="en-US" smtClean="0"/>
              <a:t>10/23/17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0450-03DA-6644-962F-63450EE3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64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60F35-D6CD-7845-9593-BD75EA7504E1}" type="datetimeFigureOut">
              <a:rPr lang="en-US" smtClean="0"/>
              <a:t>10/23/17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00450-03DA-6644-962F-63450EE3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281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8.xml"/><Relationship Id="rId12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diagramData" Target="../diagrams/data7.xml"/><Relationship Id="rId4" Type="http://schemas.openxmlformats.org/officeDocument/2006/relationships/diagramLayout" Target="../diagrams/layout7.xml"/><Relationship Id="rId5" Type="http://schemas.openxmlformats.org/officeDocument/2006/relationships/diagramQuickStyle" Target="../diagrams/quickStyle7.xml"/><Relationship Id="rId6" Type="http://schemas.openxmlformats.org/officeDocument/2006/relationships/diagramColors" Target="../diagrams/colors7.xml"/><Relationship Id="rId7" Type="http://schemas.microsoft.com/office/2007/relationships/diagramDrawing" Target="../diagrams/drawing7.xml"/><Relationship Id="rId8" Type="http://schemas.openxmlformats.org/officeDocument/2006/relationships/diagramData" Target="../diagrams/data8.xml"/><Relationship Id="rId9" Type="http://schemas.openxmlformats.org/officeDocument/2006/relationships/diagramLayout" Target="../diagrams/layout8.xml"/><Relationship Id="rId10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.jp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jpe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2.jpg"/><Relationship Id="rId9" Type="http://schemas.openxmlformats.org/officeDocument/2006/relationships/image" Target="../media/image3.jpeg"/><Relationship Id="rId10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3.xml"/><Relationship Id="rId12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8" Type="http://schemas.openxmlformats.org/officeDocument/2006/relationships/diagramData" Target="../diagrams/data3.xml"/><Relationship Id="rId9" Type="http://schemas.openxmlformats.org/officeDocument/2006/relationships/diagramLayout" Target="../diagrams/layout3.xml"/><Relationship Id="rId10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5.xml"/><Relationship Id="rId12" Type="http://schemas.microsoft.com/office/2007/relationships/diagramDrawing" Target="../diagrams/drawing5.xml"/><Relationship Id="rId13" Type="http://schemas.openxmlformats.org/officeDocument/2006/relationships/diagramData" Target="../diagrams/data6.xml"/><Relationship Id="rId14" Type="http://schemas.openxmlformats.org/officeDocument/2006/relationships/diagramLayout" Target="../diagrams/layout6.xml"/><Relationship Id="rId15" Type="http://schemas.openxmlformats.org/officeDocument/2006/relationships/diagramQuickStyle" Target="../diagrams/quickStyle6.xml"/><Relationship Id="rId16" Type="http://schemas.openxmlformats.org/officeDocument/2006/relationships/diagramColors" Target="../diagrams/colors6.xml"/><Relationship Id="rId17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8" Type="http://schemas.openxmlformats.org/officeDocument/2006/relationships/diagramData" Target="../diagrams/data5.xml"/><Relationship Id="rId9" Type="http://schemas.openxmlformats.org/officeDocument/2006/relationships/diagramLayout" Target="../diagrams/layout5.xml"/><Relationship Id="rId10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g"/><Relationship Id="rId5" Type="http://schemas.openxmlformats.org/officeDocument/2006/relationships/image" Target="../media/image5.jp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GCP and Innovation and Funding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10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12824" y="233130"/>
            <a:ext cx="458699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/>
              <a:t>Can We Reverse the Process?</a:t>
            </a:r>
            <a:endParaRPr lang="en-US" sz="2600" b="1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134192311"/>
              </p:ext>
            </p:extLst>
          </p:nvPr>
        </p:nvGraphicFramePr>
        <p:xfrm>
          <a:off x="1143000" y="777240"/>
          <a:ext cx="10218420" cy="2948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27139258"/>
              </p:ext>
            </p:extLst>
          </p:nvPr>
        </p:nvGraphicFramePr>
        <p:xfrm>
          <a:off x="388620" y="3566160"/>
          <a:ext cx="10218420" cy="2948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1958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the RADAR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“Addressing </a:t>
            </a:r>
            <a:r>
              <a:rPr lang="en-US" dirty="0"/>
              <a:t>the gaps in the innovation pipeline between ideas developed in TFs and SIGs </a:t>
            </a:r>
            <a:r>
              <a:rPr lang="en-US" dirty="0" smtClean="0"/>
              <a:t>and </a:t>
            </a:r>
            <a:r>
              <a:rPr lang="en-US" dirty="0"/>
              <a:t>the higher level TRLs in the GN4 project. This may involve looking at new funding </a:t>
            </a:r>
            <a:r>
              <a:rPr lang="en-US" dirty="0" smtClean="0"/>
              <a:t>models</a:t>
            </a:r>
            <a:r>
              <a:rPr lang="en-US" dirty="0"/>
              <a:t>, such as “</a:t>
            </a:r>
            <a:r>
              <a:rPr lang="en-US" dirty="0" err="1"/>
              <a:t>kickstarter</a:t>
            </a:r>
            <a:r>
              <a:rPr lang="en-US" dirty="0"/>
              <a:t>” approaches. </a:t>
            </a:r>
            <a:r>
              <a:rPr lang="en-US" dirty="0" smtClean="0"/>
              <a:t>“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304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225891620"/>
              </p:ext>
            </p:extLst>
          </p:nvPr>
        </p:nvGraphicFramePr>
        <p:xfrm>
          <a:off x="1543986" y="1334125"/>
          <a:ext cx="8124669" cy="4811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312824" y="233130"/>
            <a:ext cx="458699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/>
              <a:t>Funding Approaches and Limitations </a:t>
            </a:r>
            <a:endParaRPr lang="en-US" sz="26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998" y="561802"/>
            <a:ext cx="1756703" cy="563880"/>
          </a:xfrm>
          <a:prstGeom prst="rect">
            <a:avLst/>
          </a:prstGeom>
        </p:spPr>
      </p:pic>
      <p:pic>
        <p:nvPicPr>
          <p:cNvPr id="1026" name="Picture 2" descr="renum_right_banner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655" y="1525184"/>
            <a:ext cx="1534160" cy="471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nordu.net/sites/default/files/images/glif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8265" y="2303125"/>
            <a:ext cx="1024132" cy="736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rusted Introducer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2735" y="4342612"/>
            <a:ext cx="2286000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9815036" y="5278418"/>
            <a:ext cx="1772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TCS</a:t>
            </a:r>
            <a:endParaRPr lang="en-US" sz="2400" b="1" dirty="0"/>
          </a:p>
        </p:txBody>
      </p:sp>
      <p:pic>
        <p:nvPicPr>
          <p:cNvPr id="17" name="Picture 2" descr="Z:\communications-pr\Branding\Graphics\Logos\TRANSITS logo\20110201-transits-logo-for-web.pn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4333" y="5708856"/>
            <a:ext cx="8350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6238" y="3340444"/>
            <a:ext cx="2103120" cy="318911"/>
          </a:xfrm>
          <a:prstGeom prst="rect">
            <a:avLst/>
          </a:prstGeom>
        </p:spPr>
      </p:pic>
      <p:pic>
        <p:nvPicPr>
          <p:cNvPr id="1040" name="Picture 16" descr="nAcademia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653" y="478284"/>
            <a:ext cx="2184786" cy="561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aarc-project.eu/wp-content/uploads/2017/06/AARC-no-bckg-100px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370" y="1334125"/>
            <a:ext cx="962025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920" y="3011008"/>
            <a:ext cx="1161834" cy="977781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36760" y="2380202"/>
            <a:ext cx="1772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Certificate</a:t>
            </a:r>
          </a:p>
          <a:p>
            <a:pPr algn="ctr"/>
            <a:r>
              <a:rPr lang="en-US" sz="2000" b="1" dirty="0" smtClean="0"/>
              <a:t>Transparency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90827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95704" y="416010"/>
            <a:ext cx="458699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/>
              <a:t>Small Project / Seed Funding</a:t>
            </a:r>
            <a:endParaRPr lang="en-US" sz="2600" b="1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946063158"/>
              </p:ext>
            </p:extLst>
          </p:nvPr>
        </p:nvGraphicFramePr>
        <p:xfrm>
          <a:off x="-1634490" y="1325880"/>
          <a:ext cx="11098530" cy="5269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656257722"/>
              </p:ext>
            </p:extLst>
          </p:nvPr>
        </p:nvGraphicFramePr>
        <p:xfrm>
          <a:off x="7886700" y="1325880"/>
          <a:ext cx="3497580" cy="50177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61616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0960650"/>
              </p:ext>
            </p:extLst>
          </p:nvPr>
        </p:nvGraphicFramePr>
        <p:xfrm>
          <a:off x="0" y="1071243"/>
          <a:ext cx="4914900" cy="5078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3745910"/>
              </p:ext>
            </p:extLst>
          </p:nvPr>
        </p:nvGraphicFramePr>
        <p:xfrm>
          <a:off x="3423189" y="1094103"/>
          <a:ext cx="4914900" cy="5078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587143" y="321149"/>
            <a:ext cx="458699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/>
              <a:t>Pipeline for Existing Projects</a:t>
            </a:r>
            <a:endParaRPr lang="en-US" sz="2600" b="1" dirty="0"/>
          </a:p>
        </p:txBody>
      </p: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4738548"/>
              </p:ext>
            </p:extLst>
          </p:nvPr>
        </p:nvGraphicFramePr>
        <p:xfrm>
          <a:off x="7277100" y="1071243"/>
          <a:ext cx="4914900" cy="5078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189602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can we be more successful?</a:t>
            </a:r>
          </a:p>
          <a:p>
            <a:r>
              <a:rPr lang="en-US" dirty="0" smtClean="0"/>
              <a:t>Are we overlooking any possible avenue?</a:t>
            </a:r>
          </a:p>
          <a:p>
            <a:r>
              <a:rPr lang="en-US" dirty="0" smtClean="0"/>
              <a:t>Request discretionary budget?</a:t>
            </a:r>
          </a:p>
          <a:p>
            <a:r>
              <a:rPr lang="en-US" dirty="0" smtClean="0"/>
              <a:t>Open Call?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38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600" b="1" dirty="0" smtClean="0">
                <a:latin typeface="Calibri" charset="0"/>
                <a:ea typeface="Calibri" charset="0"/>
                <a:cs typeface="Calibri" charset="0"/>
              </a:rPr>
              <a:t>Community Ideas to Delivered Outputs </a:t>
            </a:r>
            <a:endParaRPr lang="en-US" sz="2600" b="1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7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25" y="1899164"/>
            <a:ext cx="2339300" cy="11696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flipH="1">
            <a:off x="3567389" y="1713186"/>
            <a:ext cx="774637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SIG-Greenhouse worked with </a:t>
            </a:r>
            <a:r>
              <a:rPr lang="en-US" sz="2200" dirty="0" err="1" smtClean="0"/>
              <a:t>NLnet</a:t>
            </a:r>
            <a:r>
              <a:rPr lang="en-US" sz="2200" dirty="0" smtClean="0"/>
              <a:t> to create the Commons Conservancy </a:t>
            </a:r>
            <a:r>
              <a:rPr lang="mr-IN" sz="2200" dirty="0" smtClean="0"/>
              <a:t>–</a:t>
            </a:r>
            <a:r>
              <a:rPr lang="en-US" sz="2200" dirty="0" smtClean="0"/>
              <a:t> a European software conservancy.  This has enabled the </a:t>
            </a:r>
            <a:r>
              <a:rPr lang="en-US" sz="2200" dirty="0" err="1" smtClean="0"/>
              <a:t>Filesender</a:t>
            </a:r>
            <a:r>
              <a:rPr lang="en-US" sz="2200" dirty="0" smtClean="0"/>
              <a:t> project (among others) to effectively receive funding and deliver a beta version of the </a:t>
            </a:r>
            <a:r>
              <a:rPr lang="en-US" sz="2200" dirty="0" err="1" smtClean="0"/>
              <a:t>Filesender</a:t>
            </a:r>
            <a:r>
              <a:rPr lang="en-US" sz="2200" dirty="0" smtClean="0"/>
              <a:t> 2.0 software.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3567388" y="3957857"/>
            <a:ext cx="774637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 smtClean="0"/>
              <a:t>The TF-CSIRT community </a:t>
            </a:r>
            <a:r>
              <a:rPr lang="nl-NL" sz="2200" dirty="0" err="1" smtClean="0"/>
              <a:t>defined</a:t>
            </a:r>
            <a:r>
              <a:rPr lang="nl-NL" sz="2200" dirty="0" smtClean="0"/>
              <a:t> </a:t>
            </a:r>
            <a:r>
              <a:rPr lang="nl-NL" sz="2200" dirty="0" err="1" smtClean="0"/>
              <a:t>and</a:t>
            </a:r>
            <a:r>
              <a:rPr lang="nl-NL" sz="2200" dirty="0" smtClean="0"/>
              <a:t> </a:t>
            </a:r>
            <a:r>
              <a:rPr lang="nl-NL" sz="2200" dirty="0" err="1" smtClean="0"/>
              <a:t>piloted</a:t>
            </a:r>
            <a:r>
              <a:rPr lang="nl-NL" sz="2200" dirty="0" smtClean="0"/>
              <a:t> a “response </a:t>
            </a:r>
            <a:r>
              <a:rPr lang="nl-NL" sz="2200" dirty="0" err="1" smtClean="0"/>
              <a:t>testing</a:t>
            </a:r>
            <a:r>
              <a:rPr lang="nl-NL" sz="2200" dirty="0" smtClean="0"/>
              <a:t>” tool </a:t>
            </a:r>
            <a:r>
              <a:rPr lang="nl-NL" sz="2200" dirty="0" err="1" smtClean="0"/>
              <a:t>to</a:t>
            </a:r>
            <a:r>
              <a:rPr lang="nl-NL" sz="2200" dirty="0" smtClean="0"/>
              <a:t> </a:t>
            </a:r>
            <a:r>
              <a:rPr lang="nl-NL" sz="2200" dirty="0" err="1" smtClean="0"/>
              <a:t>ensure</a:t>
            </a:r>
            <a:r>
              <a:rPr lang="nl-NL" sz="2200" dirty="0" smtClean="0"/>
              <a:t> security incident teams have up-to-date contact information </a:t>
            </a:r>
            <a:r>
              <a:rPr lang="nl-NL" sz="2200" dirty="0" err="1" smtClean="0"/>
              <a:t>and</a:t>
            </a:r>
            <a:r>
              <a:rPr lang="nl-NL" sz="2200" dirty="0" smtClean="0"/>
              <a:t> </a:t>
            </a:r>
            <a:r>
              <a:rPr lang="nl-NL" sz="2200" dirty="0" err="1" smtClean="0"/>
              <a:t>good</a:t>
            </a:r>
            <a:r>
              <a:rPr lang="nl-NL" sz="2200" dirty="0" smtClean="0"/>
              <a:t> incident response </a:t>
            </a:r>
            <a:r>
              <a:rPr lang="nl-NL" sz="2200" dirty="0" err="1" smtClean="0"/>
              <a:t>practice</a:t>
            </a:r>
            <a:r>
              <a:rPr lang="nl-NL" sz="2200" dirty="0" smtClean="0"/>
              <a:t>.  </a:t>
            </a:r>
            <a:r>
              <a:rPr lang="nl-NL" sz="2200" dirty="0" err="1" smtClean="0"/>
              <a:t>This</a:t>
            </a:r>
            <a:r>
              <a:rPr lang="nl-NL" sz="2200" dirty="0" smtClean="0"/>
              <a:t> is </a:t>
            </a:r>
            <a:r>
              <a:rPr lang="nl-NL" sz="2200" dirty="0" err="1" smtClean="0"/>
              <a:t>now</a:t>
            </a:r>
            <a:r>
              <a:rPr lang="nl-NL" sz="2200" dirty="0" smtClean="0"/>
              <a:t> </a:t>
            </a:r>
            <a:r>
              <a:rPr lang="nl-NL" sz="2200" dirty="0" err="1" smtClean="0"/>
              <a:t>an</a:t>
            </a:r>
            <a:r>
              <a:rPr lang="nl-NL" sz="2200" dirty="0" smtClean="0"/>
              <a:t> </a:t>
            </a:r>
            <a:r>
              <a:rPr lang="nl-NL" sz="2200" dirty="0" err="1" smtClean="0"/>
              <a:t>embedded</a:t>
            </a:r>
            <a:r>
              <a:rPr lang="nl-NL" sz="2200" dirty="0" smtClean="0"/>
              <a:t> part of </a:t>
            </a:r>
            <a:r>
              <a:rPr lang="nl-NL" sz="2200" dirty="0" err="1" smtClean="0"/>
              <a:t>the</a:t>
            </a:r>
            <a:r>
              <a:rPr lang="nl-NL" sz="2200" dirty="0" smtClean="0"/>
              <a:t> </a:t>
            </a:r>
            <a:r>
              <a:rPr lang="nl-NL" sz="2200" dirty="0" err="1" smtClean="0"/>
              <a:t>Trusted</a:t>
            </a:r>
            <a:r>
              <a:rPr lang="nl-NL" sz="2200" dirty="0" smtClean="0"/>
              <a:t> </a:t>
            </a:r>
            <a:r>
              <a:rPr lang="nl-NL" sz="2200" dirty="0" err="1" smtClean="0"/>
              <a:t>Introducer</a:t>
            </a:r>
            <a:r>
              <a:rPr lang="nl-NL" sz="2200" dirty="0" smtClean="0"/>
              <a:t> service; </a:t>
            </a:r>
            <a:r>
              <a:rPr lang="nl-NL" sz="2200" dirty="0" err="1" smtClean="0"/>
              <a:t>quality</a:t>
            </a:r>
            <a:r>
              <a:rPr lang="nl-NL" sz="2200" dirty="0" smtClean="0"/>
              <a:t> of data </a:t>
            </a:r>
            <a:r>
              <a:rPr lang="nl-NL" sz="2200" dirty="0" err="1" smtClean="0"/>
              <a:t>and</a:t>
            </a:r>
            <a:r>
              <a:rPr lang="nl-NL" sz="2200" dirty="0" smtClean="0"/>
              <a:t> response </a:t>
            </a:r>
            <a:r>
              <a:rPr lang="nl-NL" sz="2200" dirty="0" err="1" smtClean="0"/>
              <a:t>times</a:t>
            </a:r>
            <a:r>
              <a:rPr lang="nl-NL" sz="2200" dirty="0" smtClean="0"/>
              <a:t> have </a:t>
            </a:r>
            <a:r>
              <a:rPr lang="nl-NL" sz="2200" dirty="0" err="1" smtClean="0"/>
              <a:t>measurably</a:t>
            </a:r>
            <a:r>
              <a:rPr lang="nl-NL" sz="2200" dirty="0" smtClean="0"/>
              <a:t> </a:t>
            </a:r>
            <a:r>
              <a:rPr lang="nl-NL" sz="2200" dirty="0" err="1" smtClean="0"/>
              <a:t>improved</a:t>
            </a:r>
            <a:r>
              <a:rPr lang="nl-NL" sz="2200" dirty="0" smtClean="0"/>
              <a:t>. </a:t>
            </a:r>
            <a:endParaRPr lang="en-US" sz="2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69" y="4218767"/>
            <a:ext cx="3048000" cy="82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309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600" b="1" dirty="0">
                <a:latin typeface="Calibri" charset="0"/>
                <a:ea typeface="Calibri" charset="0"/>
                <a:cs typeface="Calibri" charset="0"/>
              </a:rPr>
              <a:t>Community Ideas to Delivered Outputs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8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07" y="1914254"/>
            <a:ext cx="2142991" cy="10614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flipH="1">
            <a:off x="3567389" y="1713186"/>
            <a:ext cx="77463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 smtClean="0"/>
              <a:t>TF-Storage </a:t>
            </a:r>
            <a:r>
              <a:rPr lang="nl-NL" sz="2200" dirty="0" err="1" smtClean="0"/>
              <a:t>provided</a:t>
            </a:r>
            <a:r>
              <a:rPr lang="nl-NL" sz="2200" dirty="0" smtClean="0"/>
              <a:t> </a:t>
            </a:r>
            <a:r>
              <a:rPr lang="nl-NL" sz="2200" dirty="0" err="1" smtClean="0"/>
              <a:t>the</a:t>
            </a:r>
            <a:r>
              <a:rPr lang="nl-NL" sz="2200" dirty="0" smtClean="0"/>
              <a:t> </a:t>
            </a:r>
            <a:r>
              <a:rPr lang="nl-NL" sz="2200" dirty="0" err="1" smtClean="0"/>
              <a:t>oversight</a:t>
            </a:r>
            <a:r>
              <a:rPr lang="nl-NL" sz="2200" dirty="0" smtClean="0"/>
              <a:t> </a:t>
            </a:r>
            <a:r>
              <a:rPr lang="nl-NL" sz="2200" dirty="0" err="1" smtClean="0"/>
              <a:t>for</a:t>
            </a:r>
            <a:r>
              <a:rPr lang="nl-NL" sz="2200" dirty="0" smtClean="0"/>
              <a:t> a </a:t>
            </a:r>
            <a:r>
              <a:rPr lang="nl-NL" sz="2400" dirty="0" err="1" smtClean="0"/>
              <a:t>favoured</a:t>
            </a:r>
            <a:r>
              <a:rPr lang="nl-NL" sz="2400" dirty="0" smtClean="0"/>
              <a:t> </a:t>
            </a:r>
            <a:r>
              <a:rPr lang="nl-NL" sz="2400" dirty="0"/>
              <a:t>pricing agreement </a:t>
            </a:r>
            <a:r>
              <a:rPr lang="nl-NL" sz="2400" dirty="0" err="1"/>
              <a:t>under</a:t>
            </a:r>
            <a:r>
              <a:rPr lang="nl-NL" sz="2400" dirty="0"/>
              <a:t> </a:t>
            </a:r>
            <a:r>
              <a:rPr lang="nl-NL" sz="2400" dirty="0" err="1"/>
              <a:t>which</a:t>
            </a:r>
            <a:r>
              <a:rPr lang="nl-NL" sz="2400" dirty="0"/>
              <a:t> GÉANT </a:t>
            </a:r>
            <a:r>
              <a:rPr lang="nl-NL" sz="2400" dirty="0" err="1"/>
              <a:t>national</a:t>
            </a:r>
            <a:r>
              <a:rPr lang="nl-NL" sz="2400" dirty="0"/>
              <a:t>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international</a:t>
            </a:r>
            <a:r>
              <a:rPr lang="nl-NL" sz="2400" dirty="0"/>
              <a:t> members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their</a:t>
            </a:r>
            <a:r>
              <a:rPr lang="nl-NL" sz="2400" dirty="0"/>
              <a:t> users </a:t>
            </a:r>
            <a:r>
              <a:rPr lang="nl-NL" sz="2400" dirty="0" err="1"/>
              <a:t>and</a:t>
            </a:r>
            <a:r>
              <a:rPr lang="nl-NL" sz="2400" dirty="0"/>
              <a:t> members </a:t>
            </a:r>
            <a:r>
              <a:rPr lang="nl-NL" sz="2400" dirty="0" err="1"/>
              <a:t>can</a:t>
            </a:r>
            <a:r>
              <a:rPr lang="nl-NL" sz="2400" dirty="0"/>
              <a:t> </a:t>
            </a:r>
            <a:r>
              <a:rPr lang="nl-NL" sz="2400" dirty="0" err="1"/>
              <a:t>purchase</a:t>
            </a:r>
            <a:r>
              <a:rPr lang="nl-NL" sz="2400" dirty="0"/>
              <a:t> </a:t>
            </a:r>
            <a:r>
              <a:rPr lang="nl-NL" sz="2400" dirty="0" err="1"/>
              <a:t>ownCloud</a:t>
            </a:r>
            <a:r>
              <a:rPr lang="nl-NL" sz="2400" dirty="0"/>
              <a:t> *Enterprise Edition* </a:t>
            </a:r>
            <a:r>
              <a:rPr lang="nl-NL" sz="2400" dirty="0" err="1"/>
              <a:t>licences</a:t>
            </a:r>
            <a:r>
              <a:rPr lang="nl-NL" sz="2400" dirty="0"/>
              <a:t> at a </a:t>
            </a:r>
            <a:r>
              <a:rPr lang="nl-NL" sz="2400" dirty="0" smtClean="0"/>
              <a:t>discount</a:t>
            </a:r>
            <a:r>
              <a:rPr lang="nl-NL" sz="2200" dirty="0" smtClean="0"/>
              <a:t>. </a:t>
            </a:r>
            <a:endParaRPr lang="en-US" sz="2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941" y="4024485"/>
            <a:ext cx="1027121" cy="102712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flipH="1">
            <a:off x="3567388" y="3853034"/>
            <a:ext cx="774637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 smtClean="0"/>
              <a:t>SIG-Marcomms </a:t>
            </a:r>
            <a:r>
              <a:rPr lang="nl-NL" sz="2200" dirty="0" err="1" smtClean="0"/>
              <a:t>and</a:t>
            </a:r>
            <a:r>
              <a:rPr lang="nl-NL" sz="2200" dirty="0" smtClean="0"/>
              <a:t> SIG-NOC </a:t>
            </a:r>
            <a:r>
              <a:rPr lang="nl-NL" sz="2200" dirty="0" err="1" smtClean="0"/>
              <a:t>provided</a:t>
            </a:r>
            <a:r>
              <a:rPr lang="nl-NL" sz="2200" dirty="0" smtClean="0"/>
              <a:t> training </a:t>
            </a:r>
            <a:r>
              <a:rPr lang="nl-NL" sz="2200" dirty="0" err="1" smtClean="0"/>
              <a:t>and</a:t>
            </a:r>
            <a:r>
              <a:rPr lang="nl-NL" sz="2200" dirty="0" smtClean="0"/>
              <a:t> training </a:t>
            </a:r>
            <a:r>
              <a:rPr lang="nl-NL" sz="2200" dirty="0" err="1" smtClean="0"/>
              <a:t>materials</a:t>
            </a:r>
            <a:r>
              <a:rPr lang="nl-NL" sz="2200" dirty="0" smtClean="0"/>
              <a:t> </a:t>
            </a:r>
            <a:r>
              <a:rPr lang="nl-NL" sz="2200" dirty="0" err="1" smtClean="0"/>
              <a:t>for</a:t>
            </a:r>
            <a:r>
              <a:rPr lang="nl-NL" sz="2200" dirty="0" smtClean="0"/>
              <a:t> </a:t>
            </a:r>
            <a:r>
              <a:rPr lang="nl-NL" sz="2200" dirty="0" err="1" smtClean="0"/>
              <a:t>the</a:t>
            </a:r>
            <a:r>
              <a:rPr lang="nl-NL" sz="2200" dirty="0" smtClean="0"/>
              <a:t> community: training on blogging </a:t>
            </a:r>
            <a:r>
              <a:rPr lang="nl-NL" sz="2200" dirty="0" err="1" smtClean="0"/>
              <a:t>and</a:t>
            </a:r>
            <a:r>
              <a:rPr lang="nl-NL" sz="2200" dirty="0" smtClean="0"/>
              <a:t> online </a:t>
            </a:r>
            <a:r>
              <a:rPr lang="nl-NL" sz="2200" dirty="0" err="1" smtClean="0"/>
              <a:t>communication</a:t>
            </a:r>
            <a:r>
              <a:rPr lang="nl-NL" sz="2200" dirty="0" smtClean="0"/>
              <a:t> </a:t>
            </a:r>
            <a:r>
              <a:rPr lang="nl-NL" sz="2200" dirty="0" err="1" smtClean="0"/>
              <a:t>from</a:t>
            </a:r>
            <a:r>
              <a:rPr lang="nl-NL" sz="2200" dirty="0" smtClean="0"/>
              <a:t> </a:t>
            </a:r>
            <a:r>
              <a:rPr lang="nl-NL" sz="2200" dirty="0" err="1" smtClean="0"/>
              <a:t>the</a:t>
            </a:r>
            <a:r>
              <a:rPr lang="nl-NL" sz="2200" dirty="0" smtClean="0"/>
              <a:t> Marcomms </a:t>
            </a:r>
            <a:r>
              <a:rPr lang="nl-NL" sz="2200" dirty="0" err="1" smtClean="0"/>
              <a:t>group</a:t>
            </a:r>
            <a:r>
              <a:rPr lang="nl-NL" sz="2200" dirty="0" smtClean="0"/>
              <a:t> </a:t>
            </a:r>
            <a:r>
              <a:rPr lang="nl-NL" sz="2200" dirty="0" err="1" smtClean="0"/>
              <a:t>and</a:t>
            </a:r>
            <a:r>
              <a:rPr lang="nl-NL" sz="2200" dirty="0" smtClean="0"/>
              <a:t> a business case </a:t>
            </a:r>
            <a:r>
              <a:rPr lang="nl-NL" sz="2200" dirty="0" err="1" smtClean="0"/>
              <a:t>and</a:t>
            </a:r>
            <a:r>
              <a:rPr lang="nl-NL" sz="2200" dirty="0" smtClean="0"/>
              <a:t> plan </a:t>
            </a:r>
            <a:r>
              <a:rPr lang="nl-NL" sz="2200" dirty="0" err="1" smtClean="0"/>
              <a:t>for</a:t>
            </a:r>
            <a:r>
              <a:rPr lang="nl-NL" sz="2200" dirty="0" smtClean="0"/>
              <a:t> </a:t>
            </a:r>
            <a:r>
              <a:rPr lang="nl-NL" sz="2200" dirty="0" err="1" smtClean="0"/>
              <a:t>developing</a:t>
            </a:r>
            <a:r>
              <a:rPr lang="nl-NL" sz="2200" dirty="0" smtClean="0"/>
              <a:t> training </a:t>
            </a:r>
            <a:r>
              <a:rPr lang="nl-NL" sz="2200" dirty="0" err="1" smtClean="0"/>
              <a:t>for</a:t>
            </a:r>
            <a:r>
              <a:rPr lang="nl-NL" sz="2200" dirty="0" smtClean="0"/>
              <a:t> NOC professionals </a:t>
            </a:r>
            <a:r>
              <a:rPr lang="nl-NL" sz="2200" dirty="0" err="1" smtClean="0"/>
              <a:t>from</a:t>
            </a:r>
            <a:r>
              <a:rPr lang="nl-NL" sz="2200" dirty="0" smtClean="0"/>
              <a:t> SIG-NOC.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8087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600" b="1" dirty="0" smtClean="0">
                <a:latin typeface="Calibri" charset="0"/>
                <a:ea typeface="Calibri" charset="0"/>
                <a:cs typeface="Calibri" charset="0"/>
              </a:rPr>
              <a:t>Meeting Community Needs: Enhancing Security Portfolio</a:t>
            </a:r>
            <a:endParaRPr lang="en-US" sz="2600" b="1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9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21" y="3262621"/>
            <a:ext cx="1102465" cy="11024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204" y="1559095"/>
            <a:ext cx="1303362" cy="112089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681201" y="2739812"/>
            <a:ext cx="119936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SIG-ISM</a:t>
            </a:r>
          </a:p>
          <a:p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536129" y="3390866"/>
            <a:ext cx="14895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CLAW </a:t>
            </a:r>
            <a:br>
              <a:rPr lang="en-US" sz="2400" b="1" dirty="0" smtClean="0"/>
            </a:br>
            <a:r>
              <a:rPr lang="en-US" sz="2400" b="1" dirty="0" smtClean="0"/>
              <a:t>Workshop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239830" y="4274219"/>
            <a:ext cx="20821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CEO Forum </a:t>
            </a:r>
          </a:p>
          <a:p>
            <a:pPr algn="ctr"/>
            <a:r>
              <a:rPr lang="en-US" sz="2400" b="1" dirty="0" smtClean="0"/>
              <a:t>Security Group</a:t>
            </a:r>
            <a:endParaRPr lang="en-US" sz="2400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088" y="5310359"/>
            <a:ext cx="2331592" cy="63147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948939" y="1851921"/>
            <a:ext cx="449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Wise Information Sharing for </a:t>
            </a:r>
            <a:r>
              <a:rPr lang="en-US" dirty="0" err="1" smtClean="0"/>
              <a:t>eInfrastructures</a:t>
            </a:r>
            <a:r>
              <a:rPr lang="en-US" dirty="0" smtClean="0"/>
              <a:t> </a:t>
            </a:r>
          </a:p>
          <a:p>
            <a:r>
              <a:rPr lang="en-US" dirty="0" smtClean="0"/>
              <a:t>Group formed </a:t>
            </a:r>
            <a:r>
              <a:rPr lang="mr-IN" dirty="0" smtClean="0"/>
              <a:t>–</a:t>
            </a:r>
            <a:r>
              <a:rPr lang="en-US" dirty="0" smtClean="0"/>
              <a:t> SCIv2 framework released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948939" y="2765119"/>
            <a:ext cx="43150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dirty="0" smtClean="0"/>
              <a:t>SIG-ISM White Papers on Risk Management </a:t>
            </a:r>
          </a:p>
          <a:p>
            <a:pPr algn="ctr"/>
            <a:r>
              <a:rPr lang="nl-NL" dirty="0" err="1" smtClean="0"/>
              <a:t>and</a:t>
            </a:r>
            <a:r>
              <a:rPr lang="nl-NL" dirty="0" smtClean="0"/>
              <a:t> Security Management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122648" y="3575534"/>
            <a:ext cx="3967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dirty="0" smtClean="0"/>
              <a:t>Crisis Management </a:t>
            </a:r>
            <a:r>
              <a:rPr lang="nl-NL" dirty="0" err="1" smtClean="0"/>
              <a:t>Exercise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NRENs</a:t>
            </a:r>
            <a:r>
              <a:rPr lang="nl-NL" dirty="0" smtClean="0"/>
              <a:t>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338769" y="4389759"/>
            <a:ext cx="3886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dirty="0" err="1" smtClean="0"/>
              <a:t>Contributing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group</a:t>
            </a:r>
            <a:r>
              <a:rPr lang="nl-NL" dirty="0" smtClean="0"/>
              <a:t> </a:t>
            </a:r>
            <a:r>
              <a:rPr lang="nl-NL" dirty="0" err="1" smtClean="0"/>
              <a:t>fostering</a:t>
            </a:r>
            <a:r>
              <a:rPr lang="nl-NL" dirty="0" smtClean="0"/>
              <a:t> trust at </a:t>
            </a:r>
          </a:p>
          <a:p>
            <a:pPr algn="ctr"/>
            <a:r>
              <a:rPr lang="nl-NL" dirty="0" smtClean="0"/>
              <a:t>CISO level in </a:t>
            </a:r>
            <a:r>
              <a:rPr lang="nl-NL" dirty="0" err="1" smtClean="0"/>
              <a:t>NRENs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113137" y="5326514"/>
            <a:ext cx="4337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dirty="0" smtClean="0"/>
              <a:t>New TF-CSIRT </a:t>
            </a:r>
            <a:r>
              <a:rPr lang="nl-NL" dirty="0" err="1" smtClean="0"/>
              <a:t>Strategy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support </a:t>
            </a:r>
            <a:r>
              <a:rPr lang="nl-NL" dirty="0" err="1" smtClean="0"/>
              <a:t>continued</a:t>
            </a:r>
            <a:endParaRPr lang="nl-NL" dirty="0" smtClean="0"/>
          </a:p>
          <a:p>
            <a:pPr algn="ctr"/>
            <a:r>
              <a:rPr lang="nl-NL" dirty="0" err="1"/>
              <a:t>g</a:t>
            </a:r>
            <a:r>
              <a:rPr lang="nl-NL" dirty="0" err="1" smtClean="0"/>
              <a:t>rowth</a:t>
            </a:r>
            <a:r>
              <a:rPr lang="nl-NL" dirty="0" smtClean="0"/>
              <a:t> in </a:t>
            </a:r>
            <a:r>
              <a:rPr lang="nl-NL" dirty="0" err="1" smtClean="0"/>
              <a:t>group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services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726983" y="2175086"/>
            <a:ext cx="179780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708901" y="3060028"/>
            <a:ext cx="179780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726983" y="3806365"/>
            <a:ext cx="179780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848384" y="4689718"/>
            <a:ext cx="179780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813423" y="5649679"/>
            <a:ext cx="179780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40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628</Words>
  <Application>Microsoft Macintosh PowerPoint</Application>
  <PresentationFormat>Widescreen</PresentationFormat>
  <Paragraphs>104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Calibri</vt:lpstr>
      <vt:lpstr>Calibri Light</vt:lpstr>
      <vt:lpstr>Mangal</vt:lpstr>
      <vt:lpstr>Arial</vt:lpstr>
      <vt:lpstr>Office Theme</vt:lpstr>
      <vt:lpstr>GCP and Innovation and Funding</vt:lpstr>
      <vt:lpstr>From the RADAR exercise</vt:lpstr>
      <vt:lpstr>PowerPoint Presentation</vt:lpstr>
      <vt:lpstr>PowerPoint Presentation</vt:lpstr>
      <vt:lpstr>PowerPoint Presentation</vt:lpstr>
      <vt:lpstr>Questions?</vt:lpstr>
      <vt:lpstr>Community Ideas to Delivered Outputs </vt:lpstr>
      <vt:lpstr>Community Ideas to Delivered Outputs </vt:lpstr>
      <vt:lpstr>Meeting Community Needs: Enhancing Security Portfolio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Harris</dc:creator>
  <cp:lastModifiedBy>Klaas Wierenga</cp:lastModifiedBy>
  <cp:revision>11</cp:revision>
  <dcterms:created xsi:type="dcterms:W3CDTF">2017-10-21T21:30:06Z</dcterms:created>
  <dcterms:modified xsi:type="dcterms:W3CDTF">2017-10-23T18:57:19Z</dcterms:modified>
</cp:coreProperties>
</file>