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9"/>
  </p:notesMasterIdLst>
  <p:sldIdLst>
    <p:sldId id="360" r:id="rId4"/>
    <p:sldId id="362" r:id="rId5"/>
    <p:sldId id="363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8" r:id="rId15"/>
    <p:sldId id="377" r:id="rId16"/>
    <p:sldId id="379" r:id="rId17"/>
    <p:sldId id="3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34" autoAdjust="0"/>
    <p:restoredTop sz="81703" autoAdjust="0"/>
  </p:normalViewPr>
  <p:slideViewPr>
    <p:cSldViewPr snapToGrid="0">
      <p:cViewPr varScale="1">
        <p:scale>
          <a:sx n="21" d="100"/>
          <a:sy n="21" d="100"/>
        </p:scale>
        <p:origin x="168" y="9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A4CF7-4AD5-B946-B7DA-8E620CCA4C34}" type="doc">
      <dgm:prSet loTypeId="urn:microsoft.com/office/officeart/2008/layout/HexagonCluster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247684-49CD-8E43-A516-31A1FA6340EC}">
      <dgm:prSet/>
      <dgm:spPr/>
      <dgm:t>
        <a:bodyPr/>
        <a:lstStyle/>
        <a:p>
          <a:r>
            <a:rPr lang="en-US"/>
            <a:t>Community Websites</a:t>
          </a:r>
          <a:endParaRPr lang="en-GB"/>
        </a:p>
      </dgm:t>
    </dgm:pt>
    <dgm:pt modelId="{4FBB794A-05F3-CD47-9A05-5C01650B1938}" type="parTrans" cxnId="{8FA20A46-848B-D847-AF73-82CECD2275E8}">
      <dgm:prSet/>
      <dgm:spPr/>
      <dgm:t>
        <a:bodyPr/>
        <a:lstStyle/>
        <a:p>
          <a:endParaRPr lang="en-US"/>
        </a:p>
      </dgm:t>
    </dgm:pt>
    <dgm:pt modelId="{FAE2A147-13D3-7F47-94EE-F54DDB089A7E}" type="sibTrans" cxnId="{8FA20A46-848B-D847-AF73-82CECD2275E8}">
      <dgm:prSet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9BD8D641-8D9C-DB4A-9C6A-03C335A097E2}">
      <dgm:prSet/>
      <dgm:spPr/>
      <dgm:t>
        <a:bodyPr/>
        <a:lstStyle/>
        <a:p>
          <a:r>
            <a:rPr lang="en-US" dirty="0"/>
            <a:t>Event Management Tools</a:t>
          </a:r>
          <a:endParaRPr lang="en-GB" dirty="0"/>
        </a:p>
      </dgm:t>
    </dgm:pt>
    <dgm:pt modelId="{7184E9C2-DF72-414C-9F47-2710BB5310AB}" type="parTrans" cxnId="{FA4E7CCB-2387-B94B-B848-A238AEF89076}">
      <dgm:prSet/>
      <dgm:spPr/>
      <dgm:t>
        <a:bodyPr/>
        <a:lstStyle/>
        <a:p>
          <a:endParaRPr lang="en-US"/>
        </a:p>
      </dgm:t>
    </dgm:pt>
    <dgm:pt modelId="{DEB6C6A0-E0AD-4C46-92A8-4A8B8E7B9322}" type="sibTrans" cxnId="{FA4E7CCB-2387-B94B-B848-A238AEF89076}">
      <dgm:prSet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DB5C0197-926B-FC44-BD16-6A6B0554EA38}">
      <dgm:prSet/>
      <dgm:spPr/>
      <dgm:t>
        <a:bodyPr/>
        <a:lstStyle/>
        <a:p>
          <a:r>
            <a:rPr lang="en-US"/>
            <a:t>Document and Info Sharing Tools</a:t>
          </a:r>
          <a:endParaRPr lang="en-GB"/>
        </a:p>
      </dgm:t>
    </dgm:pt>
    <dgm:pt modelId="{0C0B059E-55C2-FF45-8F45-E03F86E0F7CB}" type="parTrans" cxnId="{8541C42F-D819-0E42-9EB3-65919642DB42}">
      <dgm:prSet/>
      <dgm:spPr/>
      <dgm:t>
        <a:bodyPr/>
        <a:lstStyle/>
        <a:p>
          <a:endParaRPr lang="en-US"/>
        </a:p>
      </dgm:t>
    </dgm:pt>
    <dgm:pt modelId="{5BF64C88-7EF1-DA48-974F-5895DCFA34DF}" type="sibTrans" cxnId="{8541C42F-D819-0E42-9EB3-65919642DB42}">
      <dgm:prSet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28ED5726-2B02-EC43-A6EE-7D506D96B9C0}">
      <dgm:prSet/>
      <dgm:spPr/>
      <dgm:t>
        <a:bodyPr/>
        <a:lstStyle/>
        <a:p>
          <a:r>
            <a:rPr lang="en-US"/>
            <a:t>Tools to Support Discussion</a:t>
          </a:r>
          <a:endParaRPr lang="en-GB"/>
        </a:p>
      </dgm:t>
    </dgm:pt>
    <dgm:pt modelId="{EA618B18-01C2-9B4C-AD41-F4C405220EA9}" type="parTrans" cxnId="{57D2C937-7F3C-4841-B987-B32B5E5021A3}">
      <dgm:prSet/>
      <dgm:spPr/>
      <dgm:t>
        <a:bodyPr/>
        <a:lstStyle/>
        <a:p>
          <a:endParaRPr lang="en-US"/>
        </a:p>
      </dgm:t>
    </dgm:pt>
    <dgm:pt modelId="{BC7BC7A8-844B-6741-9F83-0B3C49605295}" type="sibTrans" cxnId="{57D2C937-7F3C-4841-B987-B32B5E5021A3}">
      <dgm:prSet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FEF19D60-7E5E-0248-9861-202CCE567518}">
      <dgm:prSet/>
      <dgm:spPr/>
      <dgm:t>
        <a:bodyPr/>
        <a:lstStyle/>
        <a:p>
          <a:r>
            <a:rPr lang="en-US"/>
            <a:t>Tools to Support Surveys</a:t>
          </a:r>
          <a:endParaRPr lang="en-GB"/>
        </a:p>
      </dgm:t>
    </dgm:pt>
    <dgm:pt modelId="{F98C8EB6-E1B0-4148-8589-2F33A0AAF64B}" type="parTrans" cxnId="{9795E7E8-D38E-A44B-981F-BF27E074EAF6}">
      <dgm:prSet/>
      <dgm:spPr/>
      <dgm:t>
        <a:bodyPr/>
        <a:lstStyle/>
        <a:p>
          <a:endParaRPr lang="en-US"/>
        </a:p>
      </dgm:t>
    </dgm:pt>
    <dgm:pt modelId="{095F58ED-C8D1-D44E-8839-15EC716342EE}" type="sibTrans" cxnId="{9795E7E8-D38E-A44B-981F-BF27E074EAF6}">
      <dgm:prSet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63F0A550-043D-2745-9214-D66EF927DD71}">
      <dgm:prSet/>
      <dgm:spPr/>
      <dgm:t>
        <a:bodyPr/>
        <a:lstStyle/>
        <a:p>
          <a:r>
            <a:rPr lang="en-US"/>
            <a:t>Mailing Lists</a:t>
          </a:r>
          <a:endParaRPr lang="en-GB"/>
        </a:p>
      </dgm:t>
    </dgm:pt>
    <dgm:pt modelId="{30C5C3E2-467A-7F41-BE3F-33191A974BB1}" type="parTrans" cxnId="{03D7BCA9-3754-724A-8CCA-CB59D01A3CB3}">
      <dgm:prSet/>
      <dgm:spPr/>
      <dgm:t>
        <a:bodyPr/>
        <a:lstStyle/>
        <a:p>
          <a:endParaRPr lang="en-US"/>
        </a:p>
      </dgm:t>
    </dgm:pt>
    <dgm:pt modelId="{C9DBDC5E-C534-3545-8439-B029482CCD69}" type="sibTrans" cxnId="{03D7BCA9-3754-724A-8CCA-CB59D01A3CB3}">
      <dgm:prSet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3DFCC4E3-7BBA-1045-A3DE-84CBA6741421}">
      <dgm:prSet/>
      <dgm:spPr/>
      <dgm:t>
        <a:bodyPr/>
        <a:lstStyle/>
        <a:p>
          <a:r>
            <a:rPr lang="en-US"/>
            <a:t>SP Proxy </a:t>
          </a:r>
          <a:endParaRPr lang="en-GB"/>
        </a:p>
      </dgm:t>
    </dgm:pt>
    <dgm:pt modelId="{00196597-2F94-7A45-943E-EDC04DB9AD83}" type="parTrans" cxnId="{89D8D4D3-1F04-2647-BB84-C4A2079AE8FA}">
      <dgm:prSet/>
      <dgm:spPr/>
      <dgm:t>
        <a:bodyPr/>
        <a:lstStyle/>
        <a:p>
          <a:endParaRPr lang="en-US"/>
        </a:p>
      </dgm:t>
    </dgm:pt>
    <dgm:pt modelId="{F27D481D-1B98-5947-998E-D29B47B8052A}" type="sibTrans" cxnId="{89D8D4D3-1F04-2647-BB84-C4A2079AE8FA}">
      <dgm:prSet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CD977F08-7443-E842-ADD7-D34EC8333441}" type="pres">
      <dgm:prSet presAssocID="{7CDA4CF7-4AD5-B946-B7DA-8E620CCA4C34}" presName="Name0" presStyleCnt="0">
        <dgm:presLayoutVars>
          <dgm:chMax val="21"/>
          <dgm:chPref val="21"/>
        </dgm:presLayoutVars>
      </dgm:prSet>
      <dgm:spPr/>
    </dgm:pt>
    <dgm:pt modelId="{C703DC3F-3639-1A47-8D00-44049A274A94}" type="pres">
      <dgm:prSet presAssocID="{EF247684-49CD-8E43-A516-31A1FA6340EC}" presName="text1" presStyleCnt="0"/>
      <dgm:spPr/>
    </dgm:pt>
    <dgm:pt modelId="{280B10AB-C73B-B648-8A1A-D77A22B019F5}" type="pres">
      <dgm:prSet presAssocID="{EF247684-49CD-8E43-A516-31A1FA6340EC}" presName="textRepeatNode" presStyleLbl="alignNode1" presStyleIdx="0" presStyleCnt="7">
        <dgm:presLayoutVars>
          <dgm:chMax val="0"/>
          <dgm:chPref val="0"/>
          <dgm:bulletEnabled val="1"/>
        </dgm:presLayoutVars>
      </dgm:prSet>
      <dgm:spPr/>
    </dgm:pt>
    <dgm:pt modelId="{A7BD0881-EC06-2944-A55A-6DB62B55E5D2}" type="pres">
      <dgm:prSet presAssocID="{EF247684-49CD-8E43-A516-31A1FA6340EC}" presName="textaccent1" presStyleCnt="0"/>
      <dgm:spPr/>
    </dgm:pt>
    <dgm:pt modelId="{F58F8661-E1BA-2F43-9666-59ACED49E0AE}" type="pres">
      <dgm:prSet presAssocID="{EF247684-49CD-8E43-A516-31A1FA6340EC}" presName="accentRepeatNode" presStyleLbl="solidAlignAcc1" presStyleIdx="0" presStyleCnt="14"/>
      <dgm:spPr/>
    </dgm:pt>
    <dgm:pt modelId="{20605D14-AA69-3B4E-8D1D-516DEAEAD74B}" type="pres">
      <dgm:prSet presAssocID="{FAE2A147-13D3-7F47-94EE-F54DDB089A7E}" presName="image1" presStyleCnt="0"/>
      <dgm:spPr/>
    </dgm:pt>
    <dgm:pt modelId="{B51C0490-B206-524E-BEF1-02F148F20848}" type="pres">
      <dgm:prSet presAssocID="{FAE2A147-13D3-7F47-94EE-F54DDB089A7E}" presName="imageRepeatNode" presStyleLbl="alignAcc1" presStyleIdx="0" presStyleCnt="7"/>
      <dgm:spPr/>
    </dgm:pt>
    <dgm:pt modelId="{B6280CCA-9BD2-8F44-943B-2FED31C27CBE}" type="pres">
      <dgm:prSet presAssocID="{FAE2A147-13D3-7F47-94EE-F54DDB089A7E}" presName="imageaccent1" presStyleCnt="0"/>
      <dgm:spPr/>
    </dgm:pt>
    <dgm:pt modelId="{EAECA64D-BBC2-6448-A9C2-EFD0DB70C934}" type="pres">
      <dgm:prSet presAssocID="{FAE2A147-13D3-7F47-94EE-F54DDB089A7E}" presName="accentRepeatNode" presStyleLbl="solidAlignAcc1" presStyleIdx="1" presStyleCnt="14"/>
      <dgm:spPr/>
    </dgm:pt>
    <dgm:pt modelId="{9E57324A-3DA1-2B4C-9FDE-DA6B85C96E41}" type="pres">
      <dgm:prSet presAssocID="{9BD8D641-8D9C-DB4A-9C6A-03C335A097E2}" presName="text2" presStyleCnt="0"/>
      <dgm:spPr/>
    </dgm:pt>
    <dgm:pt modelId="{9D63A86E-52C4-0B49-B7B4-D9EF1D5703D6}" type="pres">
      <dgm:prSet presAssocID="{9BD8D641-8D9C-DB4A-9C6A-03C335A097E2}" presName="textRepeatNode" presStyleLbl="alignNode1" presStyleIdx="1" presStyleCnt="7">
        <dgm:presLayoutVars>
          <dgm:chMax val="0"/>
          <dgm:chPref val="0"/>
          <dgm:bulletEnabled val="1"/>
        </dgm:presLayoutVars>
      </dgm:prSet>
      <dgm:spPr/>
    </dgm:pt>
    <dgm:pt modelId="{6EE545CB-D7FC-6D41-8C87-0206D3D17225}" type="pres">
      <dgm:prSet presAssocID="{9BD8D641-8D9C-DB4A-9C6A-03C335A097E2}" presName="textaccent2" presStyleCnt="0"/>
      <dgm:spPr/>
    </dgm:pt>
    <dgm:pt modelId="{FF17AA15-BE75-3642-9CCB-FE9E2A6903E2}" type="pres">
      <dgm:prSet presAssocID="{9BD8D641-8D9C-DB4A-9C6A-03C335A097E2}" presName="accentRepeatNode" presStyleLbl="solidAlignAcc1" presStyleIdx="2" presStyleCnt="14"/>
      <dgm:spPr/>
    </dgm:pt>
    <dgm:pt modelId="{C140658C-8B44-5F40-BC53-EC34B4971D9C}" type="pres">
      <dgm:prSet presAssocID="{DEB6C6A0-E0AD-4C46-92A8-4A8B8E7B9322}" presName="image2" presStyleCnt="0"/>
      <dgm:spPr/>
    </dgm:pt>
    <dgm:pt modelId="{CFBD9F22-7BF9-8440-B243-75DC212DF323}" type="pres">
      <dgm:prSet presAssocID="{DEB6C6A0-E0AD-4C46-92A8-4A8B8E7B9322}" presName="imageRepeatNode" presStyleLbl="alignAcc1" presStyleIdx="1" presStyleCnt="7"/>
      <dgm:spPr/>
    </dgm:pt>
    <dgm:pt modelId="{B851DB85-52BA-B34A-B363-A6E8E7731679}" type="pres">
      <dgm:prSet presAssocID="{DEB6C6A0-E0AD-4C46-92A8-4A8B8E7B9322}" presName="imageaccent2" presStyleCnt="0"/>
      <dgm:spPr/>
    </dgm:pt>
    <dgm:pt modelId="{AE351C1A-91AC-BD43-8A82-7B30B52E99E7}" type="pres">
      <dgm:prSet presAssocID="{DEB6C6A0-E0AD-4C46-92A8-4A8B8E7B9322}" presName="accentRepeatNode" presStyleLbl="solidAlignAcc1" presStyleIdx="3" presStyleCnt="14"/>
      <dgm:spPr/>
    </dgm:pt>
    <dgm:pt modelId="{53FB4DEE-3806-874B-890C-495E1AE53873}" type="pres">
      <dgm:prSet presAssocID="{DB5C0197-926B-FC44-BD16-6A6B0554EA38}" presName="text3" presStyleCnt="0"/>
      <dgm:spPr/>
    </dgm:pt>
    <dgm:pt modelId="{0E884EC3-D646-E148-B763-9F7A723A35B4}" type="pres">
      <dgm:prSet presAssocID="{DB5C0197-926B-FC44-BD16-6A6B0554EA38}" presName="textRepeatNode" presStyleLbl="alignNode1" presStyleIdx="2" presStyleCnt="7">
        <dgm:presLayoutVars>
          <dgm:chMax val="0"/>
          <dgm:chPref val="0"/>
          <dgm:bulletEnabled val="1"/>
        </dgm:presLayoutVars>
      </dgm:prSet>
      <dgm:spPr/>
    </dgm:pt>
    <dgm:pt modelId="{3E08E0A3-68FD-C644-A97D-FC9DF48101FA}" type="pres">
      <dgm:prSet presAssocID="{DB5C0197-926B-FC44-BD16-6A6B0554EA38}" presName="textaccent3" presStyleCnt="0"/>
      <dgm:spPr/>
    </dgm:pt>
    <dgm:pt modelId="{E351FFC0-8471-1340-A7CC-D020BAA3277C}" type="pres">
      <dgm:prSet presAssocID="{DB5C0197-926B-FC44-BD16-6A6B0554EA38}" presName="accentRepeatNode" presStyleLbl="solidAlignAcc1" presStyleIdx="4" presStyleCnt="14"/>
      <dgm:spPr/>
    </dgm:pt>
    <dgm:pt modelId="{8C2C53B6-C3B0-5148-98CB-89CCF51E22E5}" type="pres">
      <dgm:prSet presAssocID="{5BF64C88-7EF1-DA48-974F-5895DCFA34DF}" presName="image3" presStyleCnt="0"/>
      <dgm:spPr/>
    </dgm:pt>
    <dgm:pt modelId="{57EE536F-20B3-BA40-8C2C-0D6E47A0D786}" type="pres">
      <dgm:prSet presAssocID="{5BF64C88-7EF1-DA48-974F-5895DCFA34DF}" presName="imageRepeatNode" presStyleLbl="alignAcc1" presStyleIdx="2" presStyleCnt="7"/>
      <dgm:spPr/>
    </dgm:pt>
    <dgm:pt modelId="{A3E2AE38-F66B-8D4D-B2D4-9A094446DF78}" type="pres">
      <dgm:prSet presAssocID="{5BF64C88-7EF1-DA48-974F-5895DCFA34DF}" presName="imageaccent3" presStyleCnt="0"/>
      <dgm:spPr/>
    </dgm:pt>
    <dgm:pt modelId="{5633E717-6596-5F4F-AB21-381A0A7D3A65}" type="pres">
      <dgm:prSet presAssocID="{5BF64C88-7EF1-DA48-974F-5895DCFA34DF}" presName="accentRepeatNode" presStyleLbl="solidAlignAcc1" presStyleIdx="5" presStyleCnt="14"/>
      <dgm:spPr/>
    </dgm:pt>
    <dgm:pt modelId="{19D555C0-67E6-C449-88DE-9A829DFCD201}" type="pres">
      <dgm:prSet presAssocID="{28ED5726-2B02-EC43-A6EE-7D506D96B9C0}" presName="text4" presStyleCnt="0"/>
      <dgm:spPr/>
    </dgm:pt>
    <dgm:pt modelId="{A87CA437-5DB0-1145-B03D-1B73453A5A15}" type="pres">
      <dgm:prSet presAssocID="{28ED5726-2B02-EC43-A6EE-7D506D96B9C0}" presName="textRepeatNode" presStyleLbl="alignNode1" presStyleIdx="3" presStyleCnt="7">
        <dgm:presLayoutVars>
          <dgm:chMax val="0"/>
          <dgm:chPref val="0"/>
          <dgm:bulletEnabled val="1"/>
        </dgm:presLayoutVars>
      </dgm:prSet>
      <dgm:spPr/>
    </dgm:pt>
    <dgm:pt modelId="{F923F6C8-11D0-9840-BE70-1FAD345AF9EF}" type="pres">
      <dgm:prSet presAssocID="{28ED5726-2B02-EC43-A6EE-7D506D96B9C0}" presName="textaccent4" presStyleCnt="0"/>
      <dgm:spPr/>
    </dgm:pt>
    <dgm:pt modelId="{36B999C3-5AD1-5646-ABDD-80C919E17667}" type="pres">
      <dgm:prSet presAssocID="{28ED5726-2B02-EC43-A6EE-7D506D96B9C0}" presName="accentRepeatNode" presStyleLbl="solidAlignAcc1" presStyleIdx="6" presStyleCnt="14"/>
      <dgm:spPr/>
    </dgm:pt>
    <dgm:pt modelId="{2A96C5E1-4B77-7C43-B085-0A1F0818EF02}" type="pres">
      <dgm:prSet presAssocID="{BC7BC7A8-844B-6741-9F83-0B3C49605295}" presName="image4" presStyleCnt="0"/>
      <dgm:spPr/>
    </dgm:pt>
    <dgm:pt modelId="{8FCE8F9D-0FBD-DC41-89B2-17BDBEE22C2A}" type="pres">
      <dgm:prSet presAssocID="{BC7BC7A8-844B-6741-9F83-0B3C49605295}" presName="imageRepeatNode" presStyleLbl="alignAcc1" presStyleIdx="3" presStyleCnt="7"/>
      <dgm:spPr/>
    </dgm:pt>
    <dgm:pt modelId="{18B5CD9E-2F0E-F64D-9FE5-D3FC27F34623}" type="pres">
      <dgm:prSet presAssocID="{BC7BC7A8-844B-6741-9F83-0B3C49605295}" presName="imageaccent4" presStyleCnt="0"/>
      <dgm:spPr/>
    </dgm:pt>
    <dgm:pt modelId="{B456D5E3-FB38-0C45-8C48-F5C99409D214}" type="pres">
      <dgm:prSet presAssocID="{BC7BC7A8-844B-6741-9F83-0B3C49605295}" presName="accentRepeatNode" presStyleLbl="solidAlignAcc1" presStyleIdx="7" presStyleCnt="14"/>
      <dgm:spPr/>
    </dgm:pt>
    <dgm:pt modelId="{D25CA6B9-E805-6044-9931-5A1C3F93880D}" type="pres">
      <dgm:prSet presAssocID="{FEF19D60-7E5E-0248-9861-202CCE567518}" presName="text5" presStyleCnt="0"/>
      <dgm:spPr/>
    </dgm:pt>
    <dgm:pt modelId="{44517791-95BA-0E4C-A2DA-004B573D20A2}" type="pres">
      <dgm:prSet presAssocID="{FEF19D60-7E5E-0248-9861-202CCE567518}" presName="textRepeatNode" presStyleLbl="alignNode1" presStyleIdx="4" presStyleCnt="7">
        <dgm:presLayoutVars>
          <dgm:chMax val="0"/>
          <dgm:chPref val="0"/>
          <dgm:bulletEnabled val="1"/>
        </dgm:presLayoutVars>
      </dgm:prSet>
      <dgm:spPr/>
    </dgm:pt>
    <dgm:pt modelId="{59DBF1B4-AC59-BD45-8108-C1A99823EF5D}" type="pres">
      <dgm:prSet presAssocID="{FEF19D60-7E5E-0248-9861-202CCE567518}" presName="textaccent5" presStyleCnt="0"/>
      <dgm:spPr/>
    </dgm:pt>
    <dgm:pt modelId="{8B89D873-B039-3448-83CC-92A2B9842230}" type="pres">
      <dgm:prSet presAssocID="{FEF19D60-7E5E-0248-9861-202CCE567518}" presName="accentRepeatNode" presStyleLbl="solidAlignAcc1" presStyleIdx="8" presStyleCnt="14"/>
      <dgm:spPr/>
    </dgm:pt>
    <dgm:pt modelId="{95C9A6FD-8D9D-314B-9262-DE0A91C790CB}" type="pres">
      <dgm:prSet presAssocID="{095F58ED-C8D1-D44E-8839-15EC716342EE}" presName="image5" presStyleCnt="0"/>
      <dgm:spPr/>
    </dgm:pt>
    <dgm:pt modelId="{4E4E9516-F81F-574F-88E3-775CF2E1B0D1}" type="pres">
      <dgm:prSet presAssocID="{095F58ED-C8D1-D44E-8839-15EC716342EE}" presName="imageRepeatNode" presStyleLbl="alignAcc1" presStyleIdx="4" presStyleCnt="7"/>
      <dgm:spPr/>
    </dgm:pt>
    <dgm:pt modelId="{8CE03571-3807-0441-B432-B713E6DB8F01}" type="pres">
      <dgm:prSet presAssocID="{095F58ED-C8D1-D44E-8839-15EC716342EE}" presName="imageaccent5" presStyleCnt="0"/>
      <dgm:spPr/>
    </dgm:pt>
    <dgm:pt modelId="{2531523A-5B38-FF42-9D71-CAD2AC2E54CC}" type="pres">
      <dgm:prSet presAssocID="{095F58ED-C8D1-D44E-8839-15EC716342EE}" presName="accentRepeatNode" presStyleLbl="solidAlignAcc1" presStyleIdx="9" presStyleCnt="14"/>
      <dgm:spPr/>
    </dgm:pt>
    <dgm:pt modelId="{1BBEC1B6-68E6-2548-A9F5-B85C8E3327B9}" type="pres">
      <dgm:prSet presAssocID="{63F0A550-043D-2745-9214-D66EF927DD71}" presName="text6" presStyleCnt="0"/>
      <dgm:spPr/>
    </dgm:pt>
    <dgm:pt modelId="{17DC5A26-6EDC-D848-B131-551A4F8F2C7D}" type="pres">
      <dgm:prSet presAssocID="{63F0A550-043D-2745-9214-D66EF927DD71}" presName="textRepeatNode" presStyleLbl="alignNode1" presStyleIdx="5" presStyleCnt="7">
        <dgm:presLayoutVars>
          <dgm:chMax val="0"/>
          <dgm:chPref val="0"/>
          <dgm:bulletEnabled val="1"/>
        </dgm:presLayoutVars>
      </dgm:prSet>
      <dgm:spPr/>
    </dgm:pt>
    <dgm:pt modelId="{A5F9123E-166D-B24D-8E04-8583DDA7E995}" type="pres">
      <dgm:prSet presAssocID="{63F0A550-043D-2745-9214-D66EF927DD71}" presName="textaccent6" presStyleCnt="0"/>
      <dgm:spPr/>
    </dgm:pt>
    <dgm:pt modelId="{8FD1F269-715A-F343-8CF7-C7576E35E0C5}" type="pres">
      <dgm:prSet presAssocID="{63F0A550-043D-2745-9214-D66EF927DD71}" presName="accentRepeatNode" presStyleLbl="solidAlignAcc1" presStyleIdx="10" presStyleCnt="14"/>
      <dgm:spPr/>
    </dgm:pt>
    <dgm:pt modelId="{1424415F-4F08-5347-8FEB-E8FED07E5F04}" type="pres">
      <dgm:prSet presAssocID="{C9DBDC5E-C534-3545-8439-B029482CCD69}" presName="image6" presStyleCnt="0"/>
      <dgm:spPr/>
    </dgm:pt>
    <dgm:pt modelId="{C84C02FC-F8ED-3A43-BBA2-9FED09061703}" type="pres">
      <dgm:prSet presAssocID="{C9DBDC5E-C534-3545-8439-B029482CCD69}" presName="imageRepeatNode" presStyleLbl="alignAcc1" presStyleIdx="5" presStyleCnt="7"/>
      <dgm:spPr/>
    </dgm:pt>
    <dgm:pt modelId="{93039473-A988-4249-B290-EAB7A49AB5F4}" type="pres">
      <dgm:prSet presAssocID="{C9DBDC5E-C534-3545-8439-B029482CCD69}" presName="imageaccent6" presStyleCnt="0"/>
      <dgm:spPr/>
    </dgm:pt>
    <dgm:pt modelId="{C8018518-28C0-B741-A20D-3F177A577D7D}" type="pres">
      <dgm:prSet presAssocID="{C9DBDC5E-C534-3545-8439-B029482CCD69}" presName="accentRepeatNode" presStyleLbl="solidAlignAcc1" presStyleIdx="11" presStyleCnt="14"/>
      <dgm:spPr/>
    </dgm:pt>
    <dgm:pt modelId="{70CC2FA7-CEA3-6940-9AF1-0E8F0199803B}" type="pres">
      <dgm:prSet presAssocID="{3DFCC4E3-7BBA-1045-A3DE-84CBA6741421}" presName="text7" presStyleCnt="0"/>
      <dgm:spPr/>
    </dgm:pt>
    <dgm:pt modelId="{C2D4396B-0B42-3646-994D-C6EFC04CC1A0}" type="pres">
      <dgm:prSet presAssocID="{3DFCC4E3-7BBA-1045-A3DE-84CBA6741421}" presName="textRepeatNode" presStyleLbl="alignNode1" presStyleIdx="6" presStyleCnt="7">
        <dgm:presLayoutVars>
          <dgm:chMax val="0"/>
          <dgm:chPref val="0"/>
          <dgm:bulletEnabled val="1"/>
        </dgm:presLayoutVars>
      </dgm:prSet>
      <dgm:spPr/>
    </dgm:pt>
    <dgm:pt modelId="{731FE256-8BF5-7D40-95AB-1D4358844B89}" type="pres">
      <dgm:prSet presAssocID="{3DFCC4E3-7BBA-1045-A3DE-84CBA6741421}" presName="textaccent7" presStyleCnt="0"/>
      <dgm:spPr/>
    </dgm:pt>
    <dgm:pt modelId="{F8DBFE30-FD01-5B47-82C7-406C1E5A969D}" type="pres">
      <dgm:prSet presAssocID="{3DFCC4E3-7BBA-1045-A3DE-84CBA6741421}" presName="accentRepeatNode" presStyleLbl="solidAlignAcc1" presStyleIdx="12" presStyleCnt="14"/>
      <dgm:spPr/>
    </dgm:pt>
    <dgm:pt modelId="{2F5C4815-B4B9-7547-B502-A7021E048B3F}" type="pres">
      <dgm:prSet presAssocID="{F27D481D-1B98-5947-998E-D29B47B8052A}" presName="image7" presStyleCnt="0"/>
      <dgm:spPr/>
    </dgm:pt>
    <dgm:pt modelId="{EA596C5D-1709-6F41-8730-4F0ACC016FDC}" type="pres">
      <dgm:prSet presAssocID="{F27D481D-1B98-5947-998E-D29B47B8052A}" presName="imageRepeatNode" presStyleLbl="alignAcc1" presStyleIdx="6" presStyleCnt="7"/>
      <dgm:spPr/>
    </dgm:pt>
    <dgm:pt modelId="{6A4D9841-F318-BA48-9FC8-EFE8B540F088}" type="pres">
      <dgm:prSet presAssocID="{F27D481D-1B98-5947-998E-D29B47B8052A}" presName="imageaccent7" presStyleCnt="0"/>
      <dgm:spPr/>
    </dgm:pt>
    <dgm:pt modelId="{7BA926F7-92F5-9845-8DB3-EAF3CF50FE01}" type="pres">
      <dgm:prSet presAssocID="{F27D481D-1B98-5947-998E-D29B47B8052A}" presName="accentRepeatNode" presStyleLbl="solidAlignAcc1" presStyleIdx="13" presStyleCnt="14"/>
      <dgm:spPr/>
    </dgm:pt>
  </dgm:ptLst>
  <dgm:cxnLst>
    <dgm:cxn modelId="{0092CE25-3E9C-E24B-822A-A91CC7065F75}" type="presOf" srcId="{3DFCC4E3-7BBA-1045-A3DE-84CBA6741421}" destId="{C2D4396B-0B42-3646-994D-C6EFC04CC1A0}" srcOrd="0" destOrd="0" presId="urn:microsoft.com/office/officeart/2008/layout/HexagonCluster"/>
    <dgm:cxn modelId="{8541C42F-D819-0E42-9EB3-65919642DB42}" srcId="{7CDA4CF7-4AD5-B946-B7DA-8E620CCA4C34}" destId="{DB5C0197-926B-FC44-BD16-6A6B0554EA38}" srcOrd="2" destOrd="0" parTransId="{0C0B059E-55C2-FF45-8F45-E03F86E0F7CB}" sibTransId="{5BF64C88-7EF1-DA48-974F-5895DCFA34DF}"/>
    <dgm:cxn modelId="{57D2C937-7F3C-4841-B987-B32B5E5021A3}" srcId="{7CDA4CF7-4AD5-B946-B7DA-8E620CCA4C34}" destId="{28ED5726-2B02-EC43-A6EE-7D506D96B9C0}" srcOrd="3" destOrd="0" parTransId="{EA618B18-01C2-9B4C-AD41-F4C405220EA9}" sibTransId="{BC7BC7A8-844B-6741-9F83-0B3C49605295}"/>
    <dgm:cxn modelId="{92ECAE42-D37C-C248-AE79-2F04DE9FB7BA}" type="presOf" srcId="{63F0A550-043D-2745-9214-D66EF927DD71}" destId="{17DC5A26-6EDC-D848-B131-551A4F8F2C7D}" srcOrd="0" destOrd="0" presId="urn:microsoft.com/office/officeart/2008/layout/HexagonCluster"/>
    <dgm:cxn modelId="{8FA20A46-848B-D847-AF73-82CECD2275E8}" srcId="{7CDA4CF7-4AD5-B946-B7DA-8E620CCA4C34}" destId="{EF247684-49CD-8E43-A516-31A1FA6340EC}" srcOrd="0" destOrd="0" parTransId="{4FBB794A-05F3-CD47-9A05-5C01650B1938}" sibTransId="{FAE2A147-13D3-7F47-94EE-F54DDB089A7E}"/>
    <dgm:cxn modelId="{7CE91F4C-C1C0-F84D-B161-795C8C07D68E}" type="presOf" srcId="{EF247684-49CD-8E43-A516-31A1FA6340EC}" destId="{280B10AB-C73B-B648-8A1A-D77A22B019F5}" srcOrd="0" destOrd="0" presId="urn:microsoft.com/office/officeart/2008/layout/HexagonCluster"/>
    <dgm:cxn modelId="{969BBC4E-D10F-7C4C-8841-29148FDAB29B}" type="presOf" srcId="{DEB6C6A0-E0AD-4C46-92A8-4A8B8E7B9322}" destId="{CFBD9F22-7BF9-8440-B243-75DC212DF323}" srcOrd="0" destOrd="0" presId="urn:microsoft.com/office/officeart/2008/layout/HexagonCluster"/>
    <dgm:cxn modelId="{A8C16556-FA74-724A-B25F-2E2443E6853D}" type="presOf" srcId="{DB5C0197-926B-FC44-BD16-6A6B0554EA38}" destId="{0E884EC3-D646-E148-B763-9F7A723A35B4}" srcOrd="0" destOrd="0" presId="urn:microsoft.com/office/officeart/2008/layout/HexagonCluster"/>
    <dgm:cxn modelId="{230BA85D-E8DC-AA48-BDDF-02F3701C29FA}" type="presOf" srcId="{28ED5726-2B02-EC43-A6EE-7D506D96B9C0}" destId="{A87CA437-5DB0-1145-B03D-1B73453A5A15}" srcOrd="0" destOrd="0" presId="urn:microsoft.com/office/officeart/2008/layout/HexagonCluster"/>
    <dgm:cxn modelId="{3221A45F-671D-F14B-BF3B-F6B404959A4A}" type="presOf" srcId="{C9DBDC5E-C534-3545-8439-B029482CCD69}" destId="{C84C02FC-F8ED-3A43-BBA2-9FED09061703}" srcOrd="0" destOrd="0" presId="urn:microsoft.com/office/officeart/2008/layout/HexagonCluster"/>
    <dgm:cxn modelId="{8BEC787A-A91B-DB4C-970B-A75612C63F0F}" type="presOf" srcId="{BC7BC7A8-844B-6741-9F83-0B3C49605295}" destId="{8FCE8F9D-0FBD-DC41-89B2-17BDBEE22C2A}" srcOrd="0" destOrd="0" presId="urn:microsoft.com/office/officeart/2008/layout/HexagonCluster"/>
    <dgm:cxn modelId="{816AF980-7296-8949-BF80-B7EFEED2ABEA}" type="presOf" srcId="{F27D481D-1B98-5947-998E-D29B47B8052A}" destId="{EA596C5D-1709-6F41-8730-4F0ACC016FDC}" srcOrd="0" destOrd="0" presId="urn:microsoft.com/office/officeart/2008/layout/HexagonCluster"/>
    <dgm:cxn modelId="{03D7BCA9-3754-724A-8CCA-CB59D01A3CB3}" srcId="{7CDA4CF7-4AD5-B946-B7DA-8E620CCA4C34}" destId="{63F0A550-043D-2745-9214-D66EF927DD71}" srcOrd="5" destOrd="0" parTransId="{30C5C3E2-467A-7F41-BE3F-33191A974BB1}" sibTransId="{C9DBDC5E-C534-3545-8439-B029482CCD69}"/>
    <dgm:cxn modelId="{08A5A8B6-F1F3-B84A-9BF0-E60C05C9A8B1}" type="presOf" srcId="{7CDA4CF7-4AD5-B946-B7DA-8E620CCA4C34}" destId="{CD977F08-7443-E842-ADD7-D34EC8333441}" srcOrd="0" destOrd="0" presId="urn:microsoft.com/office/officeart/2008/layout/HexagonCluster"/>
    <dgm:cxn modelId="{333E73B8-F243-A841-B25E-670CB3C0B6DE}" type="presOf" srcId="{9BD8D641-8D9C-DB4A-9C6A-03C335A097E2}" destId="{9D63A86E-52C4-0B49-B7B4-D9EF1D5703D6}" srcOrd="0" destOrd="0" presId="urn:microsoft.com/office/officeart/2008/layout/HexagonCluster"/>
    <dgm:cxn modelId="{4C56B1C5-E11B-F943-BD2A-F96AD2F5CE51}" type="presOf" srcId="{095F58ED-C8D1-D44E-8839-15EC716342EE}" destId="{4E4E9516-F81F-574F-88E3-775CF2E1B0D1}" srcOrd="0" destOrd="0" presId="urn:microsoft.com/office/officeart/2008/layout/HexagonCluster"/>
    <dgm:cxn modelId="{FA4E7CCB-2387-B94B-B848-A238AEF89076}" srcId="{7CDA4CF7-4AD5-B946-B7DA-8E620CCA4C34}" destId="{9BD8D641-8D9C-DB4A-9C6A-03C335A097E2}" srcOrd="1" destOrd="0" parTransId="{7184E9C2-DF72-414C-9F47-2710BB5310AB}" sibTransId="{DEB6C6A0-E0AD-4C46-92A8-4A8B8E7B9322}"/>
    <dgm:cxn modelId="{89D8D4D3-1F04-2647-BB84-C4A2079AE8FA}" srcId="{7CDA4CF7-4AD5-B946-B7DA-8E620CCA4C34}" destId="{3DFCC4E3-7BBA-1045-A3DE-84CBA6741421}" srcOrd="6" destOrd="0" parTransId="{00196597-2F94-7A45-943E-EDC04DB9AD83}" sibTransId="{F27D481D-1B98-5947-998E-D29B47B8052A}"/>
    <dgm:cxn modelId="{DEFE6FD7-3F23-0E49-B37C-F3429C019E4A}" type="presOf" srcId="{FEF19D60-7E5E-0248-9861-202CCE567518}" destId="{44517791-95BA-0E4C-A2DA-004B573D20A2}" srcOrd="0" destOrd="0" presId="urn:microsoft.com/office/officeart/2008/layout/HexagonCluster"/>
    <dgm:cxn modelId="{F1F179DD-347D-E24C-83FD-04E849600B93}" type="presOf" srcId="{5BF64C88-7EF1-DA48-974F-5895DCFA34DF}" destId="{57EE536F-20B3-BA40-8C2C-0D6E47A0D786}" srcOrd="0" destOrd="0" presId="urn:microsoft.com/office/officeart/2008/layout/HexagonCluster"/>
    <dgm:cxn modelId="{9795E7E8-D38E-A44B-981F-BF27E074EAF6}" srcId="{7CDA4CF7-4AD5-B946-B7DA-8E620CCA4C34}" destId="{FEF19D60-7E5E-0248-9861-202CCE567518}" srcOrd="4" destOrd="0" parTransId="{F98C8EB6-E1B0-4148-8589-2F33A0AAF64B}" sibTransId="{095F58ED-C8D1-D44E-8839-15EC716342EE}"/>
    <dgm:cxn modelId="{0A37E9F1-3350-1F4F-B9C7-598CF3CAD3A8}" type="presOf" srcId="{FAE2A147-13D3-7F47-94EE-F54DDB089A7E}" destId="{B51C0490-B206-524E-BEF1-02F148F20848}" srcOrd="0" destOrd="0" presId="urn:microsoft.com/office/officeart/2008/layout/HexagonCluster"/>
    <dgm:cxn modelId="{0560764E-5AC1-DB48-B41B-8602A6EC1EE3}" type="presParOf" srcId="{CD977F08-7443-E842-ADD7-D34EC8333441}" destId="{C703DC3F-3639-1A47-8D00-44049A274A94}" srcOrd="0" destOrd="0" presId="urn:microsoft.com/office/officeart/2008/layout/HexagonCluster"/>
    <dgm:cxn modelId="{832F2C01-029D-6948-A3C2-F50FDB5097B7}" type="presParOf" srcId="{C703DC3F-3639-1A47-8D00-44049A274A94}" destId="{280B10AB-C73B-B648-8A1A-D77A22B019F5}" srcOrd="0" destOrd="0" presId="urn:microsoft.com/office/officeart/2008/layout/HexagonCluster"/>
    <dgm:cxn modelId="{95728C68-EB1C-D445-AF74-8658D921505F}" type="presParOf" srcId="{CD977F08-7443-E842-ADD7-D34EC8333441}" destId="{A7BD0881-EC06-2944-A55A-6DB62B55E5D2}" srcOrd="1" destOrd="0" presId="urn:microsoft.com/office/officeart/2008/layout/HexagonCluster"/>
    <dgm:cxn modelId="{60E0E92C-9D7C-F24F-8847-ED6A13233208}" type="presParOf" srcId="{A7BD0881-EC06-2944-A55A-6DB62B55E5D2}" destId="{F58F8661-E1BA-2F43-9666-59ACED49E0AE}" srcOrd="0" destOrd="0" presId="urn:microsoft.com/office/officeart/2008/layout/HexagonCluster"/>
    <dgm:cxn modelId="{47F564F1-6F53-3945-98DF-97D64704B0C9}" type="presParOf" srcId="{CD977F08-7443-E842-ADD7-D34EC8333441}" destId="{20605D14-AA69-3B4E-8D1D-516DEAEAD74B}" srcOrd="2" destOrd="0" presId="urn:microsoft.com/office/officeart/2008/layout/HexagonCluster"/>
    <dgm:cxn modelId="{77724C3E-5BBD-1B48-9147-9271CBEBDE4C}" type="presParOf" srcId="{20605D14-AA69-3B4E-8D1D-516DEAEAD74B}" destId="{B51C0490-B206-524E-BEF1-02F148F20848}" srcOrd="0" destOrd="0" presId="urn:microsoft.com/office/officeart/2008/layout/HexagonCluster"/>
    <dgm:cxn modelId="{A4D9EC9F-B96E-E940-8528-B65650F50CAE}" type="presParOf" srcId="{CD977F08-7443-E842-ADD7-D34EC8333441}" destId="{B6280CCA-9BD2-8F44-943B-2FED31C27CBE}" srcOrd="3" destOrd="0" presId="urn:microsoft.com/office/officeart/2008/layout/HexagonCluster"/>
    <dgm:cxn modelId="{49801AB1-1146-AD4A-BB5A-7E8F0CFF39A2}" type="presParOf" srcId="{B6280CCA-9BD2-8F44-943B-2FED31C27CBE}" destId="{EAECA64D-BBC2-6448-A9C2-EFD0DB70C934}" srcOrd="0" destOrd="0" presId="urn:microsoft.com/office/officeart/2008/layout/HexagonCluster"/>
    <dgm:cxn modelId="{D9EC87D9-6E8B-8744-9E11-B676036DF9CE}" type="presParOf" srcId="{CD977F08-7443-E842-ADD7-D34EC8333441}" destId="{9E57324A-3DA1-2B4C-9FDE-DA6B85C96E41}" srcOrd="4" destOrd="0" presId="urn:microsoft.com/office/officeart/2008/layout/HexagonCluster"/>
    <dgm:cxn modelId="{23895F4F-5057-EF4E-9496-BC63071A82C3}" type="presParOf" srcId="{9E57324A-3DA1-2B4C-9FDE-DA6B85C96E41}" destId="{9D63A86E-52C4-0B49-B7B4-D9EF1D5703D6}" srcOrd="0" destOrd="0" presId="urn:microsoft.com/office/officeart/2008/layout/HexagonCluster"/>
    <dgm:cxn modelId="{6160670B-D258-4247-9F52-47AAE9057E46}" type="presParOf" srcId="{CD977F08-7443-E842-ADD7-D34EC8333441}" destId="{6EE545CB-D7FC-6D41-8C87-0206D3D17225}" srcOrd="5" destOrd="0" presId="urn:microsoft.com/office/officeart/2008/layout/HexagonCluster"/>
    <dgm:cxn modelId="{81E2DDC3-C46E-FC4D-AAA3-61D39B5306D4}" type="presParOf" srcId="{6EE545CB-D7FC-6D41-8C87-0206D3D17225}" destId="{FF17AA15-BE75-3642-9CCB-FE9E2A6903E2}" srcOrd="0" destOrd="0" presId="urn:microsoft.com/office/officeart/2008/layout/HexagonCluster"/>
    <dgm:cxn modelId="{95842E28-14E6-E946-801F-FC2097CBDF7D}" type="presParOf" srcId="{CD977F08-7443-E842-ADD7-D34EC8333441}" destId="{C140658C-8B44-5F40-BC53-EC34B4971D9C}" srcOrd="6" destOrd="0" presId="urn:microsoft.com/office/officeart/2008/layout/HexagonCluster"/>
    <dgm:cxn modelId="{E41CE95F-1C2A-F842-8334-5695661F019D}" type="presParOf" srcId="{C140658C-8B44-5F40-BC53-EC34B4971D9C}" destId="{CFBD9F22-7BF9-8440-B243-75DC212DF323}" srcOrd="0" destOrd="0" presId="urn:microsoft.com/office/officeart/2008/layout/HexagonCluster"/>
    <dgm:cxn modelId="{D922B2C6-F768-3944-B05A-01737789A747}" type="presParOf" srcId="{CD977F08-7443-E842-ADD7-D34EC8333441}" destId="{B851DB85-52BA-B34A-B363-A6E8E7731679}" srcOrd="7" destOrd="0" presId="urn:microsoft.com/office/officeart/2008/layout/HexagonCluster"/>
    <dgm:cxn modelId="{89E78C33-80CA-9C44-B046-C2DCE799A08F}" type="presParOf" srcId="{B851DB85-52BA-B34A-B363-A6E8E7731679}" destId="{AE351C1A-91AC-BD43-8A82-7B30B52E99E7}" srcOrd="0" destOrd="0" presId="urn:microsoft.com/office/officeart/2008/layout/HexagonCluster"/>
    <dgm:cxn modelId="{A19B8B3E-98BB-CA42-BF0D-DCFDC26A7C09}" type="presParOf" srcId="{CD977F08-7443-E842-ADD7-D34EC8333441}" destId="{53FB4DEE-3806-874B-890C-495E1AE53873}" srcOrd="8" destOrd="0" presId="urn:microsoft.com/office/officeart/2008/layout/HexagonCluster"/>
    <dgm:cxn modelId="{3B4ADD89-FDFD-4F41-9665-DAD43C1B0876}" type="presParOf" srcId="{53FB4DEE-3806-874B-890C-495E1AE53873}" destId="{0E884EC3-D646-E148-B763-9F7A723A35B4}" srcOrd="0" destOrd="0" presId="urn:microsoft.com/office/officeart/2008/layout/HexagonCluster"/>
    <dgm:cxn modelId="{AA523264-E5BF-4C46-9669-D9C14C67811F}" type="presParOf" srcId="{CD977F08-7443-E842-ADD7-D34EC8333441}" destId="{3E08E0A3-68FD-C644-A97D-FC9DF48101FA}" srcOrd="9" destOrd="0" presId="urn:microsoft.com/office/officeart/2008/layout/HexagonCluster"/>
    <dgm:cxn modelId="{3ED90A5A-0A16-D147-B85D-36D126205F79}" type="presParOf" srcId="{3E08E0A3-68FD-C644-A97D-FC9DF48101FA}" destId="{E351FFC0-8471-1340-A7CC-D020BAA3277C}" srcOrd="0" destOrd="0" presId="urn:microsoft.com/office/officeart/2008/layout/HexagonCluster"/>
    <dgm:cxn modelId="{16623478-7904-E341-8A9C-D12EB1189077}" type="presParOf" srcId="{CD977F08-7443-E842-ADD7-D34EC8333441}" destId="{8C2C53B6-C3B0-5148-98CB-89CCF51E22E5}" srcOrd="10" destOrd="0" presId="urn:microsoft.com/office/officeart/2008/layout/HexagonCluster"/>
    <dgm:cxn modelId="{E52C40E7-C54F-414A-B214-D86D7FE1FF6A}" type="presParOf" srcId="{8C2C53B6-C3B0-5148-98CB-89CCF51E22E5}" destId="{57EE536F-20B3-BA40-8C2C-0D6E47A0D786}" srcOrd="0" destOrd="0" presId="urn:microsoft.com/office/officeart/2008/layout/HexagonCluster"/>
    <dgm:cxn modelId="{38C2C811-C593-B14B-851A-39384F1C1155}" type="presParOf" srcId="{CD977F08-7443-E842-ADD7-D34EC8333441}" destId="{A3E2AE38-F66B-8D4D-B2D4-9A094446DF78}" srcOrd="11" destOrd="0" presId="urn:microsoft.com/office/officeart/2008/layout/HexagonCluster"/>
    <dgm:cxn modelId="{970A3AAE-1077-EE45-9429-371FB25334DB}" type="presParOf" srcId="{A3E2AE38-F66B-8D4D-B2D4-9A094446DF78}" destId="{5633E717-6596-5F4F-AB21-381A0A7D3A65}" srcOrd="0" destOrd="0" presId="urn:microsoft.com/office/officeart/2008/layout/HexagonCluster"/>
    <dgm:cxn modelId="{E68CBD2A-51AA-294D-878A-DE93845D8820}" type="presParOf" srcId="{CD977F08-7443-E842-ADD7-D34EC8333441}" destId="{19D555C0-67E6-C449-88DE-9A829DFCD201}" srcOrd="12" destOrd="0" presId="urn:microsoft.com/office/officeart/2008/layout/HexagonCluster"/>
    <dgm:cxn modelId="{D89AFE8D-7464-3A4A-8B80-01FB341F65BE}" type="presParOf" srcId="{19D555C0-67E6-C449-88DE-9A829DFCD201}" destId="{A87CA437-5DB0-1145-B03D-1B73453A5A15}" srcOrd="0" destOrd="0" presId="urn:microsoft.com/office/officeart/2008/layout/HexagonCluster"/>
    <dgm:cxn modelId="{3114023A-7D72-AB42-BF69-A828AF060880}" type="presParOf" srcId="{CD977F08-7443-E842-ADD7-D34EC8333441}" destId="{F923F6C8-11D0-9840-BE70-1FAD345AF9EF}" srcOrd="13" destOrd="0" presId="urn:microsoft.com/office/officeart/2008/layout/HexagonCluster"/>
    <dgm:cxn modelId="{09524CC0-09B3-A847-8E52-240C8F3201C9}" type="presParOf" srcId="{F923F6C8-11D0-9840-BE70-1FAD345AF9EF}" destId="{36B999C3-5AD1-5646-ABDD-80C919E17667}" srcOrd="0" destOrd="0" presId="urn:microsoft.com/office/officeart/2008/layout/HexagonCluster"/>
    <dgm:cxn modelId="{E635ECE1-4639-A043-9EE6-804613328960}" type="presParOf" srcId="{CD977F08-7443-E842-ADD7-D34EC8333441}" destId="{2A96C5E1-4B77-7C43-B085-0A1F0818EF02}" srcOrd="14" destOrd="0" presId="urn:microsoft.com/office/officeart/2008/layout/HexagonCluster"/>
    <dgm:cxn modelId="{A83326FA-D94F-4D49-A968-CA8A2C8C4A45}" type="presParOf" srcId="{2A96C5E1-4B77-7C43-B085-0A1F0818EF02}" destId="{8FCE8F9D-0FBD-DC41-89B2-17BDBEE22C2A}" srcOrd="0" destOrd="0" presId="urn:microsoft.com/office/officeart/2008/layout/HexagonCluster"/>
    <dgm:cxn modelId="{EFBE4825-BBCF-7043-84E6-13101219B081}" type="presParOf" srcId="{CD977F08-7443-E842-ADD7-D34EC8333441}" destId="{18B5CD9E-2F0E-F64D-9FE5-D3FC27F34623}" srcOrd="15" destOrd="0" presId="urn:microsoft.com/office/officeart/2008/layout/HexagonCluster"/>
    <dgm:cxn modelId="{997901E4-1AE0-1E4C-A3C2-4DAAA4C7C629}" type="presParOf" srcId="{18B5CD9E-2F0E-F64D-9FE5-D3FC27F34623}" destId="{B456D5E3-FB38-0C45-8C48-F5C99409D214}" srcOrd="0" destOrd="0" presId="urn:microsoft.com/office/officeart/2008/layout/HexagonCluster"/>
    <dgm:cxn modelId="{7BC89E7E-CAAE-5B4C-A74F-5FD9B0D29478}" type="presParOf" srcId="{CD977F08-7443-E842-ADD7-D34EC8333441}" destId="{D25CA6B9-E805-6044-9931-5A1C3F93880D}" srcOrd="16" destOrd="0" presId="urn:microsoft.com/office/officeart/2008/layout/HexagonCluster"/>
    <dgm:cxn modelId="{F5376CF5-8A54-5149-AC7F-C394770ADFBA}" type="presParOf" srcId="{D25CA6B9-E805-6044-9931-5A1C3F93880D}" destId="{44517791-95BA-0E4C-A2DA-004B573D20A2}" srcOrd="0" destOrd="0" presId="urn:microsoft.com/office/officeart/2008/layout/HexagonCluster"/>
    <dgm:cxn modelId="{E8CF7DFD-861C-C040-AA94-502675F72E9A}" type="presParOf" srcId="{CD977F08-7443-E842-ADD7-D34EC8333441}" destId="{59DBF1B4-AC59-BD45-8108-C1A99823EF5D}" srcOrd="17" destOrd="0" presId="urn:microsoft.com/office/officeart/2008/layout/HexagonCluster"/>
    <dgm:cxn modelId="{01F5B37A-8F1A-5040-896C-2A3192EBF00D}" type="presParOf" srcId="{59DBF1B4-AC59-BD45-8108-C1A99823EF5D}" destId="{8B89D873-B039-3448-83CC-92A2B9842230}" srcOrd="0" destOrd="0" presId="urn:microsoft.com/office/officeart/2008/layout/HexagonCluster"/>
    <dgm:cxn modelId="{CA5C860D-7714-6E44-98BA-939AE6478C4A}" type="presParOf" srcId="{CD977F08-7443-E842-ADD7-D34EC8333441}" destId="{95C9A6FD-8D9D-314B-9262-DE0A91C790CB}" srcOrd="18" destOrd="0" presId="urn:microsoft.com/office/officeart/2008/layout/HexagonCluster"/>
    <dgm:cxn modelId="{FE2AD533-7641-3642-B722-CE7D03AD44A3}" type="presParOf" srcId="{95C9A6FD-8D9D-314B-9262-DE0A91C790CB}" destId="{4E4E9516-F81F-574F-88E3-775CF2E1B0D1}" srcOrd="0" destOrd="0" presId="urn:microsoft.com/office/officeart/2008/layout/HexagonCluster"/>
    <dgm:cxn modelId="{74B7FCD9-F1EA-1E48-B482-56D5ADAB09F4}" type="presParOf" srcId="{CD977F08-7443-E842-ADD7-D34EC8333441}" destId="{8CE03571-3807-0441-B432-B713E6DB8F01}" srcOrd="19" destOrd="0" presId="urn:microsoft.com/office/officeart/2008/layout/HexagonCluster"/>
    <dgm:cxn modelId="{3A4651E0-EF63-AD46-B764-AE708807F0C3}" type="presParOf" srcId="{8CE03571-3807-0441-B432-B713E6DB8F01}" destId="{2531523A-5B38-FF42-9D71-CAD2AC2E54CC}" srcOrd="0" destOrd="0" presId="urn:microsoft.com/office/officeart/2008/layout/HexagonCluster"/>
    <dgm:cxn modelId="{999DA7C6-E6D8-C34B-B633-4F5DB39E0EE1}" type="presParOf" srcId="{CD977F08-7443-E842-ADD7-D34EC8333441}" destId="{1BBEC1B6-68E6-2548-A9F5-B85C8E3327B9}" srcOrd="20" destOrd="0" presId="urn:microsoft.com/office/officeart/2008/layout/HexagonCluster"/>
    <dgm:cxn modelId="{10D4486C-DAA6-E04B-B6D6-C5A34F0CB886}" type="presParOf" srcId="{1BBEC1B6-68E6-2548-A9F5-B85C8E3327B9}" destId="{17DC5A26-6EDC-D848-B131-551A4F8F2C7D}" srcOrd="0" destOrd="0" presId="urn:microsoft.com/office/officeart/2008/layout/HexagonCluster"/>
    <dgm:cxn modelId="{2D1CC760-1850-7249-9717-940D7F2CD2AD}" type="presParOf" srcId="{CD977F08-7443-E842-ADD7-D34EC8333441}" destId="{A5F9123E-166D-B24D-8E04-8583DDA7E995}" srcOrd="21" destOrd="0" presId="urn:microsoft.com/office/officeart/2008/layout/HexagonCluster"/>
    <dgm:cxn modelId="{A8FB3935-5294-A844-AC94-5A14AC0C54D0}" type="presParOf" srcId="{A5F9123E-166D-B24D-8E04-8583DDA7E995}" destId="{8FD1F269-715A-F343-8CF7-C7576E35E0C5}" srcOrd="0" destOrd="0" presId="urn:microsoft.com/office/officeart/2008/layout/HexagonCluster"/>
    <dgm:cxn modelId="{319A859A-D9FB-7E41-8330-77B088D9912E}" type="presParOf" srcId="{CD977F08-7443-E842-ADD7-D34EC8333441}" destId="{1424415F-4F08-5347-8FEB-E8FED07E5F04}" srcOrd="22" destOrd="0" presId="urn:microsoft.com/office/officeart/2008/layout/HexagonCluster"/>
    <dgm:cxn modelId="{87EBBE2E-0EF2-A040-9828-B290FA7C7C47}" type="presParOf" srcId="{1424415F-4F08-5347-8FEB-E8FED07E5F04}" destId="{C84C02FC-F8ED-3A43-BBA2-9FED09061703}" srcOrd="0" destOrd="0" presId="urn:microsoft.com/office/officeart/2008/layout/HexagonCluster"/>
    <dgm:cxn modelId="{99202289-1189-8A4E-9C15-2C4B0EBE3980}" type="presParOf" srcId="{CD977F08-7443-E842-ADD7-D34EC8333441}" destId="{93039473-A988-4249-B290-EAB7A49AB5F4}" srcOrd="23" destOrd="0" presId="urn:microsoft.com/office/officeart/2008/layout/HexagonCluster"/>
    <dgm:cxn modelId="{D534B28D-DE0E-0E48-92A5-143234D68C68}" type="presParOf" srcId="{93039473-A988-4249-B290-EAB7A49AB5F4}" destId="{C8018518-28C0-B741-A20D-3F177A577D7D}" srcOrd="0" destOrd="0" presId="urn:microsoft.com/office/officeart/2008/layout/HexagonCluster"/>
    <dgm:cxn modelId="{1E535300-E27D-AD4D-BA36-BEBB14795BC5}" type="presParOf" srcId="{CD977F08-7443-E842-ADD7-D34EC8333441}" destId="{70CC2FA7-CEA3-6940-9AF1-0E8F0199803B}" srcOrd="24" destOrd="0" presId="urn:microsoft.com/office/officeart/2008/layout/HexagonCluster"/>
    <dgm:cxn modelId="{B829E858-3D62-FD4C-94D9-DB7CB2DD3B37}" type="presParOf" srcId="{70CC2FA7-CEA3-6940-9AF1-0E8F0199803B}" destId="{C2D4396B-0B42-3646-994D-C6EFC04CC1A0}" srcOrd="0" destOrd="0" presId="urn:microsoft.com/office/officeart/2008/layout/HexagonCluster"/>
    <dgm:cxn modelId="{6EBE41CC-F3BA-1F46-851D-DB2D8CDAED4A}" type="presParOf" srcId="{CD977F08-7443-E842-ADD7-D34EC8333441}" destId="{731FE256-8BF5-7D40-95AB-1D4358844B89}" srcOrd="25" destOrd="0" presId="urn:microsoft.com/office/officeart/2008/layout/HexagonCluster"/>
    <dgm:cxn modelId="{75FF54AA-C63C-F445-85FB-277B4BF45750}" type="presParOf" srcId="{731FE256-8BF5-7D40-95AB-1D4358844B89}" destId="{F8DBFE30-FD01-5B47-82C7-406C1E5A969D}" srcOrd="0" destOrd="0" presId="urn:microsoft.com/office/officeart/2008/layout/HexagonCluster"/>
    <dgm:cxn modelId="{B1C99E44-DFB8-534D-8A12-12556E1BA60F}" type="presParOf" srcId="{CD977F08-7443-E842-ADD7-D34EC8333441}" destId="{2F5C4815-B4B9-7547-B502-A7021E048B3F}" srcOrd="26" destOrd="0" presId="urn:microsoft.com/office/officeart/2008/layout/HexagonCluster"/>
    <dgm:cxn modelId="{4A4FF880-381B-AA41-A7A2-14F772BB2567}" type="presParOf" srcId="{2F5C4815-B4B9-7547-B502-A7021E048B3F}" destId="{EA596C5D-1709-6F41-8730-4F0ACC016FDC}" srcOrd="0" destOrd="0" presId="urn:microsoft.com/office/officeart/2008/layout/HexagonCluster"/>
    <dgm:cxn modelId="{C1C3E138-4273-C645-A069-94148971E1BB}" type="presParOf" srcId="{CD977F08-7443-E842-ADD7-D34EC8333441}" destId="{6A4D9841-F318-BA48-9FC8-EFE8B540F088}" srcOrd="27" destOrd="0" presId="urn:microsoft.com/office/officeart/2008/layout/HexagonCluster"/>
    <dgm:cxn modelId="{886D3DA0-D1DB-BB42-8FE4-A7AD4649B9EE}" type="presParOf" srcId="{6A4D9841-F318-BA48-9FC8-EFE8B540F088}" destId="{7BA926F7-92F5-9845-8DB3-EAF3CF50FE0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B10AB-C73B-B648-8A1A-D77A22B019F5}">
      <dsp:nvSpPr>
        <dsp:cNvPr id="0" name=""/>
        <dsp:cNvSpPr/>
      </dsp:nvSpPr>
      <dsp:spPr>
        <a:xfrm>
          <a:off x="2084424" y="2177547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Community Websites</a:t>
          </a:r>
          <a:endParaRPr lang="en-GB" sz="1500" kern="1200"/>
        </a:p>
      </dsp:txBody>
      <dsp:txXfrm>
        <a:off x="2320829" y="2380542"/>
        <a:ext cx="1053471" cy="904589"/>
      </dsp:txXfrm>
    </dsp:sp>
    <dsp:sp modelId="{F58F8661-E1BA-2F43-9666-59ACED49E0AE}">
      <dsp:nvSpPr>
        <dsp:cNvPr id="0" name=""/>
        <dsp:cNvSpPr/>
      </dsp:nvSpPr>
      <dsp:spPr>
        <a:xfrm>
          <a:off x="2120841" y="2763430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C0490-B206-524E-BEF1-02F148F20848}">
      <dsp:nvSpPr>
        <dsp:cNvPr id="0" name=""/>
        <dsp:cNvSpPr/>
      </dsp:nvSpPr>
      <dsp:spPr>
        <a:xfrm>
          <a:off x="770980" y="1452851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ECA64D-BBC2-6448-A9C2-EFD0DB70C934}">
      <dsp:nvSpPr>
        <dsp:cNvPr id="0" name=""/>
        <dsp:cNvSpPr/>
      </dsp:nvSpPr>
      <dsp:spPr>
        <a:xfrm>
          <a:off x="1816556" y="2589542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3A86E-52C4-0B49-B7B4-D9EF1D5703D6}">
      <dsp:nvSpPr>
        <dsp:cNvPr id="0" name=""/>
        <dsp:cNvSpPr/>
      </dsp:nvSpPr>
      <dsp:spPr>
        <a:xfrm>
          <a:off x="3397868" y="1448899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Event Management Tools</a:t>
          </a:r>
          <a:endParaRPr lang="en-GB" sz="1500" kern="1200" dirty="0"/>
        </a:p>
      </dsp:txBody>
      <dsp:txXfrm>
        <a:off x="3634273" y="1651894"/>
        <a:ext cx="1053471" cy="904589"/>
      </dsp:txXfrm>
    </dsp:sp>
    <dsp:sp modelId="{FF17AA15-BE75-3642-9CCB-FE9E2A6903E2}">
      <dsp:nvSpPr>
        <dsp:cNvPr id="0" name=""/>
        <dsp:cNvSpPr/>
      </dsp:nvSpPr>
      <dsp:spPr>
        <a:xfrm>
          <a:off x="4448299" y="2582626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BD9F22-7BF9-8440-B243-75DC212DF323}">
      <dsp:nvSpPr>
        <dsp:cNvPr id="0" name=""/>
        <dsp:cNvSpPr/>
      </dsp:nvSpPr>
      <dsp:spPr>
        <a:xfrm>
          <a:off x="4710502" y="2174583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351C1A-91AC-BD43-8A82-7B30B52E99E7}">
      <dsp:nvSpPr>
        <dsp:cNvPr id="0" name=""/>
        <dsp:cNvSpPr/>
      </dsp:nvSpPr>
      <dsp:spPr>
        <a:xfrm>
          <a:off x="4747729" y="2757996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84EC3-D646-E148-B763-9F7A723A35B4}">
      <dsp:nvSpPr>
        <dsp:cNvPr id="0" name=""/>
        <dsp:cNvSpPr/>
      </dsp:nvSpPr>
      <dsp:spPr>
        <a:xfrm>
          <a:off x="2084424" y="728648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Document and Info Sharing Tools</a:t>
          </a:r>
          <a:endParaRPr lang="en-GB" sz="1500" kern="1200"/>
        </a:p>
      </dsp:txBody>
      <dsp:txXfrm>
        <a:off x="2320829" y="931643"/>
        <a:ext cx="1053471" cy="904589"/>
      </dsp:txXfrm>
    </dsp:sp>
    <dsp:sp modelId="{E351FFC0-8471-1340-A7CC-D020BAA3277C}">
      <dsp:nvSpPr>
        <dsp:cNvPr id="0" name=""/>
        <dsp:cNvSpPr/>
      </dsp:nvSpPr>
      <dsp:spPr>
        <a:xfrm>
          <a:off x="3123526" y="746432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E536F-20B3-BA40-8C2C-0D6E47A0D786}">
      <dsp:nvSpPr>
        <dsp:cNvPr id="0" name=""/>
        <dsp:cNvSpPr/>
      </dsp:nvSpPr>
      <dsp:spPr>
        <a:xfrm>
          <a:off x="3397868" y="0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3E717-6596-5F4F-AB21-381A0A7D3A65}">
      <dsp:nvSpPr>
        <dsp:cNvPr id="0" name=""/>
        <dsp:cNvSpPr/>
      </dsp:nvSpPr>
      <dsp:spPr>
        <a:xfrm>
          <a:off x="3440759" y="580448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CA437-5DB0-1145-B03D-1B73453A5A15}">
      <dsp:nvSpPr>
        <dsp:cNvPr id="0" name=""/>
        <dsp:cNvSpPr/>
      </dsp:nvSpPr>
      <dsp:spPr>
        <a:xfrm>
          <a:off x="4710502" y="725684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Tools to Support Discussion</a:t>
          </a:r>
          <a:endParaRPr lang="en-GB" sz="1500" kern="1200"/>
        </a:p>
      </dsp:txBody>
      <dsp:txXfrm>
        <a:off x="4946907" y="928679"/>
        <a:ext cx="1053471" cy="904589"/>
      </dsp:txXfrm>
    </dsp:sp>
    <dsp:sp modelId="{36B999C3-5AD1-5646-ABDD-80C919E17667}">
      <dsp:nvSpPr>
        <dsp:cNvPr id="0" name=""/>
        <dsp:cNvSpPr/>
      </dsp:nvSpPr>
      <dsp:spPr>
        <a:xfrm>
          <a:off x="6031230" y="1306627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CE8F9D-0FBD-DC41-89B2-17BDBEE22C2A}">
      <dsp:nvSpPr>
        <dsp:cNvPr id="0" name=""/>
        <dsp:cNvSpPr/>
      </dsp:nvSpPr>
      <dsp:spPr>
        <a:xfrm>
          <a:off x="6023946" y="1462731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56D5E3-FB38-0C45-8C48-F5C99409D214}">
      <dsp:nvSpPr>
        <dsp:cNvPr id="0" name=""/>
        <dsp:cNvSpPr/>
      </dsp:nvSpPr>
      <dsp:spPr>
        <a:xfrm>
          <a:off x="6321757" y="1485948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517791-95BA-0E4C-A2DA-004B573D20A2}">
      <dsp:nvSpPr>
        <dsp:cNvPr id="0" name=""/>
        <dsp:cNvSpPr/>
      </dsp:nvSpPr>
      <dsp:spPr>
        <a:xfrm>
          <a:off x="6023946" y="13831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Tools to Support Surveys</a:t>
          </a:r>
          <a:endParaRPr lang="en-GB" sz="1500" kern="1200"/>
        </a:p>
      </dsp:txBody>
      <dsp:txXfrm>
        <a:off x="6260351" y="216826"/>
        <a:ext cx="1053471" cy="904589"/>
      </dsp:txXfrm>
    </dsp:sp>
    <dsp:sp modelId="{8B89D873-B039-3448-83CC-92A2B9842230}">
      <dsp:nvSpPr>
        <dsp:cNvPr id="0" name=""/>
        <dsp:cNvSpPr/>
      </dsp:nvSpPr>
      <dsp:spPr>
        <a:xfrm>
          <a:off x="7344674" y="601196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E9516-F81F-574F-88E3-775CF2E1B0D1}">
      <dsp:nvSpPr>
        <dsp:cNvPr id="0" name=""/>
        <dsp:cNvSpPr/>
      </dsp:nvSpPr>
      <dsp:spPr>
        <a:xfrm>
          <a:off x="7337390" y="744950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1523A-5B38-FF42-9D71-CAD2AC2E54CC}">
      <dsp:nvSpPr>
        <dsp:cNvPr id="0" name=""/>
        <dsp:cNvSpPr/>
      </dsp:nvSpPr>
      <dsp:spPr>
        <a:xfrm>
          <a:off x="7641675" y="774096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C5A26-6EDC-D848-B131-551A4F8F2C7D}">
      <dsp:nvSpPr>
        <dsp:cNvPr id="0" name=""/>
        <dsp:cNvSpPr/>
      </dsp:nvSpPr>
      <dsp:spPr>
        <a:xfrm>
          <a:off x="7337390" y="2191379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Mailing Lists</a:t>
          </a:r>
          <a:endParaRPr lang="en-GB" sz="1500" kern="1200"/>
        </a:p>
      </dsp:txBody>
      <dsp:txXfrm>
        <a:off x="7573795" y="2394374"/>
        <a:ext cx="1053471" cy="904589"/>
      </dsp:txXfrm>
    </dsp:sp>
    <dsp:sp modelId="{8FD1F269-715A-F343-8CF7-C7576E35E0C5}">
      <dsp:nvSpPr>
        <dsp:cNvPr id="0" name=""/>
        <dsp:cNvSpPr/>
      </dsp:nvSpPr>
      <dsp:spPr>
        <a:xfrm>
          <a:off x="7640057" y="3339433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4C02FC-F8ED-3A43-BBA2-9FED09061703}">
      <dsp:nvSpPr>
        <dsp:cNvPr id="0" name=""/>
        <dsp:cNvSpPr/>
      </dsp:nvSpPr>
      <dsp:spPr>
        <a:xfrm>
          <a:off x="6023946" y="2909160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018518-28C0-B741-A20D-3F177A577D7D}">
      <dsp:nvSpPr>
        <dsp:cNvPr id="0" name=""/>
        <dsp:cNvSpPr/>
      </dsp:nvSpPr>
      <dsp:spPr>
        <a:xfrm>
          <a:off x="7356813" y="3484174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4396B-0B42-3646-994D-C6EFC04CC1A0}">
      <dsp:nvSpPr>
        <dsp:cNvPr id="0" name=""/>
        <dsp:cNvSpPr/>
      </dsp:nvSpPr>
      <dsp:spPr>
        <a:xfrm>
          <a:off x="3396249" y="2900762"/>
          <a:ext cx="1526281" cy="131057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SP Proxy </a:t>
          </a:r>
          <a:endParaRPr lang="en-GB" sz="1500" kern="1200"/>
        </a:p>
      </dsp:txBody>
      <dsp:txXfrm>
        <a:off x="3632654" y="3103757"/>
        <a:ext cx="1053471" cy="904589"/>
      </dsp:txXfrm>
    </dsp:sp>
    <dsp:sp modelId="{F8DBFE30-FD01-5B47-82C7-406C1E5A969D}">
      <dsp:nvSpPr>
        <dsp:cNvPr id="0" name=""/>
        <dsp:cNvSpPr/>
      </dsp:nvSpPr>
      <dsp:spPr>
        <a:xfrm>
          <a:off x="3439950" y="3481704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596C5D-1709-6F41-8730-4F0ACC016FDC}">
      <dsp:nvSpPr>
        <dsp:cNvPr id="0" name=""/>
        <dsp:cNvSpPr/>
      </dsp:nvSpPr>
      <dsp:spPr>
        <a:xfrm>
          <a:off x="2083615" y="3629410"/>
          <a:ext cx="1526281" cy="1310579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926F7-92F5-9845-8DB3-EAF3CF50FE01}">
      <dsp:nvSpPr>
        <dsp:cNvPr id="0" name=""/>
        <dsp:cNvSpPr/>
      </dsp:nvSpPr>
      <dsp:spPr>
        <a:xfrm>
          <a:off x="3121907" y="3647688"/>
          <a:ext cx="178039" cy="15363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13/09/2018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GDPR and th</a:t>
            </a:r>
            <a:r>
              <a:rPr lang="en-GB" sz="2800" dirty="0">
                <a:solidFill>
                  <a:schemeClr val="bg1"/>
                </a:solidFill>
              </a:rPr>
              <a:t>e GÉANT Community Programme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Nicole Harris	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Head </a:t>
            </a:r>
            <a:r>
              <a:rPr lang="en-US" sz="2000" i="1" dirty="0">
                <a:solidFill>
                  <a:schemeClr val="bg1"/>
                </a:solidFill>
              </a:rPr>
              <a:t>of Trust and Identity Operations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TF-DPR, Munich, September 2018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D9611-BEC6-D74C-86D3-E5E37DC53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E7E47-B65A-D54A-8FE0-4703BFAB3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Held in a variety of places: wiki, website, intranet, Bo, Google Docs etc.  </a:t>
            </a:r>
          </a:p>
          <a:p>
            <a:r>
              <a:rPr lang="en-US" dirty="0"/>
              <a:t>Public documents have minimal personal data and legitimate interest in publishing – </a:t>
            </a:r>
            <a:r>
              <a:rPr lang="en-US" dirty="0" err="1"/>
              <a:t>i.e</a:t>
            </a:r>
            <a:r>
              <a:rPr lang="en-US" dirty="0"/>
              <a:t> as author or contractual reasons for publishing – i.e. EU grant.  </a:t>
            </a:r>
          </a:p>
          <a:p>
            <a:r>
              <a:rPr lang="en-US" dirty="0"/>
              <a:t>Brief review of sensitive internal documents – e.g. Visa Letters.  </a:t>
            </a:r>
          </a:p>
        </p:txBody>
      </p:sp>
    </p:spTree>
    <p:extLst>
      <p:ext uri="{BB962C8B-B14F-4D97-AF65-F5344CB8AC3E}">
        <p14:creationId xmlns:p14="http://schemas.microsoft.com/office/powerpoint/2010/main" val="2576461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21FC3-F3AD-4344-B76C-232CA1C5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/>
              <a:t>Discussion Tools / VCs </a:t>
            </a:r>
            <a:endParaRPr lang="en-US" dirty="0"/>
          </a:p>
        </p:txBody>
      </p:sp>
      <p:pic>
        <p:nvPicPr>
          <p:cNvPr id="4098" name="Picture 2" descr="Image result for slack">
            <a:extLst>
              <a:ext uri="{FF2B5EF4-FFF2-40B4-BE49-F238E27FC236}">
                <a16:creationId xmlns:a16="http://schemas.microsoft.com/office/drawing/2014/main" id="{546F0837-AB65-7646-96F4-C388ED9DE0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937" y="1960708"/>
            <a:ext cx="14224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zoom">
            <a:extLst>
              <a:ext uri="{FF2B5EF4-FFF2-40B4-BE49-F238E27FC236}">
                <a16:creationId xmlns:a16="http://schemas.microsoft.com/office/drawing/2014/main" id="{AEB78674-978A-9746-8532-C76AFEFB1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60" y="1556151"/>
            <a:ext cx="2231513" cy="223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lifesize">
            <a:extLst>
              <a:ext uri="{FF2B5EF4-FFF2-40B4-BE49-F238E27FC236}">
                <a16:creationId xmlns:a16="http://schemas.microsoft.com/office/drawing/2014/main" id="{EF8973BE-043F-1D4B-86FE-BAA525072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337" y="4207742"/>
            <a:ext cx="4524348" cy="101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51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2898B-4D13-2348-B06F-D3391D75C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Surveys </a:t>
            </a:r>
          </a:p>
        </p:txBody>
      </p:sp>
      <p:pic>
        <p:nvPicPr>
          <p:cNvPr id="5122" name="Picture 2" descr="Image result for survey monkey">
            <a:extLst>
              <a:ext uri="{FF2B5EF4-FFF2-40B4-BE49-F238E27FC236}">
                <a16:creationId xmlns:a16="http://schemas.microsoft.com/office/drawing/2014/main" id="{3A5BC955-931C-2242-9068-13BF997DB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7" y="1416293"/>
            <a:ext cx="3819832" cy="200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google forms">
            <a:extLst>
              <a:ext uri="{FF2B5EF4-FFF2-40B4-BE49-F238E27FC236}">
                <a16:creationId xmlns:a16="http://schemas.microsoft.com/office/drawing/2014/main" id="{1DF95C4C-CA15-DA41-A5A5-E68B9C4AA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939" y="3937820"/>
            <a:ext cx="6093542" cy="197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mentimeter">
            <a:extLst>
              <a:ext uri="{FF2B5EF4-FFF2-40B4-BE49-F238E27FC236}">
                <a16:creationId xmlns:a16="http://schemas.microsoft.com/office/drawing/2014/main" id="{915C08D9-F90A-9645-8F0A-31AC8F1BC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710" y="1416293"/>
            <a:ext cx="5448902" cy="69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47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FB071-A9A5-C44D-84C2-00C3ACC8B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Mailing Lists</a:t>
            </a:r>
          </a:p>
        </p:txBody>
      </p:sp>
      <p:pic>
        <p:nvPicPr>
          <p:cNvPr id="6146" name="Picture 2" descr="Image result for sympa">
            <a:extLst>
              <a:ext uri="{FF2B5EF4-FFF2-40B4-BE49-F238E27FC236}">
                <a16:creationId xmlns:a16="http://schemas.microsoft.com/office/drawing/2014/main" id="{4BE3F9A0-6E89-2447-BCE6-68B2D1984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06" y="2749814"/>
            <a:ext cx="19050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mailchimp">
            <a:extLst>
              <a:ext uri="{FF2B5EF4-FFF2-40B4-BE49-F238E27FC236}">
                <a16:creationId xmlns:a16="http://schemas.microsoft.com/office/drawing/2014/main" id="{DC28D12B-F46B-E043-8161-EC7D73F70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520" y="2417916"/>
            <a:ext cx="3518719" cy="220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742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ow to Manage a Jekyll-and-Hyde Employee">
            <a:extLst>
              <a:ext uri="{FF2B5EF4-FFF2-40B4-BE49-F238E27FC236}">
                <a16:creationId xmlns:a16="http://schemas.microsoft.com/office/drawing/2014/main" id="{684D099C-21B5-3F43-86D5-A47FAA660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8" y="527870"/>
            <a:ext cx="5056394" cy="225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themis">
            <a:extLst>
              <a:ext uri="{FF2B5EF4-FFF2-40B4-BE49-F238E27FC236}">
                <a16:creationId xmlns:a16="http://schemas.microsoft.com/office/drawing/2014/main" id="{D2A3D157-8399-794F-97B3-1870928408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0"/>
          <a:stretch/>
        </p:blipFill>
        <p:spPr bwMode="auto">
          <a:xfrm>
            <a:off x="6871725" y="2255685"/>
            <a:ext cx="2698026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1C335DA-B6F4-B44D-9DE9-C6A81D70FEB0}"/>
              </a:ext>
            </a:extLst>
          </p:cNvPr>
          <p:cNvCxnSpPr/>
          <p:nvPr/>
        </p:nvCxnSpPr>
        <p:spPr>
          <a:xfrm flipH="1">
            <a:off x="2861186" y="811161"/>
            <a:ext cx="6017342" cy="4793226"/>
          </a:xfrm>
          <a:prstGeom prst="line">
            <a:avLst/>
          </a:prstGeom>
          <a:ln w="73025">
            <a:solidFill>
              <a:srgbClr val="003F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899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13/09/2018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to Manage a Jekyll-and-Hyde Employee">
            <a:extLst>
              <a:ext uri="{FF2B5EF4-FFF2-40B4-BE49-F238E27FC236}">
                <a16:creationId xmlns:a16="http://schemas.microsoft.com/office/drawing/2014/main" id="{3958547E-3DB4-3B4D-B6B7-74085BAB6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80" y="985069"/>
            <a:ext cx="9907891" cy="442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iki.geant.org/download/attachments/27459590/community%20programme%20logo-small.jpg?version=1&amp;modificationDate=1527849732300&amp;api=v2">
            <a:extLst>
              <a:ext uri="{FF2B5EF4-FFF2-40B4-BE49-F238E27FC236}">
                <a16:creationId xmlns:a16="http://schemas.microsoft.com/office/drawing/2014/main" id="{CDB4769C-E6E4-484C-B608-4A6DC98A1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8" y="352732"/>
            <a:ext cx="3107814" cy="120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iki.geant.org/download/attachments/27459590/tf-sig-wheel-large.jpg?version=1&amp;modificationDate=1519040719334&amp;api=v2">
            <a:extLst>
              <a:ext uri="{FF2B5EF4-FFF2-40B4-BE49-F238E27FC236}">
                <a16:creationId xmlns:a16="http://schemas.microsoft.com/office/drawing/2014/main" id="{A66C7F18-3FAF-0345-A280-9D0DA1BF4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69" y="819655"/>
            <a:ext cx="49403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interactive collaboration">
            <a:extLst>
              <a:ext uri="{FF2B5EF4-FFF2-40B4-BE49-F238E27FC236}">
                <a16:creationId xmlns:a16="http://schemas.microsoft.com/office/drawing/2014/main" id="{B388D305-561C-744F-BEA7-1E6025327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38" y="907815"/>
            <a:ext cx="67437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67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EF0083-BC59-8347-A427-647447378216}"/>
              </a:ext>
            </a:extLst>
          </p:cNvPr>
          <p:cNvSpPr/>
          <p:nvPr/>
        </p:nvSpPr>
        <p:spPr>
          <a:xfrm>
            <a:off x="2468137" y="1992494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US" sz="3000" dirty="0">
                <a:solidFill>
                  <a:srgbClr val="003F5F"/>
                </a:solidFill>
              </a:rPr>
              <a:t>“seeks to </a:t>
            </a:r>
            <a:r>
              <a:rPr lang="en-US" sz="3000" dirty="0" err="1">
                <a:solidFill>
                  <a:srgbClr val="003F5F"/>
                </a:solidFill>
              </a:rPr>
              <a:t>harmonise</a:t>
            </a:r>
            <a:r>
              <a:rPr lang="en-US" sz="3000" dirty="0">
                <a:solidFill>
                  <a:srgbClr val="003F5F"/>
                </a:solidFill>
              </a:rPr>
              <a:t> the protection of fundamental rights and freedoms of natural persons in respect of processing activities and </a:t>
            </a:r>
            <a:r>
              <a:rPr lang="en-US" sz="3000" b="1" dirty="0">
                <a:solidFill>
                  <a:srgbClr val="003F5F"/>
                </a:solidFill>
              </a:rPr>
              <a:t>to ensure the free flow of personal data between Member States</a:t>
            </a:r>
            <a:r>
              <a:rPr lang="en-US" sz="3000" dirty="0">
                <a:solidFill>
                  <a:srgbClr val="003F5F"/>
                </a:solidFill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607220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945C7-04F2-E84F-BAFF-140B7C565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Tools Do We Use?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3C7410-9A69-0B4C-B6CF-42C3F24EB2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4634022"/>
              </p:ext>
            </p:extLst>
          </p:nvPr>
        </p:nvGraphicFramePr>
        <p:xfrm>
          <a:off x="780586" y="1360448"/>
          <a:ext cx="9634653" cy="4939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4030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4F324-5543-7D4C-A656-C012AEC8D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3" y="147484"/>
            <a:ext cx="7431731" cy="6223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987070-D947-ED41-AB72-070CE68C45F1}"/>
              </a:ext>
            </a:extLst>
          </p:cNvPr>
          <p:cNvSpPr txBox="1"/>
          <p:nvPr/>
        </p:nvSpPr>
        <p:spPr>
          <a:xfrm>
            <a:off x="8585720" y="2970182"/>
            <a:ext cx="2296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F5F"/>
                </a:solidFill>
              </a:rPr>
              <a:t>Exciting Paper Review!</a:t>
            </a:r>
          </a:p>
        </p:txBody>
      </p:sp>
    </p:spTree>
    <p:extLst>
      <p:ext uri="{BB962C8B-B14F-4D97-AF65-F5344CB8AC3E}">
        <p14:creationId xmlns:p14="http://schemas.microsoft.com/office/powerpoint/2010/main" val="121921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311A8-62A2-3443-B41D-4713D93BD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 Websites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B92CF6-C332-9B46-A044-D393BC51F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5"/>
          <a:stretch/>
        </p:blipFill>
        <p:spPr>
          <a:xfrm>
            <a:off x="1427150" y="1136073"/>
            <a:ext cx="5984814" cy="5235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E45865-7AD4-4E4A-BC8E-5E7649D47AC6}"/>
              </a:ext>
            </a:extLst>
          </p:cNvPr>
          <p:cNvSpPr txBox="1"/>
          <p:nvPr/>
        </p:nvSpPr>
        <p:spPr>
          <a:xfrm>
            <a:off x="7928517" y="2910468"/>
            <a:ext cx="29651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Cookies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Event </a:t>
            </a:r>
            <a:r>
              <a:rPr lang="en-US" dirty="0" err="1">
                <a:solidFill>
                  <a:srgbClr val="003F5F"/>
                </a:solidFill>
              </a:rPr>
              <a:t>Programmes</a:t>
            </a:r>
            <a:endParaRPr lang="en-US" dirty="0">
              <a:solidFill>
                <a:srgbClr val="003F5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Steering Committee 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Privacy Notices (covering wider services as well)</a:t>
            </a:r>
          </a:p>
        </p:txBody>
      </p:sp>
    </p:spTree>
    <p:extLst>
      <p:ext uri="{BB962C8B-B14F-4D97-AF65-F5344CB8AC3E}">
        <p14:creationId xmlns:p14="http://schemas.microsoft.com/office/powerpoint/2010/main" val="364664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74722-4356-BA48-A6B1-DF862EEA9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Event Management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EED9F-8531-4F44-9C28-4E8C88B5F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eventr</a:t>
            </a:r>
            <a:r>
              <a:rPr lang="en-US" dirty="0"/>
              <a:t> – public / private registration links</a:t>
            </a:r>
          </a:p>
          <a:p>
            <a:pPr lvl="1"/>
            <a:r>
              <a:rPr lang="en-US" dirty="0"/>
              <a:t>Right to access data: has account view</a:t>
            </a:r>
          </a:p>
          <a:p>
            <a:r>
              <a:rPr lang="en-US" dirty="0"/>
              <a:t>Speaker details: legitimate interests?</a:t>
            </a:r>
          </a:p>
          <a:p>
            <a:r>
              <a:rPr lang="en-US" dirty="0"/>
              <a:t>Slides</a:t>
            </a:r>
          </a:p>
          <a:p>
            <a:r>
              <a:rPr lang="en-US" dirty="0"/>
              <a:t>Sharing registration lists with hosts (NRENs, hotels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Retention? </a:t>
            </a:r>
          </a:p>
        </p:txBody>
      </p:sp>
    </p:spTree>
    <p:extLst>
      <p:ext uri="{BB962C8B-B14F-4D97-AF65-F5344CB8AC3E}">
        <p14:creationId xmlns:p14="http://schemas.microsoft.com/office/powerpoint/2010/main" val="188681059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73F3DC61-176C-1643-A067-72904A6031E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AAD17C16-2603-3A4C-AE46-A032F24566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E2ABCB90-2ACE-3A42-AB91-6F7E83D4904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269</TotalTime>
  <Words>301</Words>
  <Application>Microsoft Macintosh PowerPoint</Application>
  <PresentationFormat>Widescreen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Tools Do We Use? </vt:lpstr>
      <vt:lpstr>PowerPoint Presentation</vt:lpstr>
      <vt:lpstr>Community Websites</vt:lpstr>
      <vt:lpstr>Event Management </vt:lpstr>
      <vt:lpstr>Documents</vt:lpstr>
      <vt:lpstr>Discussion Tools / VCs </vt:lpstr>
      <vt:lpstr>Surveys </vt:lpstr>
      <vt:lpstr>Mailing Lists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6</cp:revision>
  <dcterms:created xsi:type="dcterms:W3CDTF">2018-09-13T07:14:02Z</dcterms:created>
  <dcterms:modified xsi:type="dcterms:W3CDTF">2018-09-13T11:43:34Z</dcterms:modified>
</cp:coreProperties>
</file>