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91" r:id="rId3"/>
    <p:sldId id="392" r:id="rId4"/>
    <p:sldId id="393" r:id="rId5"/>
    <p:sldId id="394" r:id="rId6"/>
    <p:sldId id="395" r:id="rId7"/>
    <p:sldId id="396" r:id="rId8"/>
    <p:sldId id="397" r:id="rId9"/>
    <p:sldId id="398" r:id="rId10"/>
    <p:sldId id="399" r:id="rId11"/>
    <p:sldId id="400" r:id="rId12"/>
    <p:sldId id="373" r:id="rId13"/>
    <p:sldId id="401" r:id="rId14"/>
    <p:sldId id="402" r:id="rId15"/>
    <p:sldId id="403" r:id="rId16"/>
    <p:sldId id="390" r:id="rId17"/>
    <p:sldId id="404" r:id="rId18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081"/>
    <a:srgbClr val="99BDCB"/>
    <a:srgbClr val="4C7F94"/>
    <a:srgbClr val="C7DBE3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113" autoAdjust="0"/>
    <p:restoredTop sz="86486" autoAdjust="0"/>
  </p:normalViewPr>
  <p:slideViewPr>
    <p:cSldViewPr snapToGrid="0">
      <p:cViewPr varScale="1">
        <p:scale>
          <a:sx n="103" d="100"/>
          <a:sy n="103" d="100"/>
        </p:scale>
        <p:origin x="138" y="5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B50628-CBD9-402B-B3D3-D26CC2051A8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9C1CF48-7AE4-4AAE-BEFA-D716FBAA28BB}">
      <dgm:prSet/>
      <dgm:spPr/>
      <dgm:t>
        <a:bodyPr/>
        <a:lstStyle/>
        <a:p>
          <a:r>
            <a:rPr lang="en-GB"/>
            <a:t>Focus on public clouds (IaaS FW 2017-2020)</a:t>
          </a:r>
          <a:endParaRPr lang="en-US"/>
        </a:p>
      </dgm:t>
    </dgm:pt>
    <dgm:pt modelId="{8C54A083-6CAC-4F80-9D7D-A0B4A3E5B477}" type="parTrans" cxnId="{E3254D56-3530-4706-B95F-B0628EF0D428}">
      <dgm:prSet/>
      <dgm:spPr/>
      <dgm:t>
        <a:bodyPr/>
        <a:lstStyle/>
        <a:p>
          <a:endParaRPr lang="en-US"/>
        </a:p>
      </dgm:t>
    </dgm:pt>
    <dgm:pt modelId="{95EADC68-DD6A-4144-AF39-3D63C6044574}" type="sibTrans" cxnId="{E3254D56-3530-4706-B95F-B0628EF0D428}">
      <dgm:prSet/>
      <dgm:spPr/>
      <dgm:t>
        <a:bodyPr/>
        <a:lstStyle/>
        <a:p>
          <a:endParaRPr lang="en-US"/>
        </a:p>
      </dgm:t>
    </dgm:pt>
    <dgm:pt modelId="{FA1FCC57-A09D-4616-8544-2A6267F3EB04}">
      <dgm:prSet/>
      <dgm:spPr/>
      <dgm:t>
        <a:bodyPr/>
        <a:lstStyle/>
        <a:p>
          <a:r>
            <a:rPr lang="en-GB"/>
            <a:t>Message: NRENs offering choice and consultancy, not doing sales!</a:t>
          </a:r>
          <a:endParaRPr lang="en-US"/>
        </a:p>
      </dgm:t>
    </dgm:pt>
    <dgm:pt modelId="{CE8D76C0-4EA8-4B28-BA42-8317216B1ED9}" type="parTrans" cxnId="{9721BF72-F5CD-4808-A352-0B7E26BEC67B}">
      <dgm:prSet/>
      <dgm:spPr/>
      <dgm:t>
        <a:bodyPr/>
        <a:lstStyle/>
        <a:p>
          <a:endParaRPr lang="en-US"/>
        </a:p>
      </dgm:t>
    </dgm:pt>
    <dgm:pt modelId="{1D319FFA-6B8C-4374-A690-74BC42E9AB5E}" type="sibTrans" cxnId="{9721BF72-F5CD-4808-A352-0B7E26BEC67B}">
      <dgm:prSet/>
      <dgm:spPr/>
      <dgm:t>
        <a:bodyPr/>
        <a:lstStyle/>
        <a:p>
          <a:endParaRPr lang="en-US"/>
        </a:p>
      </dgm:t>
    </dgm:pt>
    <dgm:pt modelId="{FF1F8B77-4116-4017-B1B4-E588D46C9C5D}">
      <dgm:prSet/>
      <dgm:spPr/>
      <dgm:t>
        <a:bodyPr/>
        <a:lstStyle/>
        <a:p>
          <a:r>
            <a:rPr lang="en-GB"/>
            <a:t>Why public clouds?</a:t>
          </a:r>
          <a:endParaRPr lang="en-US"/>
        </a:p>
      </dgm:t>
    </dgm:pt>
    <dgm:pt modelId="{15B4E528-A347-434D-8A80-80E5F5AFE83F}" type="parTrans" cxnId="{8A90CA11-AED4-488F-B52B-F170578783F9}">
      <dgm:prSet/>
      <dgm:spPr/>
      <dgm:t>
        <a:bodyPr/>
        <a:lstStyle/>
        <a:p>
          <a:endParaRPr lang="en-US"/>
        </a:p>
      </dgm:t>
    </dgm:pt>
    <dgm:pt modelId="{6BC4E1D9-41DF-4C32-834A-8FDA2A98B25F}" type="sibTrans" cxnId="{8A90CA11-AED4-488F-B52B-F170578783F9}">
      <dgm:prSet/>
      <dgm:spPr/>
      <dgm:t>
        <a:bodyPr/>
        <a:lstStyle/>
        <a:p>
          <a:endParaRPr lang="en-US"/>
        </a:p>
      </dgm:t>
    </dgm:pt>
    <dgm:pt modelId="{F94AF728-C7D8-4D15-9ADA-C8468646DB43}">
      <dgm:prSet/>
      <dgm:spPr/>
      <dgm:t>
        <a:bodyPr/>
        <a:lstStyle/>
        <a:p>
          <a:r>
            <a:rPr lang="en-GB"/>
            <a:t>Inst-s using public clouds whether or not NRENs offer their private clouds</a:t>
          </a:r>
          <a:endParaRPr lang="en-US"/>
        </a:p>
      </dgm:t>
    </dgm:pt>
    <dgm:pt modelId="{152002A2-5EA5-4779-A174-C708B8E6FF7A}" type="parTrans" cxnId="{569F9022-E740-4466-B3D0-7E56E1750024}">
      <dgm:prSet/>
      <dgm:spPr/>
      <dgm:t>
        <a:bodyPr/>
        <a:lstStyle/>
        <a:p>
          <a:endParaRPr lang="en-US"/>
        </a:p>
      </dgm:t>
    </dgm:pt>
    <dgm:pt modelId="{7DD9FCBE-AF24-4FB2-9EF8-10F6D2A56D32}" type="sibTrans" cxnId="{569F9022-E740-4466-B3D0-7E56E1750024}">
      <dgm:prSet/>
      <dgm:spPr/>
      <dgm:t>
        <a:bodyPr/>
        <a:lstStyle/>
        <a:p>
          <a:endParaRPr lang="en-US"/>
        </a:p>
      </dgm:t>
    </dgm:pt>
    <dgm:pt modelId="{4601CF6D-D34B-4790-9E46-D2730C136155}">
      <dgm:prSet/>
      <dgm:spPr/>
      <dgm:t>
        <a:bodyPr/>
        <a:lstStyle/>
        <a:p>
          <a:r>
            <a:rPr lang="en-GB"/>
            <a:t>Let the inst-s use public clouds through NRENs for the benefit of</a:t>
          </a:r>
          <a:endParaRPr lang="en-US"/>
        </a:p>
      </dgm:t>
    </dgm:pt>
    <dgm:pt modelId="{EA8B6FD0-7A07-4EBD-9AD9-B4C00BC92918}" type="parTrans" cxnId="{79B63E72-7CA6-49C0-A260-0A0A0DCA31F9}">
      <dgm:prSet/>
      <dgm:spPr/>
      <dgm:t>
        <a:bodyPr/>
        <a:lstStyle/>
        <a:p>
          <a:endParaRPr lang="en-US"/>
        </a:p>
      </dgm:t>
    </dgm:pt>
    <dgm:pt modelId="{E49CA66C-6DE0-4E16-92A2-8240261D18D9}" type="sibTrans" cxnId="{79B63E72-7CA6-49C0-A260-0A0A0DCA31F9}">
      <dgm:prSet/>
      <dgm:spPr/>
      <dgm:t>
        <a:bodyPr/>
        <a:lstStyle/>
        <a:p>
          <a:endParaRPr lang="en-US"/>
        </a:p>
      </dgm:t>
    </dgm:pt>
    <dgm:pt modelId="{74B1BA0B-03CA-4DB0-875E-1660BF226E83}">
      <dgm:prSet/>
      <dgm:spPr/>
      <dgm:t>
        <a:bodyPr/>
        <a:lstStyle/>
        <a:p>
          <a:r>
            <a:rPr lang="en-GB"/>
            <a:t>Users (discounts for big and small, SSO, R&amp;E requirements met in FW)</a:t>
          </a:r>
          <a:endParaRPr lang="en-US"/>
        </a:p>
      </dgm:t>
    </dgm:pt>
    <dgm:pt modelId="{0032C00E-5EF9-40E1-992D-4D097C1EED7F}" type="parTrans" cxnId="{18A6003F-AA7A-4843-BAB1-A83B759DFE28}">
      <dgm:prSet/>
      <dgm:spPr/>
      <dgm:t>
        <a:bodyPr/>
        <a:lstStyle/>
        <a:p>
          <a:endParaRPr lang="en-US"/>
        </a:p>
      </dgm:t>
    </dgm:pt>
    <dgm:pt modelId="{3FE309BA-8B3B-4B64-9640-047E96E708D2}" type="sibTrans" cxnId="{18A6003F-AA7A-4843-BAB1-A83B759DFE28}">
      <dgm:prSet/>
      <dgm:spPr/>
      <dgm:t>
        <a:bodyPr/>
        <a:lstStyle/>
        <a:p>
          <a:endParaRPr lang="en-US"/>
        </a:p>
      </dgm:t>
    </dgm:pt>
    <dgm:pt modelId="{89F5BA10-8BA9-4558-8771-2F096965B07E}">
      <dgm:prSet/>
      <dgm:spPr/>
      <dgm:t>
        <a:bodyPr/>
        <a:lstStyle/>
        <a:p>
          <a:r>
            <a:rPr lang="en-GB"/>
            <a:t>NRENs (cost recovery fee, raising authority as cloud specialists)</a:t>
          </a:r>
          <a:endParaRPr lang="en-US"/>
        </a:p>
      </dgm:t>
    </dgm:pt>
    <dgm:pt modelId="{4F963AC2-F5FE-49ED-9ECC-B0485DDFB1AE}" type="parTrans" cxnId="{2522C286-58C1-4E85-AA07-E9FA125F17B5}">
      <dgm:prSet/>
      <dgm:spPr/>
      <dgm:t>
        <a:bodyPr/>
        <a:lstStyle/>
        <a:p>
          <a:endParaRPr lang="en-US"/>
        </a:p>
      </dgm:t>
    </dgm:pt>
    <dgm:pt modelId="{724F4CF1-7429-42B2-828F-6CB3B53E5C25}" type="sibTrans" cxnId="{2522C286-58C1-4E85-AA07-E9FA125F17B5}">
      <dgm:prSet/>
      <dgm:spPr/>
      <dgm:t>
        <a:bodyPr/>
        <a:lstStyle/>
        <a:p>
          <a:endParaRPr lang="en-US"/>
        </a:p>
      </dgm:t>
    </dgm:pt>
    <dgm:pt modelId="{855C21F7-5B38-4536-A330-E44747BF146B}">
      <dgm:prSet/>
      <dgm:spPr/>
      <dgm:t>
        <a:bodyPr/>
        <a:lstStyle/>
        <a:p>
          <a:r>
            <a:rPr lang="en-GB"/>
            <a:t>Suppliers (talking to GÉANT &amp; NRENs instead of 10 000 inst-s)</a:t>
          </a:r>
          <a:endParaRPr lang="en-US"/>
        </a:p>
      </dgm:t>
    </dgm:pt>
    <dgm:pt modelId="{CD5BA83B-85CA-4691-B01F-6F09A87A3050}" type="parTrans" cxnId="{8236E25D-0B29-404B-BCC0-DAF5D5EFDFD3}">
      <dgm:prSet/>
      <dgm:spPr/>
      <dgm:t>
        <a:bodyPr/>
        <a:lstStyle/>
        <a:p>
          <a:endParaRPr lang="en-US"/>
        </a:p>
      </dgm:t>
    </dgm:pt>
    <dgm:pt modelId="{6DD1234F-34FC-4860-89EB-766112E8BA47}" type="sibTrans" cxnId="{8236E25D-0B29-404B-BCC0-DAF5D5EFDFD3}">
      <dgm:prSet/>
      <dgm:spPr/>
      <dgm:t>
        <a:bodyPr/>
        <a:lstStyle/>
        <a:p>
          <a:endParaRPr lang="en-US"/>
        </a:p>
      </dgm:t>
    </dgm:pt>
    <dgm:pt modelId="{BAF68DBB-619C-8E4A-BB76-78EE906340A3}" type="pres">
      <dgm:prSet presAssocID="{7BB50628-CBD9-402B-B3D3-D26CC2051A8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9E636C9-8C7B-0348-A09E-F6189AE8F65B}" type="pres">
      <dgm:prSet presAssocID="{19C1CF48-7AE4-4AAE-BEFA-D716FBAA28BB}" presName="hierRoot1" presStyleCnt="0"/>
      <dgm:spPr/>
    </dgm:pt>
    <dgm:pt modelId="{F8A2F67F-E7B0-A943-937B-14E5FFEE75A7}" type="pres">
      <dgm:prSet presAssocID="{19C1CF48-7AE4-4AAE-BEFA-D716FBAA28BB}" presName="composite" presStyleCnt="0"/>
      <dgm:spPr/>
    </dgm:pt>
    <dgm:pt modelId="{7CB6D24A-9C6B-B549-B2C3-697BD0DCF4A3}" type="pres">
      <dgm:prSet presAssocID="{19C1CF48-7AE4-4AAE-BEFA-D716FBAA28BB}" presName="background" presStyleLbl="node0" presStyleIdx="0" presStyleCnt="3"/>
      <dgm:spPr/>
    </dgm:pt>
    <dgm:pt modelId="{EE4FDE26-33D8-594F-85F9-4ECBA3F5BCB8}" type="pres">
      <dgm:prSet presAssocID="{19C1CF48-7AE4-4AAE-BEFA-D716FBAA28BB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F801A6-9658-0549-A3DB-78EAC13FD36E}" type="pres">
      <dgm:prSet presAssocID="{19C1CF48-7AE4-4AAE-BEFA-D716FBAA28BB}" presName="hierChild2" presStyleCnt="0"/>
      <dgm:spPr/>
    </dgm:pt>
    <dgm:pt modelId="{647EF4C7-F05B-1145-9070-EE7679B0C188}" type="pres">
      <dgm:prSet presAssocID="{FA1FCC57-A09D-4616-8544-2A6267F3EB04}" presName="hierRoot1" presStyleCnt="0"/>
      <dgm:spPr/>
    </dgm:pt>
    <dgm:pt modelId="{B91A17F8-6718-874F-9D75-F69DFAE5EC82}" type="pres">
      <dgm:prSet presAssocID="{FA1FCC57-A09D-4616-8544-2A6267F3EB04}" presName="composite" presStyleCnt="0"/>
      <dgm:spPr/>
    </dgm:pt>
    <dgm:pt modelId="{9E6A87FA-DF6B-0048-89A1-9BFE4313361B}" type="pres">
      <dgm:prSet presAssocID="{FA1FCC57-A09D-4616-8544-2A6267F3EB04}" presName="background" presStyleLbl="node0" presStyleIdx="1" presStyleCnt="3"/>
      <dgm:spPr/>
    </dgm:pt>
    <dgm:pt modelId="{77395727-59B1-D348-85CC-B2F1F6D54B13}" type="pres">
      <dgm:prSet presAssocID="{FA1FCC57-A09D-4616-8544-2A6267F3EB04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5A33EA-859B-524E-8C66-058659198815}" type="pres">
      <dgm:prSet presAssocID="{FA1FCC57-A09D-4616-8544-2A6267F3EB04}" presName="hierChild2" presStyleCnt="0"/>
      <dgm:spPr/>
    </dgm:pt>
    <dgm:pt modelId="{755BB375-C196-7448-8527-A8AA643DE181}" type="pres">
      <dgm:prSet presAssocID="{FF1F8B77-4116-4017-B1B4-E588D46C9C5D}" presName="hierRoot1" presStyleCnt="0"/>
      <dgm:spPr/>
    </dgm:pt>
    <dgm:pt modelId="{02594F8C-8751-CF4C-8307-5CE925EF4B9E}" type="pres">
      <dgm:prSet presAssocID="{FF1F8B77-4116-4017-B1B4-E588D46C9C5D}" presName="composite" presStyleCnt="0"/>
      <dgm:spPr/>
    </dgm:pt>
    <dgm:pt modelId="{3F66D94A-BD2B-8C45-A3A2-76EFBFCC0470}" type="pres">
      <dgm:prSet presAssocID="{FF1F8B77-4116-4017-B1B4-E588D46C9C5D}" presName="background" presStyleLbl="node0" presStyleIdx="2" presStyleCnt="3"/>
      <dgm:spPr/>
    </dgm:pt>
    <dgm:pt modelId="{824C7BE4-DA42-9B4B-B2F9-AF40D54CB8CF}" type="pres">
      <dgm:prSet presAssocID="{FF1F8B77-4116-4017-B1B4-E588D46C9C5D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7365A8-0818-D547-ADD0-3818C6F9C815}" type="pres">
      <dgm:prSet presAssocID="{FF1F8B77-4116-4017-B1B4-E588D46C9C5D}" presName="hierChild2" presStyleCnt="0"/>
      <dgm:spPr/>
    </dgm:pt>
    <dgm:pt modelId="{6FEF2C22-EF45-DF4C-B7DD-33575B656F0B}" type="pres">
      <dgm:prSet presAssocID="{152002A2-5EA5-4779-A174-C708B8E6FF7A}" presName="Name10" presStyleLbl="parChTrans1D2" presStyleIdx="0" presStyleCnt="2"/>
      <dgm:spPr/>
      <dgm:t>
        <a:bodyPr/>
        <a:lstStyle/>
        <a:p>
          <a:endParaRPr lang="en-US"/>
        </a:p>
      </dgm:t>
    </dgm:pt>
    <dgm:pt modelId="{0370704B-2FE1-9C44-97FA-2EC874601630}" type="pres">
      <dgm:prSet presAssocID="{F94AF728-C7D8-4D15-9ADA-C8468646DB43}" presName="hierRoot2" presStyleCnt="0"/>
      <dgm:spPr/>
    </dgm:pt>
    <dgm:pt modelId="{BA0C0CAF-02DB-0348-A3B8-CBD1DCFB6C2F}" type="pres">
      <dgm:prSet presAssocID="{F94AF728-C7D8-4D15-9ADA-C8468646DB43}" presName="composite2" presStyleCnt="0"/>
      <dgm:spPr/>
    </dgm:pt>
    <dgm:pt modelId="{05786619-C72E-B341-AF73-E8D4F9DEA3F2}" type="pres">
      <dgm:prSet presAssocID="{F94AF728-C7D8-4D15-9ADA-C8468646DB43}" presName="background2" presStyleLbl="node2" presStyleIdx="0" presStyleCnt="2"/>
      <dgm:spPr/>
    </dgm:pt>
    <dgm:pt modelId="{1D5ADA55-3A62-9644-B8E6-92278FAA49C4}" type="pres">
      <dgm:prSet presAssocID="{F94AF728-C7D8-4D15-9ADA-C8468646DB4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4A8F82-8146-C64A-B572-A4DB1E680DBD}" type="pres">
      <dgm:prSet presAssocID="{F94AF728-C7D8-4D15-9ADA-C8468646DB43}" presName="hierChild3" presStyleCnt="0"/>
      <dgm:spPr/>
    </dgm:pt>
    <dgm:pt modelId="{7E8C7B3C-4289-D345-A241-0EA31D6AD54A}" type="pres">
      <dgm:prSet presAssocID="{EA8B6FD0-7A07-4EBD-9AD9-B4C00BC92918}" presName="Name10" presStyleLbl="parChTrans1D2" presStyleIdx="1" presStyleCnt="2"/>
      <dgm:spPr/>
      <dgm:t>
        <a:bodyPr/>
        <a:lstStyle/>
        <a:p>
          <a:endParaRPr lang="en-US"/>
        </a:p>
      </dgm:t>
    </dgm:pt>
    <dgm:pt modelId="{1E7FB394-3364-6D43-A9C1-64D3EC6558A3}" type="pres">
      <dgm:prSet presAssocID="{4601CF6D-D34B-4790-9E46-D2730C136155}" presName="hierRoot2" presStyleCnt="0"/>
      <dgm:spPr/>
    </dgm:pt>
    <dgm:pt modelId="{95298DFE-032F-1148-987F-5ADC5658BACA}" type="pres">
      <dgm:prSet presAssocID="{4601CF6D-D34B-4790-9E46-D2730C136155}" presName="composite2" presStyleCnt="0"/>
      <dgm:spPr/>
    </dgm:pt>
    <dgm:pt modelId="{805ECE63-250D-3D46-9366-4E1CB01B7292}" type="pres">
      <dgm:prSet presAssocID="{4601CF6D-D34B-4790-9E46-D2730C136155}" presName="background2" presStyleLbl="node2" presStyleIdx="1" presStyleCnt="2"/>
      <dgm:spPr/>
    </dgm:pt>
    <dgm:pt modelId="{5B734431-EEE0-4741-9F4E-C3CC914CA3F9}" type="pres">
      <dgm:prSet presAssocID="{4601CF6D-D34B-4790-9E46-D2730C13615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7E9511-4B91-8B4F-A332-1326E4926CBD}" type="pres">
      <dgm:prSet presAssocID="{4601CF6D-D34B-4790-9E46-D2730C136155}" presName="hierChild3" presStyleCnt="0"/>
      <dgm:spPr/>
    </dgm:pt>
    <dgm:pt modelId="{519B8159-153C-1142-A36B-334C5C888752}" type="pres">
      <dgm:prSet presAssocID="{0032C00E-5EF9-40E1-992D-4D097C1EED7F}" presName="Name17" presStyleLbl="parChTrans1D3" presStyleIdx="0" presStyleCnt="3"/>
      <dgm:spPr/>
      <dgm:t>
        <a:bodyPr/>
        <a:lstStyle/>
        <a:p>
          <a:endParaRPr lang="en-US"/>
        </a:p>
      </dgm:t>
    </dgm:pt>
    <dgm:pt modelId="{AE7BFE3F-6C67-AB48-9CB1-12E7CB2CFEA1}" type="pres">
      <dgm:prSet presAssocID="{74B1BA0B-03CA-4DB0-875E-1660BF226E83}" presName="hierRoot3" presStyleCnt="0"/>
      <dgm:spPr/>
    </dgm:pt>
    <dgm:pt modelId="{07A31501-AC86-D141-AFC1-D9338D04F7D5}" type="pres">
      <dgm:prSet presAssocID="{74B1BA0B-03CA-4DB0-875E-1660BF226E83}" presName="composite3" presStyleCnt="0"/>
      <dgm:spPr/>
    </dgm:pt>
    <dgm:pt modelId="{5EF1C861-D3A6-D64C-AA19-42488C79F8EF}" type="pres">
      <dgm:prSet presAssocID="{74B1BA0B-03CA-4DB0-875E-1660BF226E83}" presName="background3" presStyleLbl="node3" presStyleIdx="0" presStyleCnt="3"/>
      <dgm:spPr/>
    </dgm:pt>
    <dgm:pt modelId="{83D218C7-99AF-0443-8FBF-8CDD6F820D3B}" type="pres">
      <dgm:prSet presAssocID="{74B1BA0B-03CA-4DB0-875E-1660BF226E83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9DC9B7-0C58-C249-A50A-A278E062BEFA}" type="pres">
      <dgm:prSet presAssocID="{74B1BA0B-03CA-4DB0-875E-1660BF226E83}" presName="hierChild4" presStyleCnt="0"/>
      <dgm:spPr/>
    </dgm:pt>
    <dgm:pt modelId="{4823078B-FD41-7C4A-BF22-5BC0C4CB2148}" type="pres">
      <dgm:prSet presAssocID="{4F963AC2-F5FE-49ED-9ECC-B0485DDFB1AE}" presName="Name17" presStyleLbl="parChTrans1D3" presStyleIdx="1" presStyleCnt="3"/>
      <dgm:spPr/>
      <dgm:t>
        <a:bodyPr/>
        <a:lstStyle/>
        <a:p>
          <a:endParaRPr lang="en-US"/>
        </a:p>
      </dgm:t>
    </dgm:pt>
    <dgm:pt modelId="{70BFFF73-B606-1946-9772-CEDC9BD8B9BF}" type="pres">
      <dgm:prSet presAssocID="{89F5BA10-8BA9-4558-8771-2F096965B07E}" presName="hierRoot3" presStyleCnt="0"/>
      <dgm:spPr/>
    </dgm:pt>
    <dgm:pt modelId="{BEB31BF1-232A-554B-B4A5-001B32163576}" type="pres">
      <dgm:prSet presAssocID="{89F5BA10-8BA9-4558-8771-2F096965B07E}" presName="composite3" presStyleCnt="0"/>
      <dgm:spPr/>
    </dgm:pt>
    <dgm:pt modelId="{60E0F457-22D4-B549-840D-9B25006823C9}" type="pres">
      <dgm:prSet presAssocID="{89F5BA10-8BA9-4558-8771-2F096965B07E}" presName="background3" presStyleLbl="node3" presStyleIdx="1" presStyleCnt="3"/>
      <dgm:spPr/>
    </dgm:pt>
    <dgm:pt modelId="{17B3FA03-0AEB-7249-A3AA-4E928AEC02C6}" type="pres">
      <dgm:prSet presAssocID="{89F5BA10-8BA9-4558-8771-2F096965B07E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F60185-A304-E141-939E-781C7C0E33BE}" type="pres">
      <dgm:prSet presAssocID="{89F5BA10-8BA9-4558-8771-2F096965B07E}" presName="hierChild4" presStyleCnt="0"/>
      <dgm:spPr/>
    </dgm:pt>
    <dgm:pt modelId="{A44A7631-AEF3-CC4D-B9F8-82E7B294B162}" type="pres">
      <dgm:prSet presAssocID="{CD5BA83B-85CA-4691-B01F-6F09A87A3050}" presName="Name17" presStyleLbl="parChTrans1D3" presStyleIdx="2" presStyleCnt="3"/>
      <dgm:spPr/>
      <dgm:t>
        <a:bodyPr/>
        <a:lstStyle/>
        <a:p>
          <a:endParaRPr lang="en-US"/>
        </a:p>
      </dgm:t>
    </dgm:pt>
    <dgm:pt modelId="{EC06DC50-C8F0-9D47-A21F-D1DB2FC364AE}" type="pres">
      <dgm:prSet presAssocID="{855C21F7-5B38-4536-A330-E44747BF146B}" presName="hierRoot3" presStyleCnt="0"/>
      <dgm:spPr/>
    </dgm:pt>
    <dgm:pt modelId="{5FB3D4CB-DDB8-394A-A3F6-413FC1FA1C8B}" type="pres">
      <dgm:prSet presAssocID="{855C21F7-5B38-4536-A330-E44747BF146B}" presName="composite3" presStyleCnt="0"/>
      <dgm:spPr/>
    </dgm:pt>
    <dgm:pt modelId="{1C4C4E4B-D92D-F148-88DA-FED1E8D4F07B}" type="pres">
      <dgm:prSet presAssocID="{855C21F7-5B38-4536-A330-E44747BF146B}" presName="background3" presStyleLbl="node3" presStyleIdx="2" presStyleCnt="3"/>
      <dgm:spPr/>
    </dgm:pt>
    <dgm:pt modelId="{20FC9C6B-0690-0244-A6A2-FCBBF3A9A425}" type="pres">
      <dgm:prSet presAssocID="{855C21F7-5B38-4536-A330-E44747BF146B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9C3A27D-1100-AA47-B98B-1E2FF606B472}" type="pres">
      <dgm:prSet presAssocID="{855C21F7-5B38-4536-A330-E44747BF146B}" presName="hierChild4" presStyleCnt="0"/>
      <dgm:spPr/>
    </dgm:pt>
  </dgm:ptLst>
  <dgm:cxnLst>
    <dgm:cxn modelId="{9721BF72-F5CD-4808-A352-0B7E26BEC67B}" srcId="{7BB50628-CBD9-402B-B3D3-D26CC2051A87}" destId="{FA1FCC57-A09D-4616-8544-2A6267F3EB04}" srcOrd="1" destOrd="0" parTransId="{CE8D76C0-4EA8-4B28-BA42-8317216B1ED9}" sibTransId="{1D319FFA-6B8C-4374-A690-74BC42E9AB5E}"/>
    <dgm:cxn modelId="{2522C286-58C1-4E85-AA07-E9FA125F17B5}" srcId="{4601CF6D-D34B-4790-9E46-D2730C136155}" destId="{89F5BA10-8BA9-4558-8771-2F096965B07E}" srcOrd="1" destOrd="0" parTransId="{4F963AC2-F5FE-49ED-9ECC-B0485DDFB1AE}" sibTransId="{724F4CF1-7429-42B2-828F-6CB3B53E5C25}"/>
    <dgm:cxn modelId="{33967294-0652-164B-9E18-259EA8717711}" type="presOf" srcId="{74B1BA0B-03CA-4DB0-875E-1660BF226E83}" destId="{83D218C7-99AF-0443-8FBF-8CDD6F820D3B}" srcOrd="0" destOrd="0" presId="urn:microsoft.com/office/officeart/2005/8/layout/hierarchy1"/>
    <dgm:cxn modelId="{5E8E6A51-37F5-6443-AFD7-A3426C1C0186}" type="presOf" srcId="{CD5BA83B-85CA-4691-B01F-6F09A87A3050}" destId="{A44A7631-AEF3-CC4D-B9F8-82E7B294B162}" srcOrd="0" destOrd="0" presId="urn:microsoft.com/office/officeart/2005/8/layout/hierarchy1"/>
    <dgm:cxn modelId="{73E95BF0-9205-FE4F-AB05-2D9D8B799A69}" type="presOf" srcId="{7BB50628-CBD9-402B-B3D3-D26CC2051A87}" destId="{BAF68DBB-619C-8E4A-BB76-78EE906340A3}" srcOrd="0" destOrd="0" presId="urn:microsoft.com/office/officeart/2005/8/layout/hierarchy1"/>
    <dgm:cxn modelId="{8A90CA11-AED4-488F-B52B-F170578783F9}" srcId="{7BB50628-CBD9-402B-B3D3-D26CC2051A87}" destId="{FF1F8B77-4116-4017-B1B4-E588D46C9C5D}" srcOrd="2" destOrd="0" parTransId="{15B4E528-A347-434D-8A80-80E5F5AFE83F}" sibTransId="{6BC4E1D9-41DF-4C32-834A-8FDA2A98B25F}"/>
    <dgm:cxn modelId="{E760BD55-EDE6-C24D-B1DC-DB82BCA51BA1}" type="presOf" srcId="{152002A2-5EA5-4779-A174-C708B8E6FF7A}" destId="{6FEF2C22-EF45-DF4C-B7DD-33575B656F0B}" srcOrd="0" destOrd="0" presId="urn:microsoft.com/office/officeart/2005/8/layout/hierarchy1"/>
    <dgm:cxn modelId="{7E789A55-BE17-4A4F-B244-0B1C3709BFF1}" type="presOf" srcId="{F94AF728-C7D8-4D15-9ADA-C8468646DB43}" destId="{1D5ADA55-3A62-9644-B8E6-92278FAA49C4}" srcOrd="0" destOrd="0" presId="urn:microsoft.com/office/officeart/2005/8/layout/hierarchy1"/>
    <dgm:cxn modelId="{18A6003F-AA7A-4843-BAB1-A83B759DFE28}" srcId="{4601CF6D-D34B-4790-9E46-D2730C136155}" destId="{74B1BA0B-03CA-4DB0-875E-1660BF226E83}" srcOrd="0" destOrd="0" parTransId="{0032C00E-5EF9-40E1-992D-4D097C1EED7F}" sibTransId="{3FE309BA-8B3B-4B64-9640-047E96E708D2}"/>
    <dgm:cxn modelId="{93500785-F2E1-1A48-852B-BC9A1DA82171}" type="presOf" srcId="{FF1F8B77-4116-4017-B1B4-E588D46C9C5D}" destId="{824C7BE4-DA42-9B4B-B2F9-AF40D54CB8CF}" srcOrd="0" destOrd="0" presId="urn:microsoft.com/office/officeart/2005/8/layout/hierarchy1"/>
    <dgm:cxn modelId="{8236E25D-0B29-404B-BCC0-DAF5D5EFDFD3}" srcId="{4601CF6D-D34B-4790-9E46-D2730C136155}" destId="{855C21F7-5B38-4536-A330-E44747BF146B}" srcOrd="2" destOrd="0" parTransId="{CD5BA83B-85CA-4691-B01F-6F09A87A3050}" sibTransId="{6DD1234F-34FC-4860-89EB-766112E8BA47}"/>
    <dgm:cxn modelId="{569F9022-E740-4466-B3D0-7E56E1750024}" srcId="{FF1F8B77-4116-4017-B1B4-E588D46C9C5D}" destId="{F94AF728-C7D8-4D15-9ADA-C8468646DB43}" srcOrd="0" destOrd="0" parTransId="{152002A2-5EA5-4779-A174-C708B8E6FF7A}" sibTransId="{7DD9FCBE-AF24-4FB2-9EF8-10F6D2A56D32}"/>
    <dgm:cxn modelId="{79B63E72-7CA6-49C0-A260-0A0A0DCA31F9}" srcId="{FF1F8B77-4116-4017-B1B4-E588D46C9C5D}" destId="{4601CF6D-D34B-4790-9E46-D2730C136155}" srcOrd="1" destOrd="0" parTransId="{EA8B6FD0-7A07-4EBD-9AD9-B4C00BC92918}" sibTransId="{E49CA66C-6DE0-4E16-92A2-8240261D18D9}"/>
    <dgm:cxn modelId="{0B197610-DE5F-3A40-920E-0831EF36DAD6}" type="presOf" srcId="{89F5BA10-8BA9-4558-8771-2F096965B07E}" destId="{17B3FA03-0AEB-7249-A3AA-4E928AEC02C6}" srcOrd="0" destOrd="0" presId="urn:microsoft.com/office/officeart/2005/8/layout/hierarchy1"/>
    <dgm:cxn modelId="{EBC9B07B-86B7-1C4E-B35C-550F4CA1F6E4}" type="presOf" srcId="{EA8B6FD0-7A07-4EBD-9AD9-B4C00BC92918}" destId="{7E8C7B3C-4289-D345-A241-0EA31D6AD54A}" srcOrd="0" destOrd="0" presId="urn:microsoft.com/office/officeart/2005/8/layout/hierarchy1"/>
    <dgm:cxn modelId="{E3254D56-3530-4706-B95F-B0628EF0D428}" srcId="{7BB50628-CBD9-402B-B3D3-D26CC2051A87}" destId="{19C1CF48-7AE4-4AAE-BEFA-D716FBAA28BB}" srcOrd="0" destOrd="0" parTransId="{8C54A083-6CAC-4F80-9D7D-A0B4A3E5B477}" sibTransId="{95EADC68-DD6A-4144-AF39-3D63C6044574}"/>
    <dgm:cxn modelId="{47323DC8-D297-D24A-ACC0-85DCA53A9F24}" type="presOf" srcId="{4F963AC2-F5FE-49ED-9ECC-B0485DDFB1AE}" destId="{4823078B-FD41-7C4A-BF22-5BC0C4CB2148}" srcOrd="0" destOrd="0" presId="urn:microsoft.com/office/officeart/2005/8/layout/hierarchy1"/>
    <dgm:cxn modelId="{4070A9B4-8A48-5545-AB88-3DB32661259D}" type="presOf" srcId="{FA1FCC57-A09D-4616-8544-2A6267F3EB04}" destId="{77395727-59B1-D348-85CC-B2F1F6D54B13}" srcOrd="0" destOrd="0" presId="urn:microsoft.com/office/officeart/2005/8/layout/hierarchy1"/>
    <dgm:cxn modelId="{7CFCA168-CE2D-6B49-AA65-42EFB8DD60AE}" type="presOf" srcId="{4601CF6D-D34B-4790-9E46-D2730C136155}" destId="{5B734431-EEE0-4741-9F4E-C3CC914CA3F9}" srcOrd="0" destOrd="0" presId="urn:microsoft.com/office/officeart/2005/8/layout/hierarchy1"/>
    <dgm:cxn modelId="{4F98AF01-54C4-9747-BC4F-DEB49725B56F}" type="presOf" srcId="{19C1CF48-7AE4-4AAE-BEFA-D716FBAA28BB}" destId="{EE4FDE26-33D8-594F-85F9-4ECBA3F5BCB8}" srcOrd="0" destOrd="0" presId="urn:microsoft.com/office/officeart/2005/8/layout/hierarchy1"/>
    <dgm:cxn modelId="{ECEC32CF-6E89-8341-A092-C3682249A714}" type="presOf" srcId="{855C21F7-5B38-4536-A330-E44747BF146B}" destId="{20FC9C6B-0690-0244-A6A2-FCBBF3A9A425}" srcOrd="0" destOrd="0" presId="urn:microsoft.com/office/officeart/2005/8/layout/hierarchy1"/>
    <dgm:cxn modelId="{70E4ACBF-0BC0-1E4D-AD2C-3CEB81B2821D}" type="presOf" srcId="{0032C00E-5EF9-40E1-992D-4D097C1EED7F}" destId="{519B8159-153C-1142-A36B-334C5C888752}" srcOrd="0" destOrd="0" presId="urn:microsoft.com/office/officeart/2005/8/layout/hierarchy1"/>
    <dgm:cxn modelId="{E887DBC4-58E4-2943-883C-203669071293}" type="presParOf" srcId="{BAF68DBB-619C-8E4A-BB76-78EE906340A3}" destId="{F9E636C9-8C7B-0348-A09E-F6189AE8F65B}" srcOrd="0" destOrd="0" presId="urn:microsoft.com/office/officeart/2005/8/layout/hierarchy1"/>
    <dgm:cxn modelId="{69842139-8F10-9140-A44F-9E5DE3FBB7F7}" type="presParOf" srcId="{F9E636C9-8C7B-0348-A09E-F6189AE8F65B}" destId="{F8A2F67F-E7B0-A943-937B-14E5FFEE75A7}" srcOrd="0" destOrd="0" presId="urn:microsoft.com/office/officeart/2005/8/layout/hierarchy1"/>
    <dgm:cxn modelId="{CFC0FAD0-52DE-0744-9CF9-4101FB148F5D}" type="presParOf" srcId="{F8A2F67F-E7B0-A943-937B-14E5FFEE75A7}" destId="{7CB6D24A-9C6B-B549-B2C3-697BD0DCF4A3}" srcOrd="0" destOrd="0" presId="urn:microsoft.com/office/officeart/2005/8/layout/hierarchy1"/>
    <dgm:cxn modelId="{798F69BA-884C-334C-8354-75D8570E28D8}" type="presParOf" srcId="{F8A2F67F-E7B0-A943-937B-14E5FFEE75A7}" destId="{EE4FDE26-33D8-594F-85F9-4ECBA3F5BCB8}" srcOrd="1" destOrd="0" presId="urn:microsoft.com/office/officeart/2005/8/layout/hierarchy1"/>
    <dgm:cxn modelId="{3F3375FA-66D5-2641-9AB3-B3E39B416B05}" type="presParOf" srcId="{F9E636C9-8C7B-0348-A09E-F6189AE8F65B}" destId="{F0F801A6-9658-0549-A3DB-78EAC13FD36E}" srcOrd="1" destOrd="0" presId="urn:microsoft.com/office/officeart/2005/8/layout/hierarchy1"/>
    <dgm:cxn modelId="{3CCCBB81-341C-BD4B-BB4C-245A865A2E32}" type="presParOf" srcId="{BAF68DBB-619C-8E4A-BB76-78EE906340A3}" destId="{647EF4C7-F05B-1145-9070-EE7679B0C188}" srcOrd="1" destOrd="0" presId="urn:microsoft.com/office/officeart/2005/8/layout/hierarchy1"/>
    <dgm:cxn modelId="{D3693A6E-0C5A-084D-8F10-C865A83F8B85}" type="presParOf" srcId="{647EF4C7-F05B-1145-9070-EE7679B0C188}" destId="{B91A17F8-6718-874F-9D75-F69DFAE5EC82}" srcOrd="0" destOrd="0" presId="urn:microsoft.com/office/officeart/2005/8/layout/hierarchy1"/>
    <dgm:cxn modelId="{CD3862BD-09DE-0C49-9D3C-3A3AA6A2B31F}" type="presParOf" srcId="{B91A17F8-6718-874F-9D75-F69DFAE5EC82}" destId="{9E6A87FA-DF6B-0048-89A1-9BFE4313361B}" srcOrd="0" destOrd="0" presId="urn:microsoft.com/office/officeart/2005/8/layout/hierarchy1"/>
    <dgm:cxn modelId="{22CF979E-BA4C-5F4C-AA1B-FEEF9D758B95}" type="presParOf" srcId="{B91A17F8-6718-874F-9D75-F69DFAE5EC82}" destId="{77395727-59B1-D348-85CC-B2F1F6D54B13}" srcOrd="1" destOrd="0" presId="urn:microsoft.com/office/officeart/2005/8/layout/hierarchy1"/>
    <dgm:cxn modelId="{BE3F2A42-2EE9-294A-9DAC-EF348E2C8794}" type="presParOf" srcId="{647EF4C7-F05B-1145-9070-EE7679B0C188}" destId="{615A33EA-859B-524E-8C66-058659198815}" srcOrd="1" destOrd="0" presId="urn:microsoft.com/office/officeart/2005/8/layout/hierarchy1"/>
    <dgm:cxn modelId="{E9277600-A50D-394D-8B77-C1E5D9B4063F}" type="presParOf" srcId="{BAF68DBB-619C-8E4A-BB76-78EE906340A3}" destId="{755BB375-C196-7448-8527-A8AA643DE181}" srcOrd="2" destOrd="0" presId="urn:microsoft.com/office/officeart/2005/8/layout/hierarchy1"/>
    <dgm:cxn modelId="{6DBF995B-FE57-384E-9FD7-F780111A2547}" type="presParOf" srcId="{755BB375-C196-7448-8527-A8AA643DE181}" destId="{02594F8C-8751-CF4C-8307-5CE925EF4B9E}" srcOrd="0" destOrd="0" presId="urn:microsoft.com/office/officeart/2005/8/layout/hierarchy1"/>
    <dgm:cxn modelId="{32FDE38B-01CC-4B45-8C0B-8C9943D10C52}" type="presParOf" srcId="{02594F8C-8751-CF4C-8307-5CE925EF4B9E}" destId="{3F66D94A-BD2B-8C45-A3A2-76EFBFCC0470}" srcOrd="0" destOrd="0" presId="urn:microsoft.com/office/officeart/2005/8/layout/hierarchy1"/>
    <dgm:cxn modelId="{50783FB8-A935-8E47-B4D0-913121661755}" type="presParOf" srcId="{02594F8C-8751-CF4C-8307-5CE925EF4B9E}" destId="{824C7BE4-DA42-9B4B-B2F9-AF40D54CB8CF}" srcOrd="1" destOrd="0" presId="urn:microsoft.com/office/officeart/2005/8/layout/hierarchy1"/>
    <dgm:cxn modelId="{DABE5685-7E41-3C45-8BF2-06E9E12236E2}" type="presParOf" srcId="{755BB375-C196-7448-8527-A8AA643DE181}" destId="{7D7365A8-0818-D547-ADD0-3818C6F9C815}" srcOrd="1" destOrd="0" presId="urn:microsoft.com/office/officeart/2005/8/layout/hierarchy1"/>
    <dgm:cxn modelId="{BA93F15E-8BDE-6649-9079-AEEFFD533BDD}" type="presParOf" srcId="{7D7365A8-0818-D547-ADD0-3818C6F9C815}" destId="{6FEF2C22-EF45-DF4C-B7DD-33575B656F0B}" srcOrd="0" destOrd="0" presId="urn:microsoft.com/office/officeart/2005/8/layout/hierarchy1"/>
    <dgm:cxn modelId="{3EC58114-B188-7B49-B189-EFD039604A02}" type="presParOf" srcId="{7D7365A8-0818-D547-ADD0-3818C6F9C815}" destId="{0370704B-2FE1-9C44-97FA-2EC874601630}" srcOrd="1" destOrd="0" presId="urn:microsoft.com/office/officeart/2005/8/layout/hierarchy1"/>
    <dgm:cxn modelId="{19523C93-CD29-044E-9480-9CCED471719D}" type="presParOf" srcId="{0370704B-2FE1-9C44-97FA-2EC874601630}" destId="{BA0C0CAF-02DB-0348-A3B8-CBD1DCFB6C2F}" srcOrd="0" destOrd="0" presId="urn:microsoft.com/office/officeart/2005/8/layout/hierarchy1"/>
    <dgm:cxn modelId="{318AD35C-1990-F544-8AF6-3B5E65D0E2E3}" type="presParOf" srcId="{BA0C0CAF-02DB-0348-A3B8-CBD1DCFB6C2F}" destId="{05786619-C72E-B341-AF73-E8D4F9DEA3F2}" srcOrd="0" destOrd="0" presId="urn:microsoft.com/office/officeart/2005/8/layout/hierarchy1"/>
    <dgm:cxn modelId="{059E1164-C70F-0744-A16D-BCD30914A0E7}" type="presParOf" srcId="{BA0C0CAF-02DB-0348-A3B8-CBD1DCFB6C2F}" destId="{1D5ADA55-3A62-9644-B8E6-92278FAA49C4}" srcOrd="1" destOrd="0" presId="urn:microsoft.com/office/officeart/2005/8/layout/hierarchy1"/>
    <dgm:cxn modelId="{0768C6BD-7AC4-404B-BB1D-C34BDB0C58F7}" type="presParOf" srcId="{0370704B-2FE1-9C44-97FA-2EC874601630}" destId="{374A8F82-8146-C64A-B572-A4DB1E680DBD}" srcOrd="1" destOrd="0" presId="urn:microsoft.com/office/officeart/2005/8/layout/hierarchy1"/>
    <dgm:cxn modelId="{652B2F5A-1FB9-E14D-9FC0-A1A11FFB1E43}" type="presParOf" srcId="{7D7365A8-0818-D547-ADD0-3818C6F9C815}" destId="{7E8C7B3C-4289-D345-A241-0EA31D6AD54A}" srcOrd="2" destOrd="0" presId="urn:microsoft.com/office/officeart/2005/8/layout/hierarchy1"/>
    <dgm:cxn modelId="{32EC9B48-77E9-FB4D-9332-8816C4516BEF}" type="presParOf" srcId="{7D7365A8-0818-D547-ADD0-3818C6F9C815}" destId="{1E7FB394-3364-6D43-A9C1-64D3EC6558A3}" srcOrd="3" destOrd="0" presId="urn:microsoft.com/office/officeart/2005/8/layout/hierarchy1"/>
    <dgm:cxn modelId="{7916580F-312E-1F47-A075-6C66CF491656}" type="presParOf" srcId="{1E7FB394-3364-6D43-A9C1-64D3EC6558A3}" destId="{95298DFE-032F-1148-987F-5ADC5658BACA}" srcOrd="0" destOrd="0" presId="urn:microsoft.com/office/officeart/2005/8/layout/hierarchy1"/>
    <dgm:cxn modelId="{FB27C043-4410-DE4D-8A67-985EFCB5F147}" type="presParOf" srcId="{95298DFE-032F-1148-987F-5ADC5658BACA}" destId="{805ECE63-250D-3D46-9366-4E1CB01B7292}" srcOrd="0" destOrd="0" presId="urn:microsoft.com/office/officeart/2005/8/layout/hierarchy1"/>
    <dgm:cxn modelId="{AA91E4E7-91A2-0640-8B4B-DA915A3F7FDF}" type="presParOf" srcId="{95298DFE-032F-1148-987F-5ADC5658BACA}" destId="{5B734431-EEE0-4741-9F4E-C3CC914CA3F9}" srcOrd="1" destOrd="0" presId="urn:microsoft.com/office/officeart/2005/8/layout/hierarchy1"/>
    <dgm:cxn modelId="{07E36F24-DDD0-C342-B5AC-CAE6D3904A81}" type="presParOf" srcId="{1E7FB394-3364-6D43-A9C1-64D3EC6558A3}" destId="{2B7E9511-4B91-8B4F-A332-1326E4926CBD}" srcOrd="1" destOrd="0" presId="urn:microsoft.com/office/officeart/2005/8/layout/hierarchy1"/>
    <dgm:cxn modelId="{CBC8F2A8-B06D-5649-8A9A-55BF98546ABB}" type="presParOf" srcId="{2B7E9511-4B91-8B4F-A332-1326E4926CBD}" destId="{519B8159-153C-1142-A36B-334C5C888752}" srcOrd="0" destOrd="0" presId="urn:microsoft.com/office/officeart/2005/8/layout/hierarchy1"/>
    <dgm:cxn modelId="{3D6D6C57-BCF5-F348-82A9-D808C424E535}" type="presParOf" srcId="{2B7E9511-4B91-8B4F-A332-1326E4926CBD}" destId="{AE7BFE3F-6C67-AB48-9CB1-12E7CB2CFEA1}" srcOrd="1" destOrd="0" presId="urn:microsoft.com/office/officeart/2005/8/layout/hierarchy1"/>
    <dgm:cxn modelId="{D04E13DD-FB69-5348-B73F-C25F455AE819}" type="presParOf" srcId="{AE7BFE3F-6C67-AB48-9CB1-12E7CB2CFEA1}" destId="{07A31501-AC86-D141-AFC1-D9338D04F7D5}" srcOrd="0" destOrd="0" presId="urn:microsoft.com/office/officeart/2005/8/layout/hierarchy1"/>
    <dgm:cxn modelId="{618D280B-0B2B-514A-BB04-8F50C6F1C460}" type="presParOf" srcId="{07A31501-AC86-D141-AFC1-D9338D04F7D5}" destId="{5EF1C861-D3A6-D64C-AA19-42488C79F8EF}" srcOrd="0" destOrd="0" presId="urn:microsoft.com/office/officeart/2005/8/layout/hierarchy1"/>
    <dgm:cxn modelId="{7D571A71-5C57-AA45-B827-FD7B89A4A98B}" type="presParOf" srcId="{07A31501-AC86-D141-AFC1-D9338D04F7D5}" destId="{83D218C7-99AF-0443-8FBF-8CDD6F820D3B}" srcOrd="1" destOrd="0" presId="urn:microsoft.com/office/officeart/2005/8/layout/hierarchy1"/>
    <dgm:cxn modelId="{51DE0EB6-8B63-6349-9405-409AFAA239D1}" type="presParOf" srcId="{AE7BFE3F-6C67-AB48-9CB1-12E7CB2CFEA1}" destId="{589DC9B7-0C58-C249-A50A-A278E062BEFA}" srcOrd="1" destOrd="0" presId="urn:microsoft.com/office/officeart/2005/8/layout/hierarchy1"/>
    <dgm:cxn modelId="{52AA75B5-8F1C-DB43-9256-6C737509A70F}" type="presParOf" srcId="{2B7E9511-4B91-8B4F-A332-1326E4926CBD}" destId="{4823078B-FD41-7C4A-BF22-5BC0C4CB2148}" srcOrd="2" destOrd="0" presId="urn:microsoft.com/office/officeart/2005/8/layout/hierarchy1"/>
    <dgm:cxn modelId="{6E918E4B-39F5-CF4F-9ADA-7E735A3C1A4A}" type="presParOf" srcId="{2B7E9511-4B91-8B4F-A332-1326E4926CBD}" destId="{70BFFF73-B606-1946-9772-CEDC9BD8B9BF}" srcOrd="3" destOrd="0" presId="urn:microsoft.com/office/officeart/2005/8/layout/hierarchy1"/>
    <dgm:cxn modelId="{9CBA5E66-F704-9E47-9FFC-BE7B88A4151F}" type="presParOf" srcId="{70BFFF73-B606-1946-9772-CEDC9BD8B9BF}" destId="{BEB31BF1-232A-554B-B4A5-001B32163576}" srcOrd="0" destOrd="0" presId="urn:microsoft.com/office/officeart/2005/8/layout/hierarchy1"/>
    <dgm:cxn modelId="{2631B2CC-BDC2-BE4E-861E-FC15D22EBF95}" type="presParOf" srcId="{BEB31BF1-232A-554B-B4A5-001B32163576}" destId="{60E0F457-22D4-B549-840D-9B25006823C9}" srcOrd="0" destOrd="0" presId="urn:microsoft.com/office/officeart/2005/8/layout/hierarchy1"/>
    <dgm:cxn modelId="{78189629-18DE-784D-A6EC-CD5F6A351AF6}" type="presParOf" srcId="{BEB31BF1-232A-554B-B4A5-001B32163576}" destId="{17B3FA03-0AEB-7249-A3AA-4E928AEC02C6}" srcOrd="1" destOrd="0" presId="urn:microsoft.com/office/officeart/2005/8/layout/hierarchy1"/>
    <dgm:cxn modelId="{6CBBA419-892B-BB44-BA33-1AD49C2C89DE}" type="presParOf" srcId="{70BFFF73-B606-1946-9772-CEDC9BD8B9BF}" destId="{CCF60185-A304-E141-939E-781C7C0E33BE}" srcOrd="1" destOrd="0" presId="urn:microsoft.com/office/officeart/2005/8/layout/hierarchy1"/>
    <dgm:cxn modelId="{8F975F46-5AE9-B34A-A41F-2149F35C5C56}" type="presParOf" srcId="{2B7E9511-4B91-8B4F-A332-1326E4926CBD}" destId="{A44A7631-AEF3-CC4D-B9F8-82E7B294B162}" srcOrd="4" destOrd="0" presId="urn:microsoft.com/office/officeart/2005/8/layout/hierarchy1"/>
    <dgm:cxn modelId="{BB535F37-6874-C241-990F-8B3D824749E8}" type="presParOf" srcId="{2B7E9511-4B91-8B4F-A332-1326E4926CBD}" destId="{EC06DC50-C8F0-9D47-A21F-D1DB2FC364AE}" srcOrd="5" destOrd="0" presId="urn:microsoft.com/office/officeart/2005/8/layout/hierarchy1"/>
    <dgm:cxn modelId="{E3B6C16E-5BED-D542-A7E5-5BE7B682259F}" type="presParOf" srcId="{EC06DC50-C8F0-9D47-A21F-D1DB2FC364AE}" destId="{5FB3D4CB-DDB8-394A-A3F6-413FC1FA1C8B}" srcOrd="0" destOrd="0" presId="urn:microsoft.com/office/officeart/2005/8/layout/hierarchy1"/>
    <dgm:cxn modelId="{79E52519-0D8D-9343-B4FA-376573293A23}" type="presParOf" srcId="{5FB3D4CB-DDB8-394A-A3F6-413FC1FA1C8B}" destId="{1C4C4E4B-D92D-F148-88DA-FED1E8D4F07B}" srcOrd="0" destOrd="0" presId="urn:microsoft.com/office/officeart/2005/8/layout/hierarchy1"/>
    <dgm:cxn modelId="{85DA63A1-6363-084B-939F-E620478DDEEE}" type="presParOf" srcId="{5FB3D4CB-DDB8-394A-A3F6-413FC1FA1C8B}" destId="{20FC9C6B-0690-0244-A6A2-FCBBF3A9A425}" srcOrd="1" destOrd="0" presId="urn:microsoft.com/office/officeart/2005/8/layout/hierarchy1"/>
    <dgm:cxn modelId="{92F83EF1-8D76-9548-9736-F5BDD52E24BE}" type="presParOf" srcId="{EC06DC50-C8F0-9D47-A21F-D1DB2FC364AE}" destId="{39C3A27D-1100-AA47-B98B-1E2FF606B47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DC4ABF-1621-4A56-9502-A194166BBD22}" type="doc">
      <dgm:prSet loTypeId="urn:microsoft.com/office/officeart/2016/7/layout/HorizontalActionList" loCatId="List" qsTypeId="urn:microsoft.com/office/officeart/2005/8/quickstyle/simple1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D2B0D7B1-648D-4D6F-8C4E-03DA33DDF7CC}">
      <dgm:prSet/>
      <dgm:spPr/>
      <dgm:t>
        <a:bodyPr/>
        <a:lstStyle/>
        <a:p>
          <a:r>
            <a:rPr lang="en-US"/>
            <a:t>Ensure</a:t>
          </a:r>
        </a:p>
      </dgm:t>
    </dgm:pt>
    <dgm:pt modelId="{977A7B11-41B3-4654-B2D9-6082651A76F6}" type="parTrans" cxnId="{C63FFB89-9EFD-411E-8433-1076DA4ED339}">
      <dgm:prSet/>
      <dgm:spPr/>
      <dgm:t>
        <a:bodyPr/>
        <a:lstStyle/>
        <a:p>
          <a:endParaRPr lang="en-US"/>
        </a:p>
      </dgm:t>
    </dgm:pt>
    <dgm:pt modelId="{0693515B-6245-4501-91AE-5617ED616600}" type="sibTrans" cxnId="{C63FFB89-9EFD-411E-8433-1076DA4ED339}">
      <dgm:prSet/>
      <dgm:spPr/>
      <dgm:t>
        <a:bodyPr/>
        <a:lstStyle/>
        <a:p>
          <a:endParaRPr lang="en-US"/>
        </a:p>
      </dgm:t>
    </dgm:pt>
    <dgm:pt modelId="{F1CF7A9C-7005-46F3-87D6-9BA216B25D30}">
      <dgm:prSet/>
      <dgm:spPr/>
      <dgm:t>
        <a:bodyPr/>
        <a:lstStyle/>
        <a:p>
          <a:r>
            <a:rPr lang="en-US"/>
            <a:t>Ensure even better cloud service delivery</a:t>
          </a:r>
        </a:p>
      </dgm:t>
    </dgm:pt>
    <dgm:pt modelId="{43EF7243-35B9-4255-92E0-B9128ED8B465}" type="parTrans" cxnId="{A237D6B5-B2DE-42BE-95E6-64D1F8326527}">
      <dgm:prSet/>
      <dgm:spPr/>
      <dgm:t>
        <a:bodyPr/>
        <a:lstStyle/>
        <a:p>
          <a:endParaRPr lang="en-US"/>
        </a:p>
      </dgm:t>
    </dgm:pt>
    <dgm:pt modelId="{BFD838F9-501C-46AD-B5B2-A143FFF9F63D}" type="sibTrans" cxnId="{A237D6B5-B2DE-42BE-95E6-64D1F8326527}">
      <dgm:prSet/>
      <dgm:spPr/>
      <dgm:t>
        <a:bodyPr/>
        <a:lstStyle/>
        <a:p>
          <a:endParaRPr lang="en-US"/>
        </a:p>
      </dgm:t>
    </dgm:pt>
    <dgm:pt modelId="{B0C7963E-9992-49AD-BC64-C2F0405C1B93}">
      <dgm:prSet/>
      <dgm:spPr/>
      <dgm:t>
        <a:bodyPr/>
        <a:lstStyle/>
        <a:p>
          <a:r>
            <a:rPr lang="en-US"/>
            <a:t>Hybrid cloud delivery platforms</a:t>
          </a:r>
        </a:p>
      </dgm:t>
    </dgm:pt>
    <dgm:pt modelId="{C503D960-B9DE-43F8-9025-1F7D2AD43DCB}" type="parTrans" cxnId="{379DBC51-C0DC-4708-9366-7A2E4A458213}">
      <dgm:prSet/>
      <dgm:spPr/>
      <dgm:t>
        <a:bodyPr/>
        <a:lstStyle/>
        <a:p>
          <a:endParaRPr lang="en-US"/>
        </a:p>
      </dgm:t>
    </dgm:pt>
    <dgm:pt modelId="{A74C5AA9-12E6-4857-AE4E-3659132B8DFE}" type="sibTrans" cxnId="{379DBC51-C0DC-4708-9366-7A2E4A458213}">
      <dgm:prSet/>
      <dgm:spPr/>
      <dgm:t>
        <a:bodyPr/>
        <a:lstStyle/>
        <a:p>
          <a:endParaRPr lang="en-US"/>
        </a:p>
      </dgm:t>
    </dgm:pt>
    <dgm:pt modelId="{340518D1-0520-4D20-97C4-B5075C0BFFE8}">
      <dgm:prSet/>
      <dgm:spPr/>
      <dgm:t>
        <a:bodyPr/>
        <a:lstStyle/>
        <a:p>
          <a:r>
            <a:rPr lang="en-US"/>
            <a:t>Cloud security</a:t>
          </a:r>
        </a:p>
      </dgm:t>
    </dgm:pt>
    <dgm:pt modelId="{C7A269F4-E3CB-4FAF-885A-6C9546809EE6}" type="parTrans" cxnId="{B7040709-320B-4B5F-9021-E5F73712E58B}">
      <dgm:prSet/>
      <dgm:spPr/>
      <dgm:t>
        <a:bodyPr/>
        <a:lstStyle/>
        <a:p>
          <a:endParaRPr lang="en-US"/>
        </a:p>
      </dgm:t>
    </dgm:pt>
    <dgm:pt modelId="{68F599AF-DC24-46FC-AB54-9972EFB74800}" type="sibTrans" cxnId="{B7040709-320B-4B5F-9021-E5F73712E58B}">
      <dgm:prSet/>
      <dgm:spPr/>
      <dgm:t>
        <a:bodyPr/>
        <a:lstStyle/>
        <a:p>
          <a:endParaRPr lang="en-US"/>
        </a:p>
      </dgm:t>
    </dgm:pt>
    <dgm:pt modelId="{A91F83E4-74A1-475B-BDA0-8FC9B201F5D0}">
      <dgm:prSet/>
      <dgm:spPr/>
      <dgm:t>
        <a:bodyPr/>
        <a:lstStyle/>
        <a:p>
          <a:r>
            <a:rPr lang="en-US"/>
            <a:t>Connectivity and easy access</a:t>
          </a:r>
        </a:p>
      </dgm:t>
    </dgm:pt>
    <dgm:pt modelId="{4747951A-7B32-4621-B5A4-98EF52FF68AE}" type="parTrans" cxnId="{69B5E571-ED16-40AA-868F-79B852C5E5A8}">
      <dgm:prSet/>
      <dgm:spPr/>
      <dgm:t>
        <a:bodyPr/>
        <a:lstStyle/>
        <a:p>
          <a:endParaRPr lang="en-US"/>
        </a:p>
      </dgm:t>
    </dgm:pt>
    <dgm:pt modelId="{3102FB04-D183-4597-89FD-441F308671F5}" type="sibTrans" cxnId="{69B5E571-ED16-40AA-868F-79B852C5E5A8}">
      <dgm:prSet/>
      <dgm:spPr/>
      <dgm:t>
        <a:bodyPr/>
        <a:lstStyle/>
        <a:p>
          <a:endParaRPr lang="en-US"/>
        </a:p>
      </dgm:t>
    </dgm:pt>
    <dgm:pt modelId="{7BB042E2-D9BF-45BB-83D8-F5E707B832F6}">
      <dgm:prSet/>
      <dgm:spPr/>
      <dgm:t>
        <a:bodyPr/>
        <a:lstStyle/>
        <a:p>
          <a:r>
            <a:rPr lang="en-US"/>
            <a:t>Utilize and scale up</a:t>
          </a:r>
        </a:p>
      </dgm:t>
    </dgm:pt>
    <dgm:pt modelId="{8DE9A375-AADA-4517-81F3-FA4B0ECFC18D}" type="parTrans" cxnId="{087C4B47-538B-433A-AD1C-B4009E463027}">
      <dgm:prSet/>
      <dgm:spPr/>
      <dgm:t>
        <a:bodyPr/>
        <a:lstStyle/>
        <a:p>
          <a:endParaRPr lang="en-US"/>
        </a:p>
      </dgm:t>
    </dgm:pt>
    <dgm:pt modelId="{EAC71DCB-86A3-4450-9FFA-E7D50526564A}" type="sibTrans" cxnId="{087C4B47-538B-433A-AD1C-B4009E463027}">
      <dgm:prSet/>
      <dgm:spPr/>
      <dgm:t>
        <a:bodyPr/>
        <a:lstStyle/>
        <a:p>
          <a:endParaRPr lang="en-US"/>
        </a:p>
      </dgm:t>
    </dgm:pt>
    <dgm:pt modelId="{29334E98-8FB8-4AB1-8691-D8983BE78D4C}">
      <dgm:prSet/>
      <dgm:spPr/>
      <dgm:t>
        <a:bodyPr/>
        <a:lstStyle/>
        <a:p>
          <a:r>
            <a:rPr lang="en-US"/>
            <a:t>Utilize and scale up the delivery system we have set up to provide more services</a:t>
          </a:r>
        </a:p>
      </dgm:t>
    </dgm:pt>
    <dgm:pt modelId="{3BCB9537-68CF-4949-B741-A510A31B9E0D}" type="parTrans" cxnId="{EAB4CED7-2D2A-4C9C-9B85-E71C93F3962C}">
      <dgm:prSet/>
      <dgm:spPr/>
      <dgm:t>
        <a:bodyPr/>
        <a:lstStyle/>
        <a:p>
          <a:endParaRPr lang="en-US"/>
        </a:p>
      </dgm:t>
    </dgm:pt>
    <dgm:pt modelId="{42B61D6E-AA7D-44C7-B135-110CD5A46ACA}" type="sibTrans" cxnId="{EAB4CED7-2D2A-4C9C-9B85-E71C93F3962C}">
      <dgm:prSet/>
      <dgm:spPr/>
      <dgm:t>
        <a:bodyPr/>
        <a:lstStyle/>
        <a:p>
          <a:endParaRPr lang="en-US"/>
        </a:p>
      </dgm:t>
    </dgm:pt>
    <dgm:pt modelId="{C9A37053-7BEF-4A43-9D75-DE7516B8B700}">
      <dgm:prSet/>
      <dgm:spPr/>
      <dgm:t>
        <a:bodyPr/>
        <a:lstStyle/>
        <a:p>
          <a:r>
            <a:rPr lang="en-US"/>
            <a:t>Community cloud services</a:t>
          </a:r>
        </a:p>
      </dgm:t>
    </dgm:pt>
    <dgm:pt modelId="{46561533-4DD1-4893-989D-1FDA1ED45F30}" type="parTrans" cxnId="{06D9EC25-F859-4228-B9EE-6FF671E0C607}">
      <dgm:prSet/>
      <dgm:spPr/>
      <dgm:t>
        <a:bodyPr/>
        <a:lstStyle/>
        <a:p>
          <a:endParaRPr lang="en-US"/>
        </a:p>
      </dgm:t>
    </dgm:pt>
    <dgm:pt modelId="{B46CE961-CC20-4500-8BC6-466585C5BAA1}" type="sibTrans" cxnId="{06D9EC25-F859-4228-B9EE-6FF671E0C607}">
      <dgm:prSet/>
      <dgm:spPr/>
      <dgm:t>
        <a:bodyPr/>
        <a:lstStyle/>
        <a:p>
          <a:endParaRPr lang="en-US"/>
        </a:p>
      </dgm:t>
    </dgm:pt>
    <dgm:pt modelId="{B94165A0-CB05-48B9-B874-FB2291ABDD5D}">
      <dgm:prSet/>
      <dgm:spPr/>
      <dgm:t>
        <a:bodyPr/>
        <a:lstStyle/>
        <a:p>
          <a:r>
            <a:rPr lang="en-US"/>
            <a:t>Learning management, educational tools</a:t>
          </a:r>
        </a:p>
      </dgm:t>
    </dgm:pt>
    <dgm:pt modelId="{CB77F02A-197D-4B24-86C6-2C904665D720}" type="parTrans" cxnId="{6665D0D0-22EA-45EC-97C0-95AFAC90A8B9}">
      <dgm:prSet/>
      <dgm:spPr/>
      <dgm:t>
        <a:bodyPr/>
        <a:lstStyle/>
        <a:p>
          <a:endParaRPr lang="en-US"/>
        </a:p>
      </dgm:t>
    </dgm:pt>
    <dgm:pt modelId="{4A6BE879-E0FC-418E-A250-62A120C032B7}" type="sibTrans" cxnId="{6665D0D0-22EA-45EC-97C0-95AFAC90A8B9}">
      <dgm:prSet/>
      <dgm:spPr/>
      <dgm:t>
        <a:bodyPr/>
        <a:lstStyle/>
        <a:p>
          <a:endParaRPr lang="en-US"/>
        </a:p>
      </dgm:t>
    </dgm:pt>
    <dgm:pt modelId="{54664D60-A3F7-4EFE-BA88-8142827E3362}">
      <dgm:prSet/>
      <dgm:spPr/>
      <dgm:t>
        <a:bodyPr/>
        <a:lstStyle/>
        <a:p>
          <a:r>
            <a:rPr lang="en-US"/>
            <a:t>Explore</a:t>
          </a:r>
        </a:p>
      </dgm:t>
    </dgm:pt>
    <dgm:pt modelId="{7F1F2E6E-EEFC-41E7-8137-A68D4212EFB8}" type="parTrans" cxnId="{2F9AC502-C476-4686-8D71-98F1F1F2A49B}">
      <dgm:prSet/>
      <dgm:spPr/>
      <dgm:t>
        <a:bodyPr/>
        <a:lstStyle/>
        <a:p>
          <a:endParaRPr lang="en-US"/>
        </a:p>
      </dgm:t>
    </dgm:pt>
    <dgm:pt modelId="{2CBEF692-1869-4B71-BB95-F500E7D4CC9E}" type="sibTrans" cxnId="{2F9AC502-C476-4686-8D71-98F1F1F2A49B}">
      <dgm:prSet/>
      <dgm:spPr/>
      <dgm:t>
        <a:bodyPr/>
        <a:lstStyle/>
        <a:p>
          <a:endParaRPr lang="en-US"/>
        </a:p>
      </dgm:t>
    </dgm:pt>
    <dgm:pt modelId="{B2A01655-7ED8-4615-918C-04C5F42E9DCE}">
      <dgm:prSet/>
      <dgm:spPr/>
      <dgm:t>
        <a:bodyPr/>
        <a:lstStyle/>
        <a:p>
          <a:r>
            <a:rPr lang="en-US"/>
            <a:t>Explore new areas</a:t>
          </a:r>
        </a:p>
      </dgm:t>
    </dgm:pt>
    <dgm:pt modelId="{11F7CFDA-960E-46E1-A518-C8B297D25D57}" type="parTrans" cxnId="{A3EB0E2B-7901-4373-88DD-69E084286E1C}">
      <dgm:prSet/>
      <dgm:spPr/>
      <dgm:t>
        <a:bodyPr/>
        <a:lstStyle/>
        <a:p>
          <a:endParaRPr lang="en-US"/>
        </a:p>
      </dgm:t>
    </dgm:pt>
    <dgm:pt modelId="{EE272D37-2202-40DD-95EE-201C339F2FFF}" type="sibTrans" cxnId="{A3EB0E2B-7901-4373-88DD-69E084286E1C}">
      <dgm:prSet/>
      <dgm:spPr/>
      <dgm:t>
        <a:bodyPr/>
        <a:lstStyle/>
        <a:p>
          <a:endParaRPr lang="en-US"/>
        </a:p>
      </dgm:t>
    </dgm:pt>
    <dgm:pt modelId="{03096C22-1626-4B45-A54B-D25FDEC3F11E}">
      <dgm:prSet/>
      <dgm:spPr/>
      <dgm:t>
        <a:bodyPr/>
        <a:lstStyle/>
        <a:p>
          <a:r>
            <a:rPr lang="en-US"/>
            <a:t>Machine learning</a:t>
          </a:r>
        </a:p>
      </dgm:t>
    </dgm:pt>
    <dgm:pt modelId="{4FEE62E9-CADC-47D5-8BAF-742DE264DDE0}" type="parTrans" cxnId="{3994EA08-168E-43AF-A990-1F5B15120D2A}">
      <dgm:prSet/>
      <dgm:spPr/>
      <dgm:t>
        <a:bodyPr/>
        <a:lstStyle/>
        <a:p>
          <a:endParaRPr lang="en-US"/>
        </a:p>
      </dgm:t>
    </dgm:pt>
    <dgm:pt modelId="{3DAE9578-0E2C-40B1-BD25-2700CE6CAA4E}" type="sibTrans" cxnId="{3994EA08-168E-43AF-A990-1F5B15120D2A}">
      <dgm:prSet/>
      <dgm:spPr/>
      <dgm:t>
        <a:bodyPr/>
        <a:lstStyle/>
        <a:p>
          <a:endParaRPr lang="en-US"/>
        </a:p>
      </dgm:t>
    </dgm:pt>
    <dgm:pt modelId="{3DA2B00C-8C5A-4F96-916A-7A1C1E418035}">
      <dgm:prSet/>
      <dgm:spPr/>
      <dgm:t>
        <a:bodyPr/>
        <a:lstStyle/>
        <a:p>
          <a:r>
            <a:rPr lang="en-US"/>
            <a:t>Artificial intelligence</a:t>
          </a:r>
        </a:p>
      </dgm:t>
    </dgm:pt>
    <dgm:pt modelId="{95357372-6CDB-40F1-B840-D5815956B1A5}" type="parTrans" cxnId="{1AA4A148-401C-4928-8B4F-ED9230EED3C3}">
      <dgm:prSet/>
      <dgm:spPr/>
      <dgm:t>
        <a:bodyPr/>
        <a:lstStyle/>
        <a:p>
          <a:endParaRPr lang="en-US"/>
        </a:p>
      </dgm:t>
    </dgm:pt>
    <dgm:pt modelId="{AD1F1406-4C1F-404D-87BB-C86E857A6A79}" type="sibTrans" cxnId="{1AA4A148-401C-4928-8B4F-ED9230EED3C3}">
      <dgm:prSet/>
      <dgm:spPr/>
      <dgm:t>
        <a:bodyPr/>
        <a:lstStyle/>
        <a:p>
          <a:endParaRPr lang="en-US"/>
        </a:p>
      </dgm:t>
    </dgm:pt>
    <dgm:pt modelId="{C14DA6F2-9B34-493E-9178-0A9BBA4ED7B9}">
      <dgm:prSet/>
      <dgm:spPr/>
      <dgm:t>
        <a:bodyPr/>
        <a:lstStyle/>
        <a:p>
          <a:r>
            <a:rPr lang="en-US"/>
            <a:t>Container-based virtualization</a:t>
          </a:r>
        </a:p>
      </dgm:t>
    </dgm:pt>
    <dgm:pt modelId="{DACC2599-691B-4E1D-975C-0BA3A0E5AFB2}" type="parTrans" cxnId="{4D3115F8-0348-48EC-AC88-14DE6FBD46BF}">
      <dgm:prSet/>
      <dgm:spPr/>
      <dgm:t>
        <a:bodyPr/>
        <a:lstStyle/>
        <a:p>
          <a:endParaRPr lang="en-US"/>
        </a:p>
      </dgm:t>
    </dgm:pt>
    <dgm:pt modelId="{ACD33A31-F84B-4A7D-A9AC-AC1BC30E626A}" type="sibTrans" cxnId="{4D3115F8-0348-48EC-AC88-14DE6FBD46BF}">
      <dgm:prSet/>
      <dgm:spPr/>
      <dgm:t>
        <a:bodyPr/>
        <a:lstStyle/>
        <a:p>
          <a:endParaRPr lang="en-US"/>
        </a:p>
      </dgm:t>
    </dgm:pt>
    <dgm:pt modelId="{18084CF2-848E-AA4C-9886-50E84318E185}" type="pres">
      <dgm:prSet presAssocID="{4EDC4ABF-1621-4A56-9502-A194166BBD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A7C163-852D-8C4A-B517-F9DE31B576CD}" type="pres">
      <dgm:prSet presAssocID="{D2B0D7B1-648D-4D6F-8C4E-03DA33DDF7CC}" presName="composite" presStyleCnt="0"/>
      <dgm:spPr/>
    </dgm:pt>
    <dgm:pt modelId="{5031245C-3F85-004A-939E-BFDE048A2994}" type="pres">
      <dgm:prSet presAssocID="{D2B0D7B1-648D-4D6F-8C4E-03DA33DDF7CC}" presName="parTx" presStyleLbl="alignNode1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BAC8295-8BF8-EE4A-BCE6-3037C5AC0561}" type="pres">
      <dgm:prSet presAssocID="{D2B0D7B1-648D-4D6F-8C4E-03DA33DDF7CC}" presName="desTx" presStyleLbl="alignAccFollowNode1" presStyleIdx="0" presStyleCnt="3">
        <dgm:presLayoutVars/>
      </dgm:prSet>
      <dgm:spPr/>
      <dgm:t>
        <a:bodyPr/>
        <a:lstStyle/>
        <a:p>
          <a:endParaRPr lang="en-US"/>
        </a:p>
      </dgm:t>
    </dgm:pt>
    <dgm:pt modelId="{0D843DC1-8CB9-4649-9898-42925E523210}" type="pres">
      <dgm:prSet presAssocID="{0693515B-6245-4501-91AE-5617ED616600}" presName="space" presStyleCnt="0"/>
      <dgm:spPr/>
    </dgm:pt>
    <dgm:pt modelId="{EDE45259-0AC8-E949-B6CE-8B99D4927C5D}" type="pres">
      <dgm:prSet presAssocID="{7BB042E2-D9BF-45BB-83D8-F5E707B832F6}" presName="composite" presStyleCnt="0"/>
      <dgm:spPr/>
    </dgm:pt>
    <dgm:pt modelId="{2F149053-5265-8D45-91B6-8BA687993050}" type="pres">
      <dgm:prSet presAssocID="{7BB042E2-D9BF-45BB-83D8-F5E707B832F6}" presName="parTx" presStyleLbl="alignNode1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27A9BFD-575B-0244-B867-2D57A34C2D84}" type="pres">
      <dgm:prSet presAssocID="{7BB042E2-D9BF-45BB-83D8-F5E707B832F6}" presName="desTx" presStyleLbl="alignAccFollowNode1" presStyleIdx="1" presStyleCnt="3">
        <dgm:presLayoutVars/>
      </dgm:prSet>
      <dgm:spPr/>
      <dgm:t>
        <a:bodyPr/>
        <a:lstStyle/>
        <a:p>
          <a:endParaRPr lang="en-US"/>
        </a:p>
      </dgm:t>
    </dgm:pt>
    <dgm:pt modelId="{37E274FF-6E32-824D-B28A-9876330F6037}" type="pres">
      <dgm:prSet presAssocID="{EAC71DCB-86A3-4450-9FFA-E7D50526564A}" presName="space" presStyleCnt="0"/>
      <dgm:spPr/>
    </dgm:pt>
    <dgm:pt modelId="{9697CDB1-93A2-CF45-AC2A-BA372CAEE963}" type="pres">
      <dgm:prSet presAssocID="{54664D60-A3F7-4EFE-BA88-8142827E3362}" presName="composite" presStyleCnt="0"/>
      <dgm:spPr/>
    </dgm:pt>
    <dgm:pt modelId="{915A1001-C709-804D-8CE4-336E4DB24B35}" type="pres">
      <dgm:prSet presAssocID="{54664D60-A3F7-4EFE-BA88-8142827E3362}" presName="parTx" presStyleLbl="alignNode1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C2AE6ACF-87E5-384D-B7D4-8221FA98176C}" type="pres">
      <dgm:prSet presAssocID="{54664D60-A3F7-4EFE-BA88-8142827E3362}" presName="desTx" presStyleLbl="alignAccFollowNode1" presStyleIdx="2" presStyleCnt="3">
        <dgm:presLayoutVars/>
      </dgm:prSet>
      <dgm:spPr/>
      <dgm:t>
        <a:bodyPr/>
        <a:lstStyle/>
        <a:p>
          <a:endParaRPr lang="en-US"/>
        </a:p>
      </dgm:t>
    </dgm:pt>
  </dgm:ptLst>
  <dgm:cxnLst>
    <dgm:cxn modelId="{4D3115F8-0348-48EC-AC88-14DE6FBD46BF}" srcId="{B2A01655-7ED8-4615-918C-04C5F42E9DCE}" destId="{C14DA6F2-9B34-493E-9178-0A9BBA4ED7B9}" srcOrd="2" destOrd="0" parTransId="{DACC2599-691B-4E1D-975C-0BA3A0E5AFB2}" sibTransId="{ACD33A31-F84B-4A7D-A9AC-AC1BC30E626A}"/>
    <dgm:cxn modelId="{1BFC86A6-4D6C-FB47-B116-C0BB0240D2B3}" type="presOf" srcId="{3DA2B00C-8C5A-4F96-916A-7A1C1E418035}" destId="{C2AE6ACF-87E5-384D-B7D4-8221FA98176C}" srcOrd="0" destOrd="2" presId="urn:microsoft.com/office/officeart/2016/7/layout/HorizontalActionList"/>
    <dgm:cxn modelId="{C067491A-364D-8E4B-8A3A-D45B75818E52}" type="presOf" srcId="{B2A01655-7ED8-4615-918C-04C5F42E9DCE}" destId="{C2AE6ACF-87E5-384D-B7D4-8221FA98176C}" srcOrd="0" destOrd="0" presId="urn:microsoft.com/office/officeart/2016/7/layout/HorizontalActionList"/>
    <dgm:cxn modelId="{8F64C397-A8B9-F14C-B364-3C5A32975DEB}" type="presOf" srcId="{29334E98-8FB8-4AB1-8691-D8983BE78D4C}" destId="{427A9BFD-575B-0244-B867-2D57A34C2D84}" srcOrd="0" destOrd="0" presId="urn:microsoft.com/office/officeart/2016/7/layout/HorizontalActionList"/>
    <dgm:cxn modelId="{B7040709-320B-4B5F-9021-E5F73712E58B}" srcId="{F1CF7A9C-7005-46F3-87D6-9BA216B25D30}" destId="{340518D1-0520-4D20-97C4-B5075C0BFFE8}" srcOrd="1" destOrd="0" parTransId="{C7A269F4-E3CB-4FAF-885A-6C9546809EE6}" sibTransId="{68F599AF-DC24-46FC-AB54-9972EFB74800}"/>
    <dgm:cxn modelId="{087C4B47-538B-433A-AD1C-B4009E463027}" srcId="{4EDC4ABF-1621-4A56-9502-A194166BBD22}" destId="{7BB042E2-D9BF-45BB-83D8-F5E707B832F6}" srcOrd="1" destOrd="0" parTransId="{8DE9A375-AADA-4517-81F3-FA4B0ECFC18D}" sibTransId="{EAC71DCB-86A3-4450-9FFA-E7D50526564A}"/>
    <dgm:cxn modelId="{A237D6B5-B2DE-42BE-95E6-64D1F8326527}" srcId="{D2B0D7B1-648D-4D6F-8C4E-03DA33DDF7CC}" destId="{F1CF7A9C-7005-46F3-87D6-9BA216B25D30}" srcOrd="0" destOrd="0" parTransId="{43EF7243-35B9-4255-92E0-B9128ED8B465}" sibTransId="{BFD838F9-501C-46AD-B5B2-A143FFF9F63D}"/>
    <dgm:cxn modelId="{69B5E571-ED16-40AA-868F-79B852C5E5A8}" srcId="{F1CF7A9C-7005-46F3-87D6-9BA216B25D30}" destId="{A91F83E4-74A1-475B-BDA0-8FC9B201F5D0}" srcOrd="2" destOrd="0" parTransId="{4747951A-7B32-4621-B5A4-98EF52FF68AE}" sibTransId="{3102FB04-D183-4597-89FD-441F308671F5}"/>
    <dgm:cxn modelId="{E0EA8A1B-DE86-9244-8DD2-9F81B426EA5E}" type="presOf" srcId="{B0C7963E-9992-49AD-BC64-C2F0405C1B93}" destId="{3BAC8295-8BF8-EE4A-BCE6-3037C5AC0561}" srcOrd="0" destOrd="1" presId="urn:microsoft.com/office/officeart/2016/7/layout/HorizontalActionList"/>
    <dgm:cxn modelId="{61FF1821-9D29-B04F-B597-B42C11D6456C}" type="presOf" srcId="{F1CF7A9C-7005-46F3-87D6-9BA216B25D30}" destId="{3BAC8295-8BF8-EE4A-BCE6-3037C5AC0561}" srcOrd="0" destOrd="0" presId="urn:microsoft.com/office/officeart/2016/7/layout/HorizontalActionList"/>
    <dgm:cxn modelId="{7DA6FE56-F515-404D-BBCF-F6705254D00B}" type="presOf" srcId="{C14DA6F2-9B34-493E-9178-0A9BBA4ED7B9}" destId="{C2AE6ACF-87E5-384D-B7D4-8221FA98176C}" srcOrd="0" destOrd="3" presId="urn:microsoft.com/office/officeart/2016/7/layout/HorizontalActionList"/>
    <dgm:cxn modelId="{76E0B075-294D-1947-BCC0-34987FF1BA51}" type="presOf" srcId="{D2B0D7B1-648D-4D6F-8C4E-03DA33DDF7CC}" destId="{5031245C-3F85-004A-939E-BFDE048A2994}" srcOrd="0" destOrd="0" presId="urn:microsoft.com/office/officeart/2016/7/layout/HorizontalActionList"/>
    <dgm:cxn modelId="{2F9AC502-C476-4686-8D71-98F1F1F2A49B}" srcId="{4EDC4ABF-1621-4A56-9502-A194166BBD22}" destId="{54664D60-A3F7-4EFE-BA88-8142827E3362}" srcOrd="2" destOrd="0" parTransId="{7F1F2E6E-EEFC-41E7-8137-A68D4212EFB8}" sibTransId="{2CBEF692-1869-4B71-BB95-F500E7D4CC9E}"/>
    <dgm:cxn modelId="{3994EA08-168E-43AF-A990-1F5B15120D2A}" srcId="{B2A01655-7ED8-4615-918C-04C5F42E9DCE}" destId="{03096C22-1626-4B45-A54B-D25FDEC3F11E}" srcOrd="0" destOrd="0" parTransId="{4FEE62E9-CADC-47D5-8BAF-742DE264DDE0}" sibTransId="{3DAE9578-0E2C-40B1-BD25-2700CE6CAA4E}"/>
    <dgm:cxn modelId="{38AF5D54-2F09-434A-9FC2-8F93E132AD85}" type="presOf" srcId="{A91F83E4-74A1-475B-BDA0-8FC9B201F5D0}" destId="{3BAC8295-8BF8-EE4A-BCE6-3037C5AC0561}" srcOrd="0" destOrd="3" presId="urn:microsoft.com/office/officeart/2016/7/layout/HorizontalActionList"/>
    <dgm:cxn modelId="{35EC9CF3-8F95-DC4D-B39C-B7B2F405AF28}" type="presOf" srcId="{03096C22-1626-4B45-A54B-D25FDEC3F11E}" destId="{C2AE6ACF-87E5-384D-B7D4-8221FA98176C}" srcOrd="0" destOrd="1" presId="urn:microsoft.com/office/officeart/2016/7/layout/HorizontalActionList"/>
    <dgm:cxn modelId="{EF39CB05-C0D4-B94C-A7C6-9C6BDC08C896}" type="presOf" srcId="{7BB042E2-D9BF-45BB-83D8-F5E707B832F6}" destId="{2F149053-5265-8D45-91B6-8BA687993050}" srcOrd="0" destOrd="0" presId="urn:microsoft.com/office/officeart/2016/7/layout/HorizontalActionList"/>
    <dgm:cxn modelId="{98CD2AF4-5E47-9D47-A920-4352348C560C}" type="presOf" srcId="{340518D1-0520-4D20-97C4-B5075C0BFFE8}" destId="{3BAC8295-8BF8-EE4A-BCE6-3037C5AC0561}" srcOrd="0" destOrd="2" presId="urn:microsoft.com/office/officeart/2016/7/layout/HorizontalActionList"/>
    <dgm:cxn modelId="{379DBC51-C0DC-4708-9366-7A2E4A458213}" srcId="{F1CF7A9C-7005-46F3-87D6-9BA216B25D30}" destId="{B0C7963E-9992-49AD-BC64-C2F0405C1B93}" srcOrd="0" destOrd="0" parTransId="{C503D960-B9DE-43F8-9025-1F7D2AD43DCB}" sibTransId="{A74C5AA9-12E6-4857-AE4E-3659132B8DFE}"/>
    <dgm:cxn modelId="{C63FFB89-9EFD-411E-8433-1076DA4ED339}" srcId="{4EDC4ABF-1621-4A56-9502-A194166BBD22}" destId="{D2B0D7B1-648D-4D6F-8C4E-03DA33DDF7CC}" srcOrd="0" destOrd="0" parTransId="{977A7B11-41B3-4654-B2D9-6082651A76F6}" sibTransId="{0693515B-6245-4501-91AE-5617ED616600}"/>
    <dgm:cxn modelId="{2B4AF04E-98C7-384D-997F-A5EF9535FDCE}" type="presOf" srcId="{B94165A0-CB05-48B9-B874-FB2291ABDD5D}" destId="{427A9BFD-575B-0244-B867-2D57A34C2D84}" srcOrd="0" destOrd="2" presId="urn:microsoft.com/office/officeart/2016/7/layout/HorizontalActionList"/>
    <dgm:cxn modelId="{6665D0D0-22EA-45EC-97C0-95AFAC90A8B9}" srcId="{29334E98-8FB8-4AB1-8691-D8983BE78D4C}" destId="{B94165A0-CB05-48B9-B874-FB2291ABDD5D}" srcOrd="1" destOrd="0" parTransId="{CB77F02A-197D-4B24-86C6-2C904665D720}" sibTransId="{4A6BE879-E0FC-418E-A250-62A120C032B7}"/>
    <dgm:cxn modelId="{1AA4A148-401C-4928-8B4F-ED9230EED3C3}" srcId="{B2A01655-7ED8-4615-918C-04C5F42E9DCE}" destId="{3DA2B00C-8C5A-4F96-916A-7A1C1E418035}" srcOrd="1" destOrd="0" parTransId="{95357372-6CDB-40F1-B840-D5815956B1A5}" sibTransId="{AD1F1406-4C1F-404D-87BB-C86E857A6A79}"/>
    <dgm:cxn modelId="{214389A7-BB74-A94E-986E-8F74819FDDBF}" type="presOf" srcId="{C9A37053-7BEF-4A43-9D75-DE7516B8B700}" destId="{427A9BFD-575B-0244-B867-2D57A34C2D84}" srcOrd="0" destOrd="1" presId="urn:microsoft.com/office/officeart/2016/7/layout/HorizontalActionList"/>
    <dgm:cxn modelId="{EAB4CED7-2D2A-4C9C-9B85-E71C93F3962C}" srcId="{7BB042E2-D9BF-45BB-83D8-F5E707B832F6}" destId="{29334E98-8FB8-4AB1-8691-D8983BE78D4C}" srcOrd="0" destOrd="0" parTransId="{3BCB9537-68CF-4949-B741-A510A31B9E0D}" sibTransId="{42B61D6E-AA7D-44C7-B135-110CD5A46ACA}"/>
    <dgm:cxn modelId="{3CB002F3-0D87-994B-A1E9-9C8BE75E929F}" type="presOf" srcId="{54664D60-A3F7-4EFE-BA88-8142827E3362}" destId="{915A1001-C709-804D-8CE4-336E4DB24B35}" srcOrd="0" destOrd="0" presId="urn:microsoft.com/office/officeart/2016/7/layout/HorizontalActionList"/>
    <dgm:cxn modelId="{A3EB0E2B-7901-4373-88DD-69E084286E1C}" srcId="{54664D60-A3F7-4EFE-BA88-8142827E3362}" destId="{B2A01655-7ED8-4615-918C-04C5F42E9DCE}" srcOrd="0" destOrd="0" parTransId="{11F7CFDA-960E-46E1-A518-C8B297D25D57}" sibTransId="{EE272D37-2202-40DD-95EE-201C339F2FFF}"/>
    <dgm:cxn modelId="{2F7AD489-F1D0-2147-97F9-579E92EE38AB}" type="presOf" srcId="{4EDC4ABF-1621-4A56-9502-A194166BBD22}" destId="{18084CF2-848E-AA4C-9886-50E84318E185}" srcOrd="0" destOrd="0" presId="urn:microsoft.com/office/officeart/2016/7/layout/HorizontalActionList"/>
    <dgm:cxn modelId="{06D9EC25-F859-4228-B9EE-6FF671E0C607}" srcId="{29334E98-8FB8-4AB1-8691-D8983BE78D4C}" destId="{C9A37053-7BEF-4A43-9D75-DE7516B8B700}" srcOrd="0" destOrd="0" parTransId="{46561533-4DD1-4893-989D-1FDA1ED45F30}" sibTransId="{B46CE961-CC20-4500-8BC6-466585C5BAA1}"/>
    <dgm:cxn modelId="{3356233B-FEAC-0A49-B5DA-CBBC1DF153B9}" type="presParOf" srcId="{18084CF2-848E-AA4C-9886-50E84318E185}" destId="{7BA7C163-852D-8C4A-B517-F9DE31B576CD}" srcOrd="0" destOrd="0" presId="urn:microsoft.com/office/officeart/2016/7/layout/HorizontalActionList"/>
    <dgm:cxn modelId="{26E9906F-C873-8D44-8814-261AB4A20E41}" type="presParOf" srcId="{7BA7C163-852D-8C4A-B517-F9DE31B576CD}" destId="{5031245C-3F85-004A-939E-BFDE048A2994}" srcOrd="0" destOrd="0" presId="urn:microsoft.com/office/officeart/2016/7/layout/HorizontalActionList"/>
    <dgm:cxn modelId="{6BFD3551-972E-A94F-94C2-F0457A3EF7D0}" type="presParOf" srcId="{7BA7C163-852D-8C4A-B517-F9DE31B576CD}" destId="{3BAC8295-8BF8-EE4A-BCE6-3037C5AC0561}" srcOrd="1" destOrd="0" presId="urn:microsoft.com/office/officeart/2016/7/layout/HorizontalActionList"/>
    <dgm:cxn modelId="{FE9BAF26-BB65-A849-A164-700356DA1F34}" type="presParOf" srcId="{18084CF2-848E-AA4C-9886-50E84318E185}" destId="{0D843DC1-8CB9-4649-9898-42925E523210}" srcOrd="1" destOrd="0" presId="urn:microsoft.com/office/officeart/2016/7/layout/HorizontalActionList"/>
    <dgm:cxn modelId="{0326ED51-36D2-EE45-B8D9-93D240556017}" type="presParOf" srcId="{18084CF2-848E-AA4C-9886-50E84318E185}" destId="{EDE45259-0AC8-E949-B6CE-8B99D4927C5D}" srcOrd="2" destOrd="0" presId="urn:microsoft.com/office/officeart/2016/7/layout/HorizontalActionList"/>
    <dgm:cxn modelId="{D0044227-F819-D743-A842-2B8F00B925C2}" type="presParOf" srcId="{EDE45259-0AC8-E949-B6CE-8B99D4927C5D}" destId="{2F149053-5265-8D45-91B6-8BA687993050}" srcOrd="0" destOrd="0" presId="urn:microsoft.com/office/officeart/2016/7/layout/HorizontalActionList"/>
    <dgm:cxn modelId="{1399523E-BE40-5946-BB1F-3D93981DFB91}" type="presParOf" srcId="{EDE45259-0AC8-E949-B6CE-8B99D4927C5D}" destId="{427A9BFD-575B-0244-B867-2D57A34C2D84}" srcOrd="1" destOrd="0" presId="urn:microsoft.com/office/officeart/2016/7/layout/HorizontalActionList"/>
    <dgm:cxn modelId="{9A3AD1D4-785A-E348-B3C6-DF11D01E815F}" type="presParOf" srcId="{18084CF2-848E-AA4C-9886-50E84318E185}" destId="{37E274FF-6E32-824D-B28A-9876330F6037}" srcOrd="3" destOrd="0" presId="urn:microsoft.com/office/officeart/2016/7/layout/HorizontalActionList"/>
    <dgm:cxn modelId="{E67D71BF-A257-3D45-9264-05D0FD12282F}" type="presParOf" srcId="{18084CF2-848E-AA4C-9886-50E84318E185}" destId="{9697CDB1-93A2-CF45-AC2A-BA372CAEE963}" srcOrd="4" destOrd="0" presId="urn:microsoft.com/office/officeart/2016/7/layout/HorizontalActionList"/>
    <dgm:cxn modelId="{5271B21F-3747-0F4E-866A-6A88E2C5AFF4}" type="presParOf" srcId="{9697CDB1-93A2-CF45-AC2A-BA372CAEE963}" destId="{915A1001-C709-804D-8CE4-336E4DB24B35}" srcOrd="0" destOrd="0" presId="urn:microsoft.com/office/officeart/2016/7/layout/HorizontalActionList"/>
    <dgm:cxn modelId="{257963B5-7F99-BE45-9AEE-95E41606744E}" type="presParOf" srcId="{9697CDB1-93A2-CF45-AC2A-BA372CAEE963}" destId="{C2AE6ACF-87E5-384D-B7D4-8221FA98176C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9AC8EA-9AE7-4BE4-908B-2602569FC383}" type="doc">
      <dgm:prSet loTypeId="urn:microsoft.com/office/officeart/2005/8/layout/hList1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A1B92CC-BD4E-4EA0-BD04-80A3428AD3CF}">
      <dgm:prSet/>
      <dgm:spPr/>
      <dgm:t>
        <a:bodyPr/>
        <a:lstStyle/>
        <a:p>
          <a:r>
            <a:rPr lang="en-US"/>
            <a:t>NRENs as cloud competency centres</a:t>
          </a:r>
        </a:p>
      </dgm:t>
    </dgm:pt>
    <dgm:pt modelId="{41AD8FC3-98F8-4BC5-B457-2FF7F411EBAD}" type="parTrans" cxnId="{A82B1440-0ED1-4EF4-8351-A4D1C0CAF06E}">
      <dgm:prSet/>
      <dgm:spPr/>
      <dgm:t>
        <a:bodyPr/>
        <a:lstStyle/>
        <a:p>
          <a:endParaRPr lang="en-US"/>
        </a:p>
      </dgm:t>
    </dgm:pt>
    <dgm:pt modelId="{C1B4A36E-ADA2-40F7-8EF2-FFF4B126D605}" type="sibTrans" cxnId="{A82B1440-0ED1-4EF4-8351-A4D1C0CAF06E}">
      <dgm:prSet/>
      <dgm:spPr/>
      <dgm:t>
        <a:bodyPr/>
        <a:lstStyle/>
        <a:p>
          <a:endParaRPr lang="en-US"/>
        </a:p>
      </dgm:t>
    </dgm:pt>
    <dgm:pt modelId="{CFBF5622-209B-4C8C-B357-5836F5A73FB4}">
      <dgm:prSet/>
      <dgm:spPr/>
      <dgm:t>
        <a:bodyPr/>
        <a:lstStyle/>
        <a:p>
          <a:pPr>
            <a:buNone/>
          </a:pPr>
          <a:r>
            <a:rPr lang="en-US" dirty="0"/>
            <a:t>Training NRENs: </a:t>
          </a:r>
        </a:p>
      </dgm:t>
    </dgm:pt>
    <dgm:pt modelId="{627C621F-7C67-43C6-BF5F-448E27C8FFF2}" type="parTrans" cxnId="{3C680ABB-87D5-4501-B122-9A08C856FCE7}">
      <dgm:prSet/>
      <dgm:spPr/>
      <dgm:t>
        <a:bodyPr/>
        <a:lstStyle/>
        <a:p>
          <a:endParaRPr lang="en-US"/>
        </a:p>
      </dgm:t>
    </dgm:pt>
    <dgm:pt modelId="{86D3F5FF-5AD5-4D44-A095-6DDB6323386C}" type="sibTrans" cxnId="{3C680ABB-87D5-4501-B122-9A08C856FCE7}">
      <dgm:prSet/>
      <dgm:spPr/>
      <dgm:t>
        <a:bodyPr/>
        <a:lstStyle/>
        <a:p>
          <a:endParaRPr lang="en-US"/>
        </a:p>
      </dgm:t>
    </dgm:pt>
    <dgm:pt modelId="{6C7B1959-467C-4AF2-8F0D-0C16798ED124}">
      <dgm:prSet/>
      <dgm:spPr/>
      <dgm:t>
        <a:bodyPr/>
        <a:lstStyle/>
        <a:p>
          <a:pPr>
            <a:buNone/>
          </a:pPr>
          <a:r>
            <a:rPr lang="en-US" dirty="0"/>
            <a:t>7-8 May 2019, Dublin</a:t>
          </a:r>
        </a:p>
      </dgm:t>
    </dgm:pt>
    <dgm:pt modelId="{F0B06E08-93F1-4332-BDD8-BB25AF121184}" type="parTrans" cxnId="{9987B8D7-C5F6-4796-9A29-FD5FC5A2B565}">
      <dgm:prSet/>
      <dgm:spPr/>
      <dgm:t>
        <a:bodyPr/>
        <a:lstStyle/>
        <a:p>
          <a:endParaRPr lang="en-US"/>
        </a:p>
      </dgm:t>
    </dgm:pt>
    <dgm:pt modelId="{36A330EB-7CD8-49D5-BC5A-EEFD37372081}" type="sibTrans" cxnId="{9987B8D7-C5F6-4796-9A29-FD5FC5A2B565}">
      <dgm:prSet/>
      <dgm:spPr/>
      <dgm:t>
        <a:bodyPr/>
        <a:lstStyle/>
        <a:p>
          <a:endParaRPr lang="en-US"/>
        </a:p>
      </dgm:t>
    </dgm:pt>
    <dgm:pt modelId="{12F0790D-B7E5-4EFC-BD69-EC546232ED09}">
      <dgm:prSet/>
      <dgm:spPr/>
      <dgm:t>
        <a:bodyPr/>
        <a:lstStyle/>
        <a:p>
          <a:pPr>
            <a:buNone/>
          </a:pPr>
          <a:r>
            <a:rPr lang="en-US" dirty="0"/>
            <a:t>GÉANT Clouds, Azure &amp; AWS technical workshops</a:t>
          </a:r>
        </a:p>
      </dgm:t>
    </dgm:pt>
    <dgm:pt modelId="{B7600B40-6E76-4E7F-9B2B-B83EDB92C64B}" type="parTrans" cxnId="{E7241A4F-4B0E-4916-889E-9D5F10E77C89}">
      <dgm:prSet/>
      <dgm:spPr/>
      <dgm:t>
        <a:bodyPr/>
        <a:lstStyle/>
        <a:p>
          <a:endParaRPr lang="en-US"/>
        </a:p>
      </dgm:t>
    </dgm:pt>
    <dgm:pt modelId="{6BCA9B5D-650A-4884-960E-38ED0A1CE419}" type="sibTrans" cxnId="{E7241A4F-4B0E-4916-889E-9D5F10E77C89}">
      <dgm:prSet/>
      <dgm:spPr/>
      <dgm:t>
        <a:bodyPr/>
        <a:lstStyle/>
        <a:p>
          <a:endParaRPr lang="en-US"/>
        </a:p>
      </dgm:t>
    </dgm:pt>
    <dgm:pt modelId="{865AD91F-0C04-4951-8176-2080AE8CF1F0}">
      <dgm:prSet/>
      <dgm:spPr/>
      <dgm:t>
        <a:bodyPr/>
        <a:lstStyle/>
        <a:p>
          <a:r>
            <a:rPr lang="en-US" dirty="0"/>
            <a:t>Evolve the cloud and service usage skills and capabilities of the NRENs and their institutions</a:t>
          </a:r>
        </a:p>
      </dgm:t>
    </dgm:pt>
    <dgm:pt modelId="{0EC19794-13D1-466C-ADA0-1BE416942377}" type="parTrans" cxnId="{4883FFA2-3DFA-40A6-9854-0EFE1DDC7295}">
      <dgm:prSet/>
      <dgm:spPr/>
      <dgm:t>
        <a:bodyPr/>
        <a:lstStyle/>
        <a:p>
          <a:endParaRPr lang="en-US"/>
        </a:p>
      </dgm:t>
    </dgm:pt>
    <dgm:pt modelId="{A55CD51A-7DC4-48F3-ACEA-B8F4FA93AAB1}" type="sibTrans" cxnId="{4883FFA2-3DFA-40A6-9854-0EFE1DDC7295}">
      <dgm:prSet/>
      <dgm:spPr/>
      <dgm:t>
        <a:bodyPr/>
        <a:lstStyle/>
        <a:p>
          <a:endParaRPr lang="en-US"/>
        </a:p>
      </dgm:t>
    </dgm:pt>
    <dgm:pt modelId="{6E5D1A7C-FE4F-4067-BA64-8BE6A3F5FFCC}">
      <dgm:prSet/>
      <dgm:spPr/>
      <dgm:t>
        <a:bodyPr/>
        <a:lstStyle/>
        <a:p>
          <a:pPr>
            <a:buNone/>
          </a:pPr>
          <a:r>
            <a:rPr lang="en-US" dirty="0"/>
            <a:t>Topics: </a:t>
          </a:r>
        </a:p>
      </dgm:t>
    </dgm:pt>
    <dgm:pt modelId="{ABF5FCE0-0E83-4869-9C34-A05A33D2D5D4}" type="parTrans" cxnId="{CD9C5C0A-171C-4A66-8173-094ED9582D2F}">
      <dgm:prSet/>
      <dgm:spPr/>
      <dgm:t>
        <a:bodyPr/>
        <a:lstStyle/>
        <a:p>
          <a:endParaRPr lang="en-US"/>
        </a:p>
      </dgm:t>
    </dgm:pt>
    <dgm:pt modelId="{0D469BE9-A386-4351-8BDD-890A8071AE30}" type="sibTrans" cxnId="{CD9C5C0A-171C-4A66-8173-094ED9582D2F}">
      <dgm:prSet/>
      <dgm:spPr/>
      <dgm:t>
        <a:bodyPr/>
        <a:lstStyle/>
        <a:p>
          <a:endParaRPr lang="en-US"/>
        </a:p>
      </dgm:t>
    </dgm:pt>
    <dgm:pt modelId="{4545A6F8-BCF9-44DD-9CE1-0E89441C1224}">
      <dgm:prSet/>
      <dgm:spPr/>
      <dgm:t>
        <a:bodyPr/>
        <a:lstStyle/>
        <a:p>
          <a:pPr>
            <a:buNone/>
          </a:pPr>
          <a:r>
            <a:rPr lang="en-US" dirty="0"/>
            <a:t>cloud strategy, sourcing decisions, contracting, legal, implementations, workload migrations, machine learning and artificial intelligence, security, cost management</a:t>
          </a:r>
        </a:p>
      </dgm:t>
    </dgm:pt>
    <dgm:pt modelId="{194F87E5-89DB-4983-9B70-7A205892146F}" type="parTrans" cxnId="{10E1C72E-C892-412B-9AD7-BD653A462415}">
      <dgm:prSet/>
      <dgm:spPr/>
      <dgm:t>
        <a:bodyPr/>
        <a:lstStyle/>
        <a:p>
          <a:endParaRPr lang="en-US"/>
        </a:p>
      </dgm:t>
    </dgm:pt>
    <dgm:pt modelId="{A84A3E4F-DD35-4D46-ADD3-822EBBD6A3C0}" type="sibTrans" cxnId="{10E1C72E-C892-412B-9AD7-BD653A462415}">
      <dgm:prSet/>
      <dgm:spPr/>
      <dgm:t>
        <a:bodyPr/>
        <a:lstStyle/>
        <a:p>
          <a:endParaRPr lang="en-US"/>
        </a:p>
      </dgm:t>
    </dgm:pt>
    <dgm:pt modelId="{29C177DF-D877-CB40-90AC-B53CB44FE23B}" type="pres">
      <dgm:prSet presAssocID="{F99AC8EA-9AE7-4BE4-908B-2602569FC3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14847C-4A0A-1647-8CF5-382A82725193}" type="pres">
      <dgm:prSet presAssocID="{DA1B92CC-BD4E-4EA0-BD04-80A3428AD3CF}" presName="composite" presStyleCnt="0"/>
      <dgm:spPr/>
    </dgm:pt>
    <dgm:pt modelId="{8CBE5E81-E355-B348-9B2C-BCD630C618D1}" type="pres">
      <dgm:prSet presAssocID="{DA1B92CC-BD4E-4EA0-BD04-80A3428AD3C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89F62E-3EB1-C649-B104-EF2DB7B4C660}" type="pres">
      <dgm:prSet presAssocID="{DA1B92CC-BD4E-4EA0-BD04-80A3428AD3C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18C023-4575-A646-B472-6F7BD2B926E6}" type="pres">
      <dgm:prSet presAssocID="{C1B4A36E-ADA2-40F7-8EF2-FFF4B126D605}" presName="space" presStyleCnt="0"/>
      <dgm:spPr/>
    </dgm:pt>
    <dgm:pt modelId="{93DF7C4C-47E6-B246-9F6F-5E549CC5FD29}" type="pres">
      <dgm:prSet presAssocID="{865AD91F-0C04-4951-8176-2080AE8CF1F0}" presName="composite" presStyleCnt="0"/>
      <dgm:spPr/>
    </dgm:pt>
    <dgm:pt modelId="{A7365E1B-1428-AB4A-8776-C8C93A585781}" type="pres">
      <dgm:prSet presAssocID="{865AD91F-0C04-4951-8176-2080AE8CF1F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A38C3-F0A2-3F49-A502-E4CE07E83773}" type="pres">
      <dgm:prSet presAssocID="{865AD91F-0C04-4951-8176-2080AE8CF1F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241A4F-4B0E-4916-889E-9D5F10E77C89}" srcId="{CFBF5622-209B-4C8C-B357-5836F5A73FB4}" destId="{12F0790D-B7E5-4EFC-BD69-EC546232ED09}" srcOrd="1" destOrd="0" parTransId="{B7600B40-6E76-4E7F-9B2B-B83EDB92C64B}" sibTransId="{6BCA9B5D-650A-4884-960E-38ED0A1CE419}"/>
    <dgm:cxn modelId="{8A475E18-B022-2B48-A3F6-8875450E62EA}" type="presOf" srcId="{F99AC8EA-9AE7-4BE4-908B-2602569FC383}" destId="{29C177DF-D877-CB40-90AC-B53CB44FE23B}" srcOrd="0" destOrd="0" presId="urn:microsoft.com/office/officeart/2005/8/layout/hList1"/>
    <dgm:cxn modelId="{640B6614-0DBB-9341-8633-41606262CDDC}" type="presOf" srcId="{4545A6F8-BCF9-44DD-9CE1-0E89441C1224}" destId="{E18A38C3-F0A2-3F49-A502-E4CE07E83773}" srcOrd="0" destOrd="1" presId="urn:microsoft.com/office/officeart/2005/8/layout/hList1"/>
    <dgm:cxn modelId="{F5BC1388-059A-DA43-9297-E409C2C0AA52}" type="presOf" srcId="{6E5D1A7C-FE4F-4067-BA64-8BE6A3F5FFCC}" destId="{E18A38C3-F0A2-3F49-A502-E4CE07E83773}" srcOrd="0" destOrd="0" presId="urn:microsoft.com/office/officeart/2005/8/layout/hList1"/>
    <dgm:cxn modelId="{BE6C874F-F7B1-824A-9832-3EA421FD8CC3}" type="presOf" srcId="{CFBF5622-209B-4C8C-B357-5836F5A73FB4}" destId="{E789F62E-3EB1-C649-B104-EF2DB7B4C660}" srcOrd="0" destOrd="0" presId="urn:microsoft.com/office/officeart/2005/8/layout/hList1"/>
    <dgm:cxn modelId="{A82B1440-0ED1-4EF4-8351-A4D1C0CAF06E}" srcId="{F99AC8EA-9AE7-4BE4-908B-2602569FC383}" destId="{DA1B92CC-BD4E-4EA0-BD04-80A3428AD3CF}" srcOrd="0" destOrd="0" parTransId="{41AD8FC3-98F8-4BC5-B457-2FF7F411EBAD}" sibTransId="{C1B4A36E-ADA2-40F7-8EF2-FFF4B126D605}"/>
    <dgm:cxn modelId="{CD9C5C0A-171C-4A66-8173-094ED9582D2F}" srcId="{865AD91F-0C04-4951-8176-2080AE8CF1F0}" destId="{6E5D1A7C-FE4F-4067-BA64-8BE6A3F5FFCC}" srcOrd="0" destOrd="0" parTransId="{ABF5FCE0-0E83-4869-9C34-A05A33D2D5D4}" sibTransId="{0D469BE9-A386-4351-8BDD-890A8071AE30}"/>
    <dgm:cxn modelId="{E9302F69-7B97-634C-9F67-E36F32461D56}" type="presOf" srcId="{DA1B92CC-BD4E-4EA0-BD04-80A3428AD3CF}" destId="{8CBE5E81-E355-B348-9B2C-BCD630C618D1}" srcOrd="0" destOrd="0" presId="urn:microsoft.com/office/officeart/2005/8/layout/hList1"/>
    <dgm:cxn modelId="{3C680ABB-87D5-4501-B122-9A08C856FCE7}" srcId="{DA1B92CC-BD4E-4EA0-BD04-80A3428AD3CF}" destId="{CFBF5622-209B-4C8C-B357-5836F5A73FB4}" srcOrd="0" destOrd="0" parTransId="{627C621F-7C67-43C6-BF5F-448E27C8FFF2}" sibTransId="{86D3F5FF-5AD5-4D44-A095-6DDB6323386C}"/>
    <dgm:cxn modelId="{9987B8D7-C5F6-4796-9A29-FD5FC5A2B565}" srcId="{CFBF5622-209B-4C8C-B357-5836F5A73FB4}" destId="{6C7B1959-467C-4AF2-8F0D-0C16798ED124}" srcOrd="0" destOrd="0" parTransId="{F0B06E08-93F1-4332-BDD8-BB25AF121184}" sibTransId="{36A330EB-7CD8-49D5-BC5A-EEFD37372081}"/>
    <dgm:cxn modelId="{40F5FFEF-6B8B-2D4C-851F-169B0D97F4F9}" type="presOf" srcId="{865AD91F-0C04-4951-8176-2080AE8CF1F0}" destId="{A7365E1B-1428-AB4A-8776-C8C93A585781}" srcOrd="0" destOrd="0" presId="urn:microsoft.com/office/officeart/2005/8/layout/hList1"/>
    <dgm:cxn modelId="{B4639EE4-39A4-AC48-815F-286C8076FF88}" type="presOf" srcId="{12F0790D-B7E5-4EFC-BD69-EC546232ED09}" destId="{E789F62E-3EB1-C649-B104-EF2DB7B4C660}" srcOrd="0" destOrd="2" presId="urn:microsoft.com/office/officeart/2005/8/layout/hList1"/>
    <dgm:cxn modelId="{4883FFA2-3DFA-40A6-9854-0EFE1DDC7295}" srcId="{F99AC8EA-9AE7-4BE4-908B-2602569FC383}" destId="{865AD91F-0C04-4951-8176-2080AE8CF1F0}" srcOrd="1" destOrd="0" parTransId="{0EC19794-13D1-466C-ADA0-1BE416942377}" sibTransId="{A55CD51A-7DC4-48F3-ACEA-B8F4FA93AAB1}"/>
    <dgm:cxn modelId="{A8A70D83-9041-A641-BDCC-424D7A9B354E}" type="presOf" srcId="{6C7B1959-467C-4AF2-8F0D-0C16798ED124}" destId="{E789F62E-3EB1-C649-B104-EF2DB7B4C660}" srcOrd="0" destOrd="1" presId="urn:microsoft.com/office/officeart/2005/8/layout/hList1"/>
    <dgm:cxn modelId="{10E1C72E-C892-412B-9AD7-BD653A462415}" srcId="{865AD91F-0C04-4951-8176-2080AE8CF1F0}" destId="{4545A6F8-BCF9-44DD-9CE1-0E89441C1224}" srcOrd="1" destOrd="0" parTransId="{194F87E5-89DB-4983-9B70-7A205892146F}" sibTransId="{A84A3E4F-DD35-4D46-ADD3-822EBBD6A3C0}"/>
    <dgm:cxn modelId="{433B94B0-7D81-9044-8922-48B86850DE87}" type="presParOf" srcId="{29C177DF-D877-CB40-90AC-B53CB44FE23B}" destId="{EA14847C-4A0A-1647-8CF5-382A82725193}" srcOrd="0" destOrd="0" presId="urn:microsoft.com/office/officeart/2005/8/layout/hList1"/>
    <dgm:cxn modelId="{5A9B1143-2A55-4049-9862-B28CCA225EDB}" type="presParOf" srcId="{EA14847C-4A0A-1647-8CF5-382A82725193}" destId="{8CBE5E81-E355-B348-9B2C-BCD630C618D1}" srcOrd="0" destOrd="0" presId="urn:microsoft.com/office/officeart/2005/8/layout/hList1"/>
    <dgm:cxn modelId="{339A366E-A2F3-284E-AE6F-7403ABE1E4C5}" type="presParOf" srcId="{EA14847C-4A0A-1647-8CF5-382A82725193}" destId="{E789F62E-3EB1-C649-B104-EF2DB7B4C660}" srcOrd="1" destOrd="0" presId="urn:microsoft.com/office/officeart/2005/8/layout/hList1"/>
    <dgm:cxn modelId="{4ACB6584-9522-5140-B3B6-B80A2FCE9F96}" type="presParOf" srcId="{29C177DF-D877-CB40-90AC-B53CB44FE23B}" destId="{BA18C023-4575-A646-B472-6F7BD2B926E6}" srcOrd="1" destOrd="0" presId="urn:microsoft.com/office/officeart/2005/8/layout/hList1"/>
    <dgm:cxn modelId="{BD34611F-05CF-624E-A32E-2113F234AD65}" type="presParOf" srcId="{29C177DF-D877-CB40-90AC-B53CB44FE23B}" destId="{93DF7C4C-47E6-B246-9F6F-5E549CC5FD29}" srcOrd="2" destOrd="0" presId="urn:microsoft.com/office/officeart/2005/8/layout/hList1"/>
    <dgm:cxn modelId="{79CC137B-4F0B-1745-AF5F-2CB4688A7D95}" type="presParOf" srcId="{93DF7C4C-47E6-B246-9F6F-5E549CC5FD29}" destId="{A7365E1B-1428-AB4A-8776-C8C93A585781}" srcOrd="0" destOrd="0" presId="urn:microsoft.com/office/officeart/2005/8/layout/hList1"/>
    <dgm:cxn modelId="{5D432B7E-B072-1E42-9BFF-B3D54F26E7AE}" type="presParOf" srcId="{93DF7C4C-47E6-B246-9F6F-5E549CC5FD29}" destId="{E18A38C3-F0A2-3F49-A502-E4CE07E8377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4A7631-AEF3-CC4D-B9F8-82E7B294B162}">
      <dsp:nvSpPr>
        <dsp:cNvPr id="0" name=""/>
        <dsp:cNvSpPr/>
      </dsp:nvSpPr>
      <dsp:spPr>
        <a:xfrm>
          <a:off x="6702282" y="2619731"/>
          <a:ext cx="2050233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050233" y="332464"/>
              </a:lnTo>
              <a:lnTo>
                <a:pt x="2050233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3078B-FD41-7C4A-BF22-5BC0C4CB2148}">
      <dsp:nvSpPr>
        <dsp:cNvPr id="0" name=""/>
        <dsp:cNvSpPr/>
      </dsp:nvSpPr>
      <dsp:spPr>
        <a:xfrm>
          <a:off x="6656562" y="2619731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9B8159-153C-1142-A36B-334C5C888752}">
      <dsp:nvSpPr>
        <dsp:cNvPr id="0" name=""/>
        <dsp:cNvSpPr/>
      </dsp:nvSpPr>
      <dsp:spPr>
        <a:xfrm>
          <a:off x="4652049" y="2619731"/>
          <a:ext cx="2050233" cy="487862"/>
        </a:xfrm>
        <a:custGeom>
          <a:avLst/>
          <a:gdLst/>
          <a:ahLst/>
          <a:cxnLst/>
          <a:rect l="0" t="0" r="0" b="0"/>
          <a:pathLst>
            <a:path>
              <a:moveTo>
                <a:pt x="2050233" y="0"/>
              </a:moveTo>
              <a:lnTo>
                <a:pt x="2050233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C7B3C-4289-D345-A241-0EA31D6AD54A}">
      <dsp:nvSpPr>
        <dsp:cNvPr id="0" name=""/>
        <dsp:cNvSpPr/>
      </dsp:nvSpPr>
      <dsp:spPr>
        <a:xfrm>
          <a:off x="5677166" y="1066678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EF2C22-EF45-DF4C-B7DD-33575B656F0B}">
      <dsp:nvSpPr>
        <dsp:cNvPr id="0" name=""/>
        <dsp:cNvSpPr/>
      </dsp:nvSpPr>
      <dsp:spPr>
        <a:xfrm>
          <a:off x="4652049" y="1066678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B6D24A-9C6B-B549-B2C3-697BD0DCF4A3}">
      <dsp:nvSpPr>
        <dsp:cNvPr id="0" name=""/>
        <dsp:cNvSpPr/>
      </dsp:nvSpPr>
      <dsp:spPr>
        <a:xfrm>
          <a:off x="737966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4FDE26-33D8-594F-85F9-4ECBA3F5BCB8}">
      <dsp:nvSpPr>
        <dsp:cNvPr id="0" name=""/>
        <dsp:cNvSpPr/>
      </dsp:nvSpPr>
      <dsp:spPr>
        <a:xfrm>
          <a:off x="924351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Focus on public clouds (IaaS FW 2017-2020)</a:t>
          </a:r>
          <a:endParaRPr lang="en-US" sz="1400" kern="1200"/>
        </a:p>
      </dsp:txBody>
      <dsp:txXfrm>
        <a:off x="955549" y="209752"/>
        <a:ext cx="1615068" cy="1002793"/>
      </dsp:txXfrm>
    </dsp:sp>
    <dsp:sp modelId="{9E6A87FA-DF6B-0048-89A1-9BFE4313361B}">
      <dsp:nvSpPr>
        <dsp:cNvPr id="0" name=""/>
        <dsp:cNvSpPr/>
      </dsp:nvSpPr>
      <dsp:spPr>
        <a:xfrm>
          <a:off x="2788200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95727-59B1-D348-85CC-B2F1F6D54B13}">
      <dsp:nvSpPr>
        <dsp:cNvPr id="0" name=""/>
        <dsp:cNvSpPr/>
      </dsp:nvSpPr>
      <dsp:spPr>
        <a:xfrm>
          <a:off x="2974584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Message: NRENs offering choice and consultancy, not doing sales!</a:t>
          </a:r>
          <a:endParaRPr lang="en-US" sz="1400" kern="1200"/>
        </a:p>
      </dsp:txBody>
      <dsp:txXfrm>
        <a:off x="3005782" y="209752"/>
        <a:ext cx="1615068" cy="1002793"/>
      </dsp:txXfrm>
    </dsp:sp>
    <dsp:sp modelId="{3F66D94A-BD2B-8C45-A3A2-76EFBFCC0470}">
      <dsp:nvSpPr>
        <dsp:cNvPr id="0" name=""/>
        <dsp:cNvSpPr/>
      </dsp:nvSpPr>
      <dsp:spPr>
        <a:xfrm>
          <a:off x="4838433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4C7BE4-DA42-9B4B-B2F9-AF40D54CB8CF}">
      <dsp:nvSpPr>
        <dsp:cNvPr id="0" name=""/>
        <dsp:cNvSpPr/>
      </dsp:nvSpPr>
      <dsp:spPr>
        <a:xfrm>
          <a:off x="5024818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Why public clouds?</a:t>
          </a:r>
          <a:endParaRPr lang="en-US" sz="1400" kern="1200"/>
        </a:p>
      </dsp:txBody>
      <dsp:txXfrm>
        <a:off x="5056016" y="209752"/>
        <a:ext cx="1615068" cy="1002793"/>
      </dsp:txXfrm>
    </dsp:sp>
    <dsp:sp modelId="{05786619-C72E-B341-AF73-E8D4F9DEA3F2}">
      <dsp:nvSpPr>
        <dsp:cNvPr id="0" name=""/>
        <dsp:cNvSpPr/>
      </dsp:nvSpPr>
      <dsp:spPr>
        <a:xfrm>
          <a:off x="381331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5ADA55-3A62-9644-B8E6-92278FAA49C4}">
      <dsp:nvSpPr>
        <dsp:cNvPr id="0" name=""/>
        <dsp:cNvSpPr/>
      </dsp:nvSpPr>
      <dsp:spPr>
        <a:xfrm>
          <a:off x="3999701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Inst-s using public clouds whether or not NRENs offer their private clouds</a:t>
          </a:r>
          <a:endParaRPr lang="en-US" sz="1400" kern="1200"/>
        </a:p>
      </dsp:txBody>
      <dsp:txXfrm>
        <a:off x="4030899" y="1762804"/>
        <a:ext cx="1615068" cy="1002793"/>
      </dsp:txXfrm>
    </dsp:sp>
    <dsp:sp modelId="{805ECE63-250D-3D46-9366-4E1CB01B7292}">
      <dsp:nvSpPr>
        <dsp:cNvPr id="0" name=""/>
        <dsp:cNvSpPr/>
      </dsp:nvSpPr>
      <dsp:spPr>
        <a:xfrm>
          <a:off x="5863550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734431-EEE0-4741-9F4E-C3CC914CA3F9}">
      <dsp:nvSpPr>
        <dsp:cNvPr id="0" name=""/>
        <dsp:cNvSpPr/>
      </dsp:nvSpPr>
      <dsp:spPr>
        <a:xfrm>
          <a:off x="6049935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Let the inst-s use public clouds through NRENs for the benefit of</a:t>
          </a:r>
          <a:endParaRPr lang="en-US" sz="1400" kern="1200"/>
        </a:p>
      </dsp:txBody>
      <dsp:txXfrm>
        <a:off x="6081133" y="1762804"/>
        <a:ext cx="1615068" cy="1002793"/>
      </dsp:txXfrm>
    </dsp:sp>
    <dsp:sp modelId="{5EF1C861-D3A6-D64C-AA19-42488C79F8EF}">
      <dsp:nvSpPr>
        <dsp:cNvPr id="0" name=""/>
        <dsp:cNvSpPr/>
      </dsp:nvSpPr>
      <dsp:spPr>
        <a:xfrm>
          <a:off x="3813317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D218C7-99AF-0443-8FBF-8CDD6F820D3B}">
      <dsp:nvSpPr>
        <dsp:cNvPr id="0" name=""/>
        <dsp:cNvSpPr/>
      </dsp:nvSpPr>
      <dsp:spPr>
        <a:xfrm>
          <a:off x="3999701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Users (discounts for big and small, SSO, R&amp;E requirements met in FW)</a:t>
          </a:r>
          <a:endParaRPr lang="en-US" sz="1400" kern="1200"/>
        </a:p>
      </dsp:txBody>
      <dsp:txXfrm>
        <a:off x="4030899" y="3315857"/>
        <a:ext cx="1615068" cy="1002793"/>
      </dsp:txXfrm>
    </dsp:sp>
    <dsp:sp modelId="{60E0F457-22D4-B549-840D-9B25006823C9}">
      <dsp:nvSpPr>
        <dsp:cNvPr id="0" name=""/>
        <dsp:cNvSpPr/>
      </dsp:nvSpPr>
      <dsp:spPr>
        <a:xfrm>
          <a:off x="5863550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B3FA03-0AEB-7249-A3AA-4E928AEC02C6}">
      <dsp:nvSpPr>
        <dsp:cNvPr id="0" name=""/>
        <dsp:cNvSpPr/>
      </dsp:nvSpPr>
      <dsp:spPr>
        <a:xfrm>
          <a:off x="6049935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NRENs (cost recovery fee, raising authority as cloud specialists)</a:t>
          </a:r>
          <a:endParaRPr lang="en-US" sz="1400" kern="1200"/>
        </a:p>
      </dsp:txBody>
      <dsp:txXfrm>
        <a:off x="6081133" y="3315857"/>
        <a:ext cx="1615068" cy="1002793"/>
      </dsp:txXfrm>
    </dsp:sp>
    <dsp:sp modelId="{1C4C4E4B-D92D-F148-88DA-FED1E8D4F07B}">
      <dsp:nvSpPr>
        <dsp:cNvPr id="0" name=""/>
        <dsp:cNvSpPr/>
      </dsp:nvSpPr>
      <dsp:spPr>
        <a:xfrm>
          <a:off x="7913784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FC9C6B-0690-0244-A6A2-FCBBF3A9A425}">
      <dsp:nvSpPr>
        <dsp:cNvPr id="0" name=""/>
        <dsp:cNvSpPr/>
      </dsp:nvSpPr>
      <dsp:spPr>
        <a:xfrm>
          <a:off x="8100169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Suppliers (talking to GÉANT &amp; NRENs instead of 10 000 inst-s)</a:t>
          </a:r>
          <a:endParaRPr lang="en-US" sz="1400" kern="1200"/>
        </a:p>
      </dsp:txBody>
      <dsp:txXfrm>
        <a:off x="8131367" y="3315857"/>
        <a:ext cx="1615068" cy="10027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31245C-3F85-004A-939E-BFDE048A2994}">
      <dsp:nvSpPr>
        <dsp:cNvPr id="0" name=""/>
        <dsp:cNvSpPr/>
      </dsp:nvSpPr>
      <dsp:spPr>
        <a:xfrm>
          <a:off x="10090" y="133725"/>
          <a:ext cx="3426543" cy="102796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773" tIns="270773" rIns="270773" bIns="270773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/>
            <a:t>Ensure</a:t>
          </a:r>
        </a:p>
      </dsp:txBody>
      <dsp:txXfrm>
        <a:off x="10090" y="133725"/>
        <a:ext cx="3426543" cy="1027963"/>
      </dsp:txXfrm>
    </dsp:sp>
    <dsp:sp modelId="{3BAC8295-8BF8-EE4A-BCE6-3037C5AC0561}">
      <dsp:nvSpPr>
        <dsp:cNvPr id="0" name=""/>
        <dsp:cNvSpPr/>
      </dsp:nvSpPr>
      <dsp:spPr>
        <a:xfrm>
          <a:off x="10090" y="1161688"/>
          <a:ext cx="3426543" cy="278555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466" tIns="338466" rIns="338466" bIns="338466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Ensure even better cloud service delivery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/>
            <a:t>Hybrid cloud delivery platforms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/>
            <a:t>Cloud security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/>
            <a:t>Connectivity and easy access</a:t>
          </a:r>
        </a:p>
      </dsp:txBody>
      <dsp:txXfrm>
        <a:off x="10090" y="1161688"/>
        <a:ext cx="3426543" cy="2785559"/>
      </dsp:txXfrm>
    </dsp:sp>
    <dsp:sp modelId="{2F149053-5265-8D45-91B6-8BA687993050}">
      <dsp:nvSpPr>
        <dsp:cNvPr id="0" name=""/>
        <dsp:cNvSpPr/>
      </dsp:nvSpPr>
      <dsp:spPr>
        <a:xfrm>
          <a:off x="3544528" y="133725"/>
          <a:ext cx="3426543" cy="102796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773" tIns="270773" rIns="270773" bIns="270773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/>
            <a:t>Utilize and scale up</a:t>
          </a:r>
        </a:p>
      </dsp:txBody>
      <dsp:txXfrm>
        <a:off x="3544528" y="133725"/>
        <a:ext cx="3426543" cy="1027963"/>
      </dsp:txXfrm>
    </dsp:sp>
    <dsp:sp modelId="{427A9BFD-575B-0244-B867-2D57A34C2D84}">
      <dsp:nvSpPr>
        <dsp:cNvPr id="0" name=""/>
        <dsp:cNvSpPr/>
      </dsp:nvSpPr>
      <dsp:spPr>
        <a:xfrm>
          <a:off x="3544528" y="1161688"/>
          <a:ext cx="3426543" cy="278555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466" tIns="338466" rIns="338466" bIns="338466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Utilize and scale up the delivery system we have set up to provide more services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/>
            <a:t>Community cloud services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/>
            <a:t>Learning management, educational tools</a:t>
          </a:r>
        </a:p>
      </dsp:txBody>
      <dsp:txXfrm>
        <a:off x="3544528" y="1161688"/>
        <a:ext cx="3426543" cy="2785559"/>
      </dsp:txXfrm>
    </dsp:sp>
    <dsp:sp modelId="{915A1001-C709-804D-8CE4-336E4DB24B35}">
      <dsp:nvSpPr>
        <dsp:cNvPr id="0" name=""/>
        <dsp:cNvSpPr/>
      </dsp:nvSpPr>
      <dsp:spPr>
        <a:xfrm>
          <a:off x="7078966" y="133725"/>
          <a:ext cx="3426543" cy="102796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773" tIns="270773" rIns="270773" bIns="270773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/>
            <a:t>Explore</a:t>
          </a:r>
        </a:p>
      </dsp:txBody>
      <dsp:txXfrm>
        <a:off x="7078966" y="133725"/>
        <a:ext cx="3426543" cy="1027963"/>
      </dsp:txXfrm>
    </dsp:sp>
    <dsp:sp modelId="{C2AE6ACF-87E5-384D-B7D4-8221FA98176C}">
      <dsp:nvSpPr>
        <dsp:cNvPr id="0" name=""/>
        <dsp:cNvSpPr/>
      </dsp:nvSpPr>
      <dsp:spPr>
        <a:xfrm>
          <a:off x="7078966" y="1161688"/>
          <a:ext cx="3426543" cy="278555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466" tIns="338466" rIns="338466" bIns="338466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Explore new areas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/>
            <a:t>Machine learning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/>
            <a:t>Artificial intelligence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/>
            <a:t>Container-based virtualization</a:t>
          </a:r>
        </a:p>
      </dsp:txBody>
      <dsp:txXfrm>
        <a:off x="7078966" y="1161688"/>
        <a:ext cx="3426543" cy="27855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E5E81-E355-B348-9B2C-BCD630C618D1}">
      <dsp:nvSpPr>
        <dsp:cNvPr id="0" name=""/>
        <dsp:cNvSpPr/>
      </dsp:nvSpPr>
      <dsp:spPr>
        <a:xfrm>
          <a:off x="51" y="38373"/>
          <a:ext cx="4913783" cy="13238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NRENs as cloud competency centres</a:t>
          </a:r>
        </a:p>
      </dsp:txBody>
      <dsp:txXfrm>
        <a:off x="51" y="38373"/>
        <a:ext cx="4913783" cy="1323887"/>
      </dsp:txXfrm>
    </dsp:sp>
    <dsp:sp modelId="{E789F62E-3EB1-C649-B104-EF2DB7B4C660}">
      <dsp:nvSpPr>
        <dsp:cNvPr id="0" name=""/>
        <dsp:cNvSpPr/>
      </dsp:nvSpPr>
      <dsp:spPr>
        <a:xfrm>
          <a:off x="51" y="1362260"/>
          <a:ext cx="4913783" cy="295070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/>
            <a:t>Training NRENs: </a:t>
          </a:r>
        </a:p>
        <a:p>
          <a:pPr marL="457200" lvl="2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/>
            <a:t>7-8 May 2019, Dublin</a:t>
          </a:r>
        </a:p>
        <a:p>
          <a:pPr marL="457200" lvl="2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/>
            <a:t>GÉANT Clouds, Azure &amp; AWS technical workshops</a:t>
          </a:r>
        </a:p>
      </dsp:txBody>
      <dsp:txXfrm>
        <a:off x="51" y="1362260"/>
        <a:ext cx="4913783" cy="2950703"/>
      </dsp:txXfrm>
    </dsp:sp>
    <dsp:sp modelId="{A7365E1B-1428-AB4A-8776-C8C93A585781}">
      <dsp:nvSpPr>
        <dsp:cNvPr id="0" name=""/>
        <dsp:cNvSpPr/>
      </dsp:nvSpPr>
      <dsp:spPr>
        <a:xfrm>
          <a:off x="5601764" y="38373"/>
          <a:ext cx="4913783" cy="1323887"/>
        </a:xfrm>
        <a:prstGeom prst="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/>
            <a:t>Evolve the cloud and service usage skills and capabilities of the NRENs and their institutions</a:t>
          </a:r>
        </a:p>
      </dsp:txBody>
      <dsp:txXfrm>
        <a:off x="5601764" y="38373"/>
        <a:ext cx="4913783" cy="1323887"/>
      </dsp:txXfrm>
    </dsp:sp>
    <dsp:sp modelId="{E18A38C3-F0A2-3F49-A502-E4CE07E83773}">
      <dsp:nvSpPr>
        <dsp:cNvPr id="0" name=""/>
        <dsp:cNvSpPr/>
      </dsp:nvSpPr>
      <dsp:spPr>
        <a:xfrm>
          <a:off x="5601764" y="1362260"/>
          <a:ext cx="4913783" cy="2950703"/>
        </a:xfrm>
        <a:prstGeom prst="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/>
            <a:t>Topics: 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/>
            <a:t>cloud strategy, sourcing decisions, contracting, legal, implementations, workload migrations, machine learning and artificial intelligence, security, cost management</a:t>
          </a:r>
        </a:p>
      </dsp:txBody>
      <dsp:txXfrm>
        <a:off x="5601764" y="1362260"/>
        <a:ext cx="4913783" cy="2950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0764D-9AD3-40B2-89EA-63A68EC8E62B}" type="datetimeFigureOut">
              <a:rPr lang="et-EE" smtClean="0"/>
              <a:t>01.02.2019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C6ACF-706C-42AA-8C63-01DD26F44B8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5295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t-EE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t-EE" sz="2400" dirty="0">
                <a:solidFill>
                  <a:schemeClr val="bg1"/>
                </a:solidFill>
              </a:rPr>
              <a:t>GÉANT </a:t>
            </a:r>
            <a:r>
              <a:rPr lang="et-EE" sz="2400" dirty="0" err="1">
                <a:solidFill>
                  <a:schemeClr val="bg1"/>
                </a:solidFill>
              </a:rPr>
              <a:t>updates</a:t>
            </a:r>
            <a:r>
              <a:rPr lang="et-EE" sz="2400" dirty="0">
                <a:solidFill>
                  <a:schemeClr val="bg1"/>
                </a:solidFill>
              </a:rPr>
              <a:t> </a:t>
            </a:r>
            <a:r>
              <a:rPr lang="et-EE" sz="2400" dirty="0" err="1">
                <a:solidFill>
                  <a:schemeClr val="bg1"/>
                </a:solidFill>
              </a:rPr>
              <a:t>session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2200" b="1" i="0" dirty="0">
                <a:solidFill>
                  <a:schemeClr val="bg1"/>
                </a:solidFill>
              </a:rPr>
              <a:t>Maria Ristkok</a:t>
            </a:r>
            <a:endParaRPr lang="en-US" sz="2200" b="1" i="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2000" i="1" dirty="0">
                <a:solidFill>
                  <a:schemeClr val="bg1"/>
                </a:solidFill>
              </a:rPr>
              <a:t>GÉANT </a:t>
            </a:r>
            <a:r>
              <a:rPr lang="et-EE" sz="2000" i="1" dirty="0" err="1">
                <a:solidFill>
                  <a:schemeClr val="bg1"/>
                </a:solidFill>
              </a:rPr>
              <a:t>Cloud</a:t>
            </a:r>
            <a:r>
              <a:rPr lang="et-EE" sz="2000" i="1" dirty="0">
                <a:solidFill>
                  <a:schemeClr val="bg1"/>
                </a:solidFill>
              </a:rPr>
              <a:t> </a:t>
            </a:r>
            <a:r>
              <a:rPr lang="et-EE" sz="2000" i="1" dirty="0" err="1">
                <a:solidFill>
                  <a:schemeClr val="bg1"/>
                </a:solidFill>
              </a:rPr>
              <a:t>Team</a:t>
            </a:r>
            <a:r>
              <a:rPr lang="et-EE" sz="2000" i="1" dirty="0">
                <a:solidFill>
                  <a:schemeClr val="bg1"/>
                </a:solidFill>
              </a:rPr>
              <a:t>, </a:t>
            </a:r>
            <a:r>
              <a:rPr lang="et-EE" sz="2000" i="1" dirty="0" err="1">
                <a:solidFill>
                  <a:schemeClr val="bg1"/>
                </a:solidFill>
              </a:rPr>
              <a:t>Adoption</a:t>
            </a:r>
            <a:r>
              <a:rPr lang="et-EE" sz="2000" i="1" dirty="0">
                <a:solidFill>
                  <a:schemeClr val="bg1"/>
                </a:solidFill>
              </a:rPr>
              <a:t> Support, </a:t>
            </a:r>
            <a:r>
              <a:rPr lang="et-EE" sz="2000" i="1" dirty="0" err="1">
                <a:solidFill>
                  <a:schemeClr val="bg1"/>
                </a:solidFill>
              </a:rPr>
              <a:t>Task</a:t>
            </a:r>
            <a:r>
              <a:rPr lang="et-EE" sz="2000" i="1" dirty="0">
                <a:solidFill>
                  <a:schemeClr val="bg1"/>
                </a:solidFill>
              </a:rPr>
              <a:t> </a:t>
            </a:r>
            <a:r>
              <a:rPr lang="et-EE" sz="2000" i="1" dirty="0" err="1">
                <a:solidFill>
                  <a:schemeClr val="bg1"/>
                </a:solidFill>
              </a:rPr>
              <a:t>Leader</a:t>
            </a:r>
            <a:endParaRPr lang="en-GB" sz="2000" i="1" cap="all" baseline="0" dirty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sz="2000" dirty="0">
                <a:solidFill>
                  <a:schemeClr val="bg1"/>
                </a:solidFill>
              </a:rPr>
              <a:t>SIG-</a:t>
            </a:r>
            <a:r>
              <a:rPr lang="et-EE" sz="2000" dirty="0" err="1">
                <a:solidFill>
                  <a:schemeClr val="bg1"/>
                </a:solidFill>
              </a:rPr>
              <a:t>Marcomms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GB" sz="2000" dirty="0">
                <a:solidFill>
                  <a:schemeClr val="bg1"/>
                </a:solidFill>
              </a:rPr>
              <a:t>London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GB" sz="2000" dirty="0">
                <a:solidFill>
                  <a:schemeClr val="bg1"/>
                </a:solidFill>
              </a:rPr>
              <a:t>6</a:t>
            </a:r>
            <a:r>
              <a:rPr lang="et-EE" sz="2000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January</a:t>
            </a:r>
            <a:r>
              <a:rPr lang="et-EE" sz="2000" dirty="0">
                <a:solidFill>
                  <a:schemeClr val="bg1"/>
                </a:solidFill>
              </a:rPr>
              <a:t> 201</a:t>
            </a:r>
            <a:r>
              <a:rPr lang="en-GB" sz="20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4" y="20757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sz="3600" dirty="0">
                <a:solidFill>
                  <a:schemeClr val="bg1"/>
                </a:solidFill>
              </a:rPr>
              <a:t>GÉANT </a:t>
            </a:r>
            <a:r>
              <a:rPr lang="en-US" sz="3600" dirty="0">
                <a:solidFill>
                  <a:schemeClr val="bg1"/>
                </a:solidFill>
              </a:rPr>
              <a:t>Cloud </a:t>
            </a:r>
            <a:r>
              <a:rPr lang="et-EE" sz="3600" dirty="0" err="1">
                <a:solidFill>
                  <a:schemeClr val="bg1"/>
                </a:solidFill>
              </a:rPr>
              <a:t>update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Results of the cloud survey for European institutions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Obstacles: </a:t>
            </a:r>
          </a:p>
          <a:p>
            <a:pPr marL="228600" lvl="1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concerns about privacy and security</a:t>
            </a:r>
          </a:p>
          <a:p>
            <a:pPr marL="228600" lvl="1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cost uncertainty</a:t>
            </a:r>
          </a:p>
          <a:p>
            <a:pPr marL="228600" lvl="1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lack of expertise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Help needed: </a:t>
            </a:r>
          </a:p>
          <a:p>
            <a:pPr lvl="1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Technical information &amp; training</a:t>
            </a:r>
          </a:p>
          <a:p>
            <a:pPr lvl="1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Information on contractual and legal aspects</a:t>
            </a:r>
          </a:p>
          <a:p>
            <a:pPr lvl="1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Contact with institutions in similar position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¾ need training: workshops on use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z="10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10</a:t>
            </a:fld>
            <a:r>
              <a:rPr lang="en-US" sz="1000">
                <a:solidFill>
                  <a:srgbClr val="898989"/>
                </a:solidFill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004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64" y="1284731"/>
            <a:ext cx="9637776" cy="1430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Digital divide in cloud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8064" y="2853879"/>
            <a:ext cx="9637776" cy="271477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Consumption in public clouds higher in N &amp; W Europe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NREN cloud portfolios developed rather in N &amp; W Europe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E &amp; S rather relying on EU funding than its own business models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Change of paradigm needed: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“Free” services by NRENs aren’t actually free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Commercial clouds are safe through GÉANT Frameworks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/>
              <a:pPr>
                <a:spcAft>
                  <a:spcPts val="600"/>
                </a:spcAft>
              </a:pPr>
              <a:t>11</a:t>
            </a:fld>
            <a:r>
              <a:rPr lang="en-US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059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B66F6E8-4D4A-4907-940A-774703A2D0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9016005" y="5367908"/>
            <a:ext cx="3175996" cy="1490093"/>
          </a:xfrm>
          <a:custGeom>
            <a:avLst/>
            <a:gdLst>
              <a:gd name="connsiteX0" fmla="*/ 2485888 w 3175996"/>
              <a:gd name="connsiteY0" fmla="*/ 1490093 h 1490093"/>
              <a:gd name="connsiteX1" fmla="*/ 0 w 3175996"/>
              <a:gd name="connsiteY1" fmla="*/ 1490093 h 1490093"/>
              <a:gd name="connsiteX2" fmla="*/ 0 w 3175996"/>
              <a:gd name="connsiteY2" fmla="*/ 0 h 1490093"/>
              <a:gd name="connsiteX3" fmla="*/ 3175996 w 3175996"/>
              <a:gd name="connsiteY3" fmla="*/ 0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5996" h="1490093">
                <a:moveTo>
                  <a:pt x="2485888" y="1490093"/>
                </a:moveTo>
                <a:lnTo>
                  <a:pt x="0" y="1490093"/>
                </a:lnTo>
                <a:lnTo>
                  <a:pt x="0" y="0"/>
                </a:lnTo>
                <a:lnTo>
                  <a:pt x="317599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F1F5A56-E82B-4FD5-9025-B72896FFBB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9566296" cy="1490093"/>
          </a:xfrm>
          <a:custGeom>
            <a:avLst/>
            <a:gdLst>
              <a:gd name="connsiteX0" fmla="*/ 0 w 9566296"/>
              <a:gd name="connsiteY0" fmla="*/ 0 h 1490093"/>
              <a:gd name="connsiteX1" fmla="*/ 405267 w 9566296"/>
              <a:gd name="connsiteY1" fmla="*/ 0 h 1490093"/>
              <a:gd name="connsiteX2" fmla="*/ 631857 w 9566296"/>
              <a:gd name="connsiteY2" fmla="*/ 0 h 1490093"/>
              <a:gd name="connsiteX3" fmla="*/ 2451761 w 9566296"/>
              <a:gd name="connsiteY3" fmla="*/ 0 h 1490093"/>
              <a:gd name="connsiteX4" fmla="*/ 2901880 w 9566296"/>
              <a:gd name="connsiteY4" fmla="*/ 0 h 1490093"/>
              <a:gd name="connsiteX5" fmla="*/ 3641106 w 9566296"/>
              <a:gd name="connsiteY5" fmla="*/ 0 h 1490093"/>
              <a:gd name="connsiteX6" fmla="*/ 9566296 w 9566296"/>
              <a:gd name="connsiteY6" fmla="*/ 0 h 1490093"/>
              <a:gd name="connsiteX7" fmla="*/ 8876188 w 9566296"/>
              <a:gd name="connsiteY7" fmla="*/ 1490093 h 1490093"/>
              <a:gd name="connsiteX8" fmla="*/ 631857 w 9566296"/>
              <a:gd name="connsiteY8" fmla="*/ 1490093 h 1490093"/>
              <a:gd name="connsiteX9" fmla="*/ 405267 w 9566296"/>
              <a:gd name="connsiteY9" fmla="*/ 1490093 h 1490093"/>
              <a:gd name="connsiteX10" fmla="*/ 0 w 9566296"/>
              <a:gd name="connsiteY10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566296" h="1490093">
                <a:moveTo>
                  <a:pt x="0" y="0"/>
                </a:moveTo>
                <a:lnTo>
                  <a:pt x="405267" y="0"/>
                </a:lnTo>
                <a:lnTo>
                  <a:pt x="631857" y="0"/>
                </a:lnTo>
                <a:lnTo>
                  <a:pt x="2451761" y="0"/>
                </a:lnTo>
                <a:lnTo>
                  <a:pt x="2901880" y="0"/>
                </a:lnTo>
                <a:lnTo>
                  <a:pt x="3641106" y="0"/>
                </a:lnTo>
                <a:lnTo>
                  <a:pt x="9566296" y="0"/>
                </a:lnTo>
                <a:lnTo>
                  <a:pt x="8876188" y="1490093"/>
                </a:lnTo>
                <a:lnTo>
                  <a:pt x="631857" y="1490093"/>
                </a:lnTo>
                <a:lnTo>
                  <a:pt x="405267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529884"/>
            <a:ext cx="8078342" cy="109633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waits ahead in 2019-2022 (GN4-3 and OCRE)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198279" y="6261090"/>
            <a:ext cx="134447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12</a:t>
            </a:fld>
            <a:r>
              <a:rPr lang="en-US">
                <a:solidFill>
                  <a:schemeClr val="tx1">
                    <a:alpha val="80000"/>
                  </a:schemeClr>
                </a:solidFill>
              </a:rPr>
              <a:t>     |</a:t>
            </a: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431DECC4-03C5-432C-8668-BC0761458C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9029"/>
              </p:ext>
            </p:extLst>
          </p:nvPr>
        </p:nvGraphicFramePr>
        <p:xfrm>
          <a:off x="838200" y="643467"/>
          <a:ext cx="10515600" cy="4080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3F7BB81-5BBC-374A-A5AC-FA680362F092}"/>
              </a:ext>
            </a:extLst>
          </p:cNvPr>
          <p:cNvSpPr txBox="1"/>
          <p:nvPr/>
        </p:nvSpPr>
        <p:spPr>
          <a:xfrm>
            <a:off x="-3319670" y="-28028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18222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64" y="1284731"/>
            <a:ext cx="9637776" cy="1430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waits ahead in OCRE (2019-2021)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8064" y="2853879"/>
            <a:ext cx="9637776" cy="271477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Public clouds available through GÉANT FW</a:t>
            </a:r>
          </a:p>
          <a:p>
            <a:pPr marL="457200" lvl="2" indent="0">
              <a:buNone/>
            </a:pPr>
            <a:r>
              <a:rPr lang="en-US" sz="1300" dirty="0">
                <a:solidFill>
                  <a:schemeClr val="tx1"/>
                </a:solidFill>
              </a:rPr>
              <a:t>IaaS (compute, storage, network)</a:t>
            </a:r>
          </a:p>
          <a:p>
            <a:pPr marL="457200" lvl="2" indent="0">
              <a:buNone/>
            </a:pPr>
            <a:r>
              <a:rPr lang="en-US" sz="1300" dirty="0">
                <a:solidFill>
                  <a:schemeClr val="tx1"/>
                </a:solidFill>
              </a:rPr>
              <a:t>PaaS</a:t>
            </a:r>
          </a:p>
          <a:p>
            <a:pPr marL="457200" lvl="2" indent="0">
              <a:buNone/>
            </a:pPr>
            <a:r>
              <a:rPr lang="en-US" sz="1300" dirty="0">
                <a:solidFill>
                  <a:schemeClr val="tx1"/>
                </a:solidFill>
              </a:rPr>
              <a:t>SaaS (file sync &amp; share, online collaboration, simulation &amp; </a:t>
            </a:r>
            <a:r>
              <a:rPr lang="en-US" sz="1300" dirty="0" err="1">
                <a:solidFill>
                  <a:schemeClr val="tx1"/>
                </a:solidFill>
              </a:rPr>
              <a:t>virtualisation</a:t>
            </a:r>
            <a:r>
              <a:rPr lang="en-US" sz="1300" dirty="0">
                <a:solidFill>
                  <a:schemeClr val="tx1"/>
                </a:solidFill>
              </a:rPr>
              <a:t> tools)</a:t>
            </a:r>
          </a:p>
          <a:p>
            <a:pPr mar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Commercial Earth Observation services</a:t>
            </a:r>
          </a:p>
          <a:p>
            <a:pPr mar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Making use of Copernicus Data Information Access Services (DIAS)</a:t>
            </a:r>
          </a:p>
          <a:p>
            <a:pPr marL="0" indent="0">
              <a:buNone/>
            </a:pPr>
            <a:endParaRPr lang="en-US" sz="17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Focus on research!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mtClean="0"/>
              <a:pPr>
                <a:spcAft>
                  <a:spcPts val="600"/>
                </a:spcAft>
              </a:pPr>
              <a:t>13</a:t>
            </a:fld>
            <a:r>
              <a:rPr lang="en-US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18560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64" y="1284731"/>
            <a:ext cx="9637776" cy="1430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waits ahead in GN4-3 (2019-2022)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8064" y="2853879"/>
            <a:ext cx="9637776" cy="271477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Hybrid multi-clouds for R &amp; E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Community clouds (sharing NRENs clouds)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Learning Management Systems and educational tools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Trainings and workshops!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mtClean="0"/>
              <a:pPr>
                <a:spcAft>
                  <a:spcPts val="600"/>
                </a:spcAft>
              </a:pPr>
              <a:t>14</a:t>
            </a:fld>
            <a:r>
              <a:rPr lang="en-US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28515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096" y="518184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Cloud adoption and communications in 2019</a:t>
            </a:r>
          </a:p>
        </p:txBody>
      </p:sp>
      <p:cxnSp>
        <p:nvCxnSpPr>
          <p:cNvPr id="16" name="Straight Connector 19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522430"/>
            <a:ext cx="2743200" cy="3474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3EB0FA4-9B1C-4D6B-AF0A-97437B69127A}" type="slidenum">
              <a:rPr lang="en-US">
                <a:solidFill>
                  <a:srgbClr val="898989"/>
                </a:solidFill>
              </a:rPr>
              <a:pPr>
                <a:spcAft>
                  <a:spcPts val="600"/>
                </a:spcAft>
                <a:defRPr/>
              </a:pPr>
              <a:t>15</a:t>
            </a:fld>
            <a:r>
              <a:rPr lang="en-US">
                <a:solidFill>
                  <a:srgbClr val="898989"/>
                </a:solidFill>
              </a:rPr>
              <a:t>     |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541341B7-C160-4212-A5A7-B74C2AC996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45625"/>
              </p:ext>
            </p:extLst>
          </p:nvPr>
        </p:nvGraphicFramePr>
        <p:xfrm>
          <a:off x="378068" y="234482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97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F9EB9F2-07E2-4D64-BBD8-BB5B217F1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r">
              <a:buNone/>
            </a:pP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maria.ristkok@eenet.ee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0C57C7C-DFE9-4A1E-B7A9-DF40E63366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225314" y="6553690"/>
            <a:ext cx="1128486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z="1050"/>
              <a:pPr>
                <a:spcAft>
                  <a:spcPts val="600"/>
                </a:spcAft>
              </a:pPr>
              <a:t>16</a:t>
            </a:fld>
            <a:r>
              <a:rPr lang="en-US" sz="105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0610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4A2F755-5219-4C4E-9378-2C80BB08DF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9A87AD7E-457F-4836-8DDE-FFE0F00938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983" y="498143"/>
            <a:ext cx="10269613" cy="127890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dirty="0">
                <a:solidFill>
                  <a:schemeClr val="bg1"/>
                </a:solidFill>
                <a:latin typeface="+mj-lt"/>
              </a:rPr>
              <a:t>Discussion (10 min)</a:t>
            </a:r>
            <a:br>
              <a:rPr lang="en-US" sz="4100" dirty="0">
                <a:solidFill>
                  <a:schemeClr val="bg1"/>
                </a:solidFill>
                <a:latin typeface="+mj-lt"/>
              </a:rPr>
            </a:br>
            <a:r>
              <a:rPr lang="en-US" sz="4100" dirty="0">
                <a:solidFill>
                  <a:schemeClr val="bg1"/>
                </a:solidFill>
                <a:latin typeface="+mj-lt"/>
              </a:rPr>
              <a:t>Results (2x5 min)</a:t>
            </a:r>
          </a:p>
        </p:txBody>
      </p:sp>
      <p:pic>
        <p:nvPicPr>
          <p:cNvPr id="8" name="Graphic 7" descr="Books">
            <a:extLst>
              <a:ext uri="{FF2B5EF4-FFF2-40B4-BE49-F238E27FC236}">
                <a16:creationId xmlns:a16="http://schemas.microsoft.com/office/drawing/2014/main" id="{E3553E6F-1819-4C91-8EAA-577C29678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212463" y="2989536"/>
            <a:ext cx="2603386" cy="2603386"/>
          </a:xfrm>
          <a:prstGeom prst="rect">
            <a:avLst/>
          </a:prstGeom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062" y="2944460"/>
            <a:ext cx="6841534" cy="286631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700" b="1" dirty="0">
                <a:solidFill>
                  <a:schemeClr val="tx1"/>
                </a:solidFill>
              </a:rPr>
              <a:t>Group 1:</a:t>
            </a:r>
          </a:p>
          <a:p>
            <a:pPr marL="0" lvl="1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How to best reach decision makers of </a:t>
            </a:r>
            <a:r>
              <a:rPr lang="en-US" sz="1700" b="1" u="sng" dirty="0">
                <a:solidFill>
                  <a:schemeClr val="tx1"/>
                </a:solidFill>
              </a:rPr>
              <a:t>research institutions </a:t>
            </a:r>
            <a:r>
              <a:rPr lang="en-US" sz="1700" dirty="0">
                <a:solidFill>
                  <a:schemeClr val="tx1"/>
                </a:solidFill>
              </a:rPr>
              <a:t>for getting participants to the cloud trainings and technical workshops?</a:t>
            </a:r>
          </a:p>
          <a:p>
            <a:pPr marL="457200" lvl="2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Research institutes, universities, (archives &amp; libraries?)</a:t>
            </a:r>
          </a:p>
          <a:p>
            <a:pPr marL="0" indent="0">
              <a:buNone/>
            </a:pPr>
            <a:r>
              <a:rPr lang="en-US" sz="1700" b="1" dirty="0">
                <a:solidFill>
                  <a:schemeClr val="tx1"/>
                </a:solidFill>
              </a:rPr>
              <a:t>Group 2:</a:t>
            </a:r>
          </a:p>
          <a:p>
            <a:pPr marL="0" lvl="1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How to best reach decision makers of </a:t>
            </a:r>
            <a:r>
              <a:rPr lang="en-US" sz="1700" b="1" u="sng" dirty="0">
                <a:solidFill>
                  <a:schemeClr val="tx1"/>
                </a:solidFill>
              </a:rPr>
              <a:t>education institutions </a:t>
            </a:r>
            <a:r>
              <a:rPr lang="en-US" sz="1700" dirty="0">
                <a:solidFill>
                  <a:schemeClr val="tx1"/>
                </a:solidFill>
              </a:rPr>
              <a:t>for getting participants to the cloud trainings and technical workshops?</a:t>
            </a:r>
          </a:p>
          <a:p>
            <a:pPr marL="457200" lvl="2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Vocational schools and colleges, schools of general education</a:t>
            </a:r>
          </a:p>
          <a:p>
            <a:pPr lvl="1"/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17</a:t>
            </a:fld>
            <a:r>
              <a:rPr lang="en-US">
                <a:solidFill>
                  <a:prstClr val="black">
                    <a:tint val="75000"/>
                  </a:prstClr>
                </a:solidFill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08593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64" y="1284731"/>
            <a:ext cx="9637776" cy="1430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8064" y="2853879"/>
            <a:ext cx="9637776" cy="271477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GÉANT Clouds throughout the years</a:t>
            </a:r>
          </a:p>
          <a:p>
            <a:r>
              <a:rPr lang="en-US" sz="2000" dirty="0">
                <a:solidFill>
                  <a:schemeClr val="tx1"/>
                </a:solidFill>
              </a:rPr>
              <a:t>Adoption and communications so far</a:t>
            </a:r>
          </a:p>
          <a:p>
            <a:pPr marL="571500" lvl="1" indent="-342900"/>
            <a:r>
              <a:rPr lang="en-US" sz="2000" dirty="0">
                <a:solidFill>
                  <a:schemeClr val="tx1"/>
                </a:solidFill>
              </a:rPr>
              <a:t>GÉANT summary</a:t>
            </a:r>
          </a:p>
          <a:p>
            <a:pPr marL="571500" lvl="1" indent="-342900"/>
            <a:r>
              <a:rPr lang="en-US" sz="2000" dirty="0">
                <a:solidFill>
                  <a:schemeClr val="tx1"/>
                </a:solidFill>
              </a:rPr>
              <a:t>NRENs: JISC, FCT</a:t>
            </a:r>
          </a:p>
          <a:p>
            <a:r>
              <a:rPr lang="en-US" sz="2000" dirty="0">
                <a:solidFill>
                  <a:schemeClr val="tx1"/>
                </a:solidFill>
              </a:rPr>
              <a:t>General issues and obstacles to work on</a:t>
            </a:r>
          </a:p>
          <a:p>
            <a:r>
              <a:rPr lang="en-US" sz="2000" dirty="0">
                <a:solidFill>
                  <a:schemeClr val="tx1"/>
                </a:solidFill>
              </a:rPr>
              <a:t>Future: GÉANT clouds in 2019-2022</a:t>
            </a:r>
          </a:p>
          <a:p>
            <a:r>
              <a:rPr lang="en-US" sz="2000" dirty="0">
                <a:solidFill>
                  <a:schemeClr val="tx1"/>
                </a:solidFill>
              </a:rPr>
              <a:t>Adoption and </a:t>
            </a:r>
            <a:r>
              <a:rPr lang="en-US" sz="2000" dirty="0" err="1">
                <a:solidFill>
                  <a:schemeClr val="tx1"/>
                </a:solidFill>
              </a:rPr>
              <a:t>comms</a:t>
            </a:r>
            <a:r>
              <a:rPr lang="en-US" sz="2000" dirty="0">
                <a:solidFill>
                  <a:schemeClr val="tx1"/>
                </a:solidFill>
              </a:rPr>
              <a:t> work in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/>
              <a:pPr>
                <a:spcAft>
                  <a:spcPts val="600"/>
                </a:spcAft>
              </a:pPr>
              <a:t>2</a:t>
            </a:fld>
            <a:r>
              <a:rPr lang="en-US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836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4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GÉANT clouds throughout the years (1): before 2016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NRENs developing their private clouds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Preparing public cloud preferential offers through GÉANT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Creating GÉANT cloud portfolio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71516" y="6033479"/>
            <a:ext cx="78228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z="105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r>
              <a:rPr lang="en-US" sz="1050">
                <a:solidFill>
                  <a:schemeClr val="tx1">
                    <a:alpha val="80000"/>
                  </a:schemeClr>
                </a:solidFill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5206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64" y="1284731"/>
            <a:ext cx="9637776" cy="1430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GÉANT clouds throughout the years (2): 2016-2018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8064" y="2853879"/>
            <a:ext cx="9637776" cy="271477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Cloud as one of the main 3 activities in the GÉANT project</a:t>
            </a:r>
          </a:p>
          <a:p>
            <a:r>
              <a:rPr lang="en-US" sz="2000" dirty="0">
                <a:solidFill>
                  <a:schemeClr val="tx1"/>
                </a:solidFill>
              </a:rPr>
              <a:t>Framework (FW) and adoption support for public IaaS services for R&amp;E community</a:t>
            </a:r>
          </a:p>
          <a:p>
            <a:r>
              <a:rPr lang="en-US" sz="2000" dirty="0">
                <a:solidFill>
                  <a:schemeClr val="tx1"/>
                </a:solidFill>
              </a:rPr>
              <a:t>FW of videoconferencing services for NRENs</a:t>
            </a:r>
          </a:p>
          <a:p>
            <a:r>
              <a:rPr lang="en-US" sz="2000" dirty="0">
                <a:solidFill>
                  <a:schemeClr val="tx1"/>
                </a:solidFill>
              </a:rPr>
              <a:t>Implementation of infrastructure services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Virtual machines, backup, storage</a:t>
            </a:r>
          </a:p>
          <a:p>
            <a:r>
              <a:rPr lang="en-US" sz="2000" dirty="0">
                <a:solidFill>
                  <a:schemeClr val="tx1"/>
                </a:solidFill>
              </a:rPr>
              <a:t>Preferential offers: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Dropbox, Enter, Wire, Google Cloud, </a:t>
            </a:r>
            <a:r>
              <a:rPr lang="en-US" sz="2000" dirty="0" err="1">
                <a:solidFill>
                  <a:schemeClr val="tx1"/>
                </a:solidFill>
              </a:rPr>
              <a:t>Paldesk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/>
              <a:pPr>
                <a:spcAft>
                  <a:spcPts val="600"/>
                </a:spcAft>
              </a:pPr>
              <a:t>4</a:t>
            </a:fld>
            <a:r>
              <a:rPr lang="en-US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5526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Cloud adoption and communications in 2016-2018 (1)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mtClean="0"/>
              <a:pPr>
                <a:spcAft>
                  <a:spcPts val="600"/>
                </a:spcAft>
              </a:pPr>
              <a:t>5</a:t>
            </a:fld>
            <a:r>
              <a:rPr lang="en-US"/>
              <a:t>     |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D126C4E2-4F56-42AF-8310-9CCADEF703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31392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18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7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Cloud adoption and communications in 2016-2018 (2)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200" b="1" dirty="0">
                <a:solidFill>
                  <a:schemeClr val="tx1"/>
                </a:solidFill>
              </a:rPr>
              <a:t>Creating CSDM community and supporting NRENs</a:t>
            </a:r>
          </a:p>
          <a:p>
            <a:pPr marL="228600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Weekly Cloud Forums (20-30 participants)</a:t>
            </a:r>
          </a:p>
          <a:p>
            <a:pPr marL="228600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Mailing list</a:t>
            </a:r>
          </a:p>
          <a:p>
            <a:pPr marL="228600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Internal BOX site for sharing material + GÉANT Repository</a:t>
            </a:r>
          </a:p>
          <a:p>
            <a:pPr marL="228600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IaaS Framework Cookbook</a:t>
            </a:r>
          </a:p>
          <a:p>
            <a:pPr marL="0" indent="0">
              <a:buNone/>
            </a:pPr>
            <a:r>
              <a:rPr lang="en-US" sz="2200" b="1" dirty="0">
                <a:solidFill>
                  <a:schemeClr val="tx1"/>
                </a:solidFill>
              </a:rPr>
              <a:t>Raising awareness in the R &amp; E community</a:t>
            </a:r>
          </a:p>
          <a:p>
            <a:pPr marL="228600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Website, newsletter, articles</a:t>
            </a:r>
          </a:p>
          <a:p>
            <a:pPr marL="228600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Guidelines and tools (Data Classification Tool)</a:t>
            </a:r>
          </a:p>
          <a:p>
            <a:pPr marL="228600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Recorded webinars, use cases</a:t>
            </a:r>
          </a:p>
          <a:p>
            <a:pPr marL="228600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Presentations, meetings</a:t>
            </a:r>
          </a:p>
          <a:p>
            <a:pPr marL="228600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Trainings &amp; workshops</a:t>
            </a:r>
          </a:p>
          <a:p>
            <a:pPr lvl="1"/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71516" y="6033479"/>
            <a:ext cx="78228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z="105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r>
              <a:rPr lang="en-US" sz="1050">
                <a:solidFill>
                  <a:schemeClr val="tx1">
                    <a:alpha val="80000"/>
                  </a:schemeClr>
                </a:solidFill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389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68" y="365125"/>
            <a:ext cx="944033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Comms work and numbers (2016-2018)</a:t>
            </a:r>
          </a:p>
        </p:txBody>
      </p:sp>
      <p:pic>
        <p:nvPicPr>
          <p:cNvPr id="31" name="Graphic 21" descr="Checkmark">
            <a:extLst>
              <a:ext uri="{FF2B5EF4-FFF2-40B4-BE49-F238E27FC236}">
                <a16:creationId xmlns:a16="http://schemas.microsoft.com/office/drawing/2014/main" id="{FEE76108-9C70-4F94-A4BC-7CBD75DEDA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200" y="570706"/>
            <a:ext cx="914400" cy="914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135 events </a:t>
            </a:r>
            <a:r>
              <a:rPr lang="en-US" dirty="0" err="1">
                <a:solidFill>
                  <a:schemeClr val="tx1"/>
                </a:solidFill>
              </a:rPr>
              <a:t>organised</a:t>
            </a:r>
            <a:r>
              <a:rPr lang="en-US" dirty="0">
                <a:solidFill>
                  <a:schemeClr val="tx1"/>
                </a:solidFill>
              </a:rPr>
              <a:t>/participated, reaching 6631 participants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325 subscribers to cloud newsletter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140 specialists from 34 NRENs supported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298 </a:t>
            </a:r>
            <a:r>
              <a:rPr lang="en-US" dirty="0" err="1">
                <a:solidFill>
                  <a:schemeClr val="tx1"/>
                </a:solidFill>
              </a:rPr>
              <a:t>inst</a:t>
            </a:r>
            <a:r>
              <a:rPr lang="en-US" dirty="0">
                <a:solidFill>
                  <a:schemeClr val="tx1"/>
                </a:solidFill>
              </a:rPr>
              <a:t>-s consuming IaaS services in 18 countries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47 weekly Forums, </a:t>
            </a:r>
            <a:r>
              <a:rPr lang="en-US" dirty="0" err="1">
                <a:solidFill>
                  <a:schemeClr val="tx1"/>
                </a:solidFill>
              </a:rPr>
              <a:t>incl</a:t>
            </a:r>
            <a:r>
              <a:rPr lang="en-US" dirty="0">
                <a:solidFill>
                  <a:schemeClr val="tx1"/>
                </a:solidFill>
              </a:rPr>
              <a:t> presentations by suppliers &amp; cloud team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Workshops:</a:t>
            </a:r>
          </a:p>
          <a:p>
            <a:pPr marL="457200" lvl="1"/>
            <a:r>
              <a:rPr lang="en-US" dirty="0">
                <a:solidFill>
                  <a:schemeClr val="tx1"/>
                </a:solidFill>
              </a:rPr>
              <a:t>40 participants at AWS &amp; Azure for institutions</a:t>
            </a:r>
          </a:p>
          <a:p>
            <a:pPr marL="457200" lvl="1"/>
            <a:r>
              <a:rPr lang="en-US" dirty="0">
                <a:solidFill>
                  <a:schemeClr val="tx1"/>
                </a:solidFill>
              </a:rPr>
              <a:t>19 participants at GÉANT cloud workshop at EAPEC18 for CEE countries</a:t>
            </a:r>
          </a:p>
          <a:p>
            <a:pPr marL="457200" lvl="1"/>
            <a:r>
              <a:rPr lang="en-US" dirty="0">
                <a:solidFill>
                  <a:schemeClr val="tx1"/>
                </a:solidFill>
              </a:rPr>
              <a:t>50 participants at Google machine learning workshop at TNC18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/>
              <a:pPr>
                <a:spcAft>
                  <a:spcPts val="600"/>
                </a:spcAft>
              </a:pPr>
              <a:t>7</a:t>
            </a:fld>
            <a:r>
              <a:rPr lang="en-US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9106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4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NREN presentations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Jessica Wu, JISC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Salome Branco, FCT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71516" y="6033479"/>
            <a:ext cx="78228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z="105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r>
              <a:rPr lang="en-US" sz="1050">
                <a:solidFill>
                  <a:schemeClr val="tx1">
                    <a:alpha val="80000"/>
                  </a:schemeClr>
                </a:solidFill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283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Results of the cloud survey for European institutions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173 responses (IT staff, procurement, legal, researchers, </a:t>
            </a:r>
            <a:r>
              <a:rPr lang="en-US" sz="2000" dirty="0" err="1">
                <a:solidFill>
                  <a:srgbClr val="000000"/>
                </a:solidFill>
              </a:rPr>
              <a:t>etc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Almost all use clouds: collaboration &amp; clouds, file storage, VMs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More than half intend to buy clouds in next 2 years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Public clouds little more use than private (responses 80/58)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Majority has heard the offers from NRENs or suppliers (106/73)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Why they offer clouds to their end users?</a:t>
            </a:r>
          </a:p>
          <a:p>
            <a:pPr marL="0" lvl="1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	For more services, be more agile, reduce costs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z="10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9</a:t>
            </a:fld>
            <a:r>
              <a:rPr lang="en-US" sz="1000">
                <a:solidFill>
                  <a:srgbClr val="898989"/>
                </a:solidFill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6174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22160</TotalTime>
  <Words>923</Words>
  <Application>Microsoft Office PowerPoint</Application>
  <PresentationFormat>Widescreen</PresentationFormat>
  <Paragraphs>150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Myriad Pro</vt:lpstr>
      <vt:lpstr>Office Theme</vt:lpstr>
      <vt:lpstr>PowerPoint Presentation</vt:lpstr>
      <vt:lpstr>Intro</vt:lpstr>
      <vt:lpstr>GÉANT clouds throughout the years (1): before 2016</vt:lpstr>
      <vt:lpstr>GÉANT clouds throughout the years (2): 2016-2018</vt:lpstr>
      <vt:lpstr>Cloud adoption and communications in 2016-2018 (1)</vt:lpstr>
      <vt:lpstr>Cloud adoption and communications in 2016-2018 (2)</vt:lpstr>
      <vt:lpstr>Comms work and numbers (2016-2018)</vt:lpstr>
      <vt:lpstr>NREN presentations</vt:lpstr>
      <vt:lpstr>Results of the cloud survey for European institutions (1)</vt:lpstr>
      <vt:lpstr>Results of the cloud survey for European institutions (2)</vt:lpstr>
      <vt:lpstr>Digital divide in cloud usage</vt:lpstr>
      <vt:lpstr>What waits ahead in 2019-2022 (GN4-3 and OCRE)</vt:lpstr>
      <vt:lpstr>What waits ahead in OCRE (2019-2021)</vt:lpstr>
      <vt:lpstr>What waits ahead in GN4-3 (2019-2022)</vt:lpstr>
      <vt:lpstr>Cloud adoption and communications in 2019</vt:lpstr>
      <vt:lpstr>Thank you!</vt:lpstr>
      <vt:lpstr>Discussion (10 min) Results (2x5 min)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Maria Ristkok</cp:lastModifiedBy>
  <cp:revision>1172</cp:revision>
  <cp:lastPrinted>2018-06-08T16:55:13Z</cp:lastPrinted>
  <dcterms:created xsi:type="dcterms:W3CDTF">2017-02-13T12:05:27Z</dcterms:created>
  <dcterms:modified xsi:type="dcterms:W3CDTF">2019-02-01T09:51:28Z</dcterms:modified>
</cp:coreProperties>
</file>