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61" r:id="rId2"/>
    <p:sldId id="257" r:id="rId3"/>
    <p:sldId id="262" r:id="rId4"/>
    <p:sldId id="265" r:id="rId5"/>
    <p:sldId id="266" r:id="rId6"/>
    <p:sldId id="267" r:id="rId7"/>
    <p:sldId id="268" r:id="rId8"/>
    <p:sldId id="269" r:id="rId9"/>
    <p:sldId id="270" r:id="rId10"/>
    <p:sldId id="259" r:id="rId11"/>
    <p:sldId id="260" r:id="rId12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1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77154" autoAdjust="0"/>
  </p:normalViewPr>
  <p:slideViewPr>
    <p:cSldViewPr snapToGrid="0">
      <p:cViewPr varScale="1">
        <p:scale>
          <a:sx n="69" d="100"/>
          <a:sy n="69" d="100"/>
        </p:scale>
        <p:origin x="1149" y="5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9CDB75-1633-422C-8D23-D1BEF2E7AB3F}" type="doc">
      <dgm:prSet loTypeId="urn:microsoft.com/office/officeart/2005/8/layout/hierarchy4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fr-BE"/>
        </a:p>
      </dgm:t>
    </dgm:pt>
    <dgm:pt modelId="{5B36EE47-1330-499C-8D35-94778EAFAD18}">
      <dgm:prSet phldrT="[Text]" custT="1"/>
      <dgm:spPr/>
      <dgm:t>
        <a:bodyPr/>
        <a:lstStyle/>
        <a:p>
          <a:pPr rtl="0"/>
          <a:r>
            <a:rPr lang="fr-BE" sz="1050" b="1" i="0" u="none" baseline="0"/>
            <a:t>ÉQUIPE DE COMMUNICATION DE CRISE </a:t>
          </a:r>
        </a:p>
      </dgm:t>
    </dgm:pt>
    <dgm:pt modelId="{EBB2D7FA-3E10-43B0-B73D-DE8FC04630A6}" type="parTrans" cxnId="{598DC555-7C48-4564-905B-D70751B2D9A4}">
      <dgm:prSet/>
      <dgm:spPr/>
      <dgm:t>
        <a:bodyPr/>
        <a:lstStyle/>
        <a:p>
          <a:endParaRPr lang="fr-BE"/>
        </a:p>
      </dgm:t>
    </dgm:pt>
    <dgm:pt modelId="{6B327621-4FF8-4BB1-810E-EEF100794435}" type="sibTrans" cxnId="{598DC555-7C48-4564-905B-D70751B2D9A4}">
      <dgm:prSet/>
      <dgm:spPr/>
      <dgm:t>
        <a:bodyPr/>
        <a:lstStyle/>
        <a:p>
          <a:endParaRPr lang="fr-BE"/>
        </a:p>
      </dgm:t>
    </dgm:pt>
    <dgm:pt modelId="{D28DE40F-3B34-4B88-9BAC-5C5E672D8A2C}">
      <dgm:prSet phldrT="[Text]"/>
      <dgm:spPr/>
      <dgm:t>
        <a:bodyPr/>
        <a:lstStyle/>
        <a:p>
          <a:pPr rtl="0"/>
          <a:r>
            <a:rPr lang="fr-BE" b="0" i="0" u="none" baseline="0"/>
            <a:t>Communication interne</a:t>
          </a:r>
        </a:p>
        <a:p>
          <a:pPr rtl="0"/>
          <a:r>
            <a:rPr lang="fr-BE" b="0" i="0" u="none" baseline="0"/>
            <a:t>(RH)</a:t>
          </a:r>
        </a:p>
      </dgm:t>
    </dgm:pt>
    <dgm:pt modelId="{692F5AE8-562E-4169-B09B-FB3E09C88D4C}" type="parTrans" cxnId="{E1916D8C-2D8D-4C36-A2B5-0FAC0B245352}">
      <dgm:prSet/>
      <dgm:spPr/>
      <dgm:t>
        <a:bodyPr/>
        <a:lstStyle/>
        <a:p>
          <a:endParaRPr lang="fr-BE"/>
        </a:p>
      </dgm:t>
    </dgm:pt>
    <dgm:pt modelId="{8280C848-7CD4-4010-80E9-8EB5AEBE3F85}" type="sibTrans" cxnId="{E1916D8C-2D8D-4C36-A2B5-0FAC0B245352}">
      <dgm:prSet/>
      <dgm:spPr/>
      <dgm:t>
        <a:bodyPr/>
        <a:lstStyle/>
        <a:p>
          <a:endParaRPr lang="fr-BE"/>
        </a:p>
      </dgm:t>
    </dgm:pt>
    <dgm:pt modelId="{5A451498-154B-4E05-BEFF-F1813F96C771}">
      <dgm:prSet phldrT="[Text]"/>
      <dgm:spPr/>
      <dgm:t>
        <a:bodyPr/>
        <a:lstStyle/>
        <a:p>
          <a:pPr rtl="0"/>
          <a:r>
            <a:rPr lang="fr-BE" b="0" i="0" u="none" baseline="0"/>
            <a:t>Communication externe</a:t>
          </a:r>
        </a:p>
      </dgm:t>
    </dgm:pt>
    <dgm:pt modelId="{64190AE7-9AB4-4134-B6B7-4B1A1DA4A5B0}" type="parTrans" cxnId="{54B5CA20-7A91-4CF3-9827-908CEEDF2685}">
      <dgm:prSet/>
      <dgm:spPr/>
      <dgm:t>
        <a:bodyPr/>
        <a:lstStyle/>
        <a:p>
          <a:endParaRPr lang="fr-BE"/>
        </a:p>
      </dgm:t>
    </dgm:pt>
    <dgm:pt modelId="{836FAB3D-1FBA-433D-B4A5-3EBB418DA9E4}" type="sibTrans" cxnId="{54B5CA20-7A91-4CF3-9827-908CEEDF2685}">
      <dgm:prSet/>
      <dgm:spPr/>
      <dgm:t>
        <a:bodyPr/>
        <a:lstStyle/>
        <a:p>
          <a:endParaRPr lang="fr-BE"/>
        </a:p>
      </dgm:t>
    </dgm:pt>
    <dgm:pt modelId="{5EBDEF35-DBA2-4287-945B-45AA37AB147D}">
      <dgm:prSet custT="1"/>
      <dgm:spPr/>
      <dgm:t>
        <a:bodyPr/>
        <a:lstStyle/>
        <a:p>
          <a:pPr rtl="0"/>
          <a:r>
            <a:rPr lang="fr-BE" sz="900" b="0" i="0" u="none" baseline="0"/>
            <a:t>Presse</a:t>
          </a:r>
          <a:r>
            <a:rPr lang="fr-BE" sz="900"/>
            <a:t/>
          </a:r>
          <a:br>
            <a:rPr lang="fr-BE" sz="900"/>
          </a:br>
          <a:r>
            <a:rPr lang="fr-BE" sz="900" b="0" i="0" u="none" baseline="0"/>
            <a:t>(Marcom)</a:t>
          </a:r>
        </a:p>
      </dgm:t>
    </dgm:pt>
    <dgm:pt modelId="{A2B98996-C03A-46B8-A83B-245BAA32C2A9}" type="parTrans" cxnId="{D9021259-2316-434A-B05A-CBE8E61F0218}">
      <dgm:prSet/>
      <dgm:spPr/>
      <dgm:t>
        <a:bodyPr/>
        <a:lstStyle/>
        <a:p>
          <a:endParaRPr lang="fr-BE"/>
        </a:p>
      </dgm:t>
    </dgm:pt>
    <dgm:pt modelId="{1190D66D-A5A4-4ECC-9E77-37A104E1E63D}" type="sibTrans" cxnId="{D9021259-2316-434A-B05A-CBE8E61F0218}">
      <dgm:prSet/>
      <dgm:spPr/>
      <dgm:t>
        <a:bodyPr/>
        <a:lstStyle/>
        <a:p>
          <a:endParaRPr lang="fr-BE"/>
        </a:p>
      </dgm:t>
    </dgm:pt>
    <dgm:pt modelId="{D4A31C2D-90D3-4E02-938E-90924458C26D}">
      <dgm:prSet custT="1"/>
      <dgm:spPr/>
      <dgm:t>
        <a:bodyPr/>
        <a:lstStyle/>
        <a:p>
          <a:pPr rtl="0"/>
          <a:r>
            <a:rPr lang="fr-BE" sz="900" b="0" i="0" u="none" baseline="0"/>
            <a:t>Clients et grand public</a:t>
          </a:r>
          <a:r>
            <a:rPr lang="fr-BE" sz="900"/>
            <a:t/>
          </a:r>
          <a:br>
            <a:rPr lang="fr-BE" sz="900"/>
          </a:br>
          <a:r>
            <a:rPr lang="fr-BE" sz="900" b="0" i="0" u="none" baseline="0"/>
            <a:t>(CR et Marcom)</a:t>
          </a:r>
        </a:p>
      </dgm:t>
    </dgm:pt>
    <dgm:pt modelId="{984406A9-94D2-45EA-B618-7F8B8D39634A}" type="parTrans" cxnId="{A7CFCA0E-8051-44B7-9277-BDE1661933B8}">
      <dgm:prSet/>
      <dgm:spPr/>
      <dgm:t>
        <a:bodyPr/>
        <a:lstStyle/>
        <a:p>
          <a:endParaRPr lang="fr-BE"/>
        </a:p>
      </dgm:t>
    </dgm:pt>
    <dgm:pt modelId="{88FA2019-3603-47C7-9854-29494F425033}" type="sibTrans" cxnId="{A7CFCA0E-8051-44B7-9277-BDE1661933B8}">
      <dgm:prSet/>
      <dgm:spPr/>
      <dgm:t>
        <a:bodyPr/>
        <a:lstStyle/>
        <a:p>
          <a:endParaRPr lang="fr-BE"/>
        </a:p>
      </dgm:t>
    </dgm:pt>
    <dgm:pt modelId="{0E1792B8-C552-49EA-9E71-E6E91139A525}">
      <dgm:prSet custT="1"/>
      <dgm:spPr/>
      <dgm:t>
        <a:bodyPr/>
        <a:lstStyle/>
        <a:p>
          <a:pPr rtl="0"/>
          <a:r>
            <a:rPr lang="fr-BE" sz="900" b="0" i="0" u="none" baseline="0"/>
            <a:t>Service Desk</a:t>
          </a:r>
        </a:p>
        <a:p>
          <a:pPr rtl="0"/>
          <a:r>
            <a:rPr lang="fr-BE" sz="900" b="0" i="0" u="none" baseline="0"/>
            <a:t>(ITSM)</a:t>
          </a:r>
        </a:p>
      </dgm:t>
    </dgm:pt>
    <dgm:pt modelId="{6B9A0BF8-D6B6-44D7-BB9D-937C08BC302D}" type="parTrans" cxnId="{74009E52-932F-4F33-B6A3-C51C82ECC276}">
      <dgm:prSet/>
      <dgm:spPr/>
      <dgm:t>
        <a:bodyPr/>
        <a:lstStyle/>
        <a:p>
          <a:endParaRPr lang="fr-BE"/>
        </a:p>
      </dgm:t>
    </dgm:pt>
    <dgm:pt modelId="{F40D9BF1-1292-4A03-833C-C9D7C03C645E}" type="sibTrans" cxnId="{74009E52-932F-4F33-B6A3-C51C82ECC276}">
      <dgm:prSet/>
      <dgm:spPr/>
      <dgm:t>
        <a:bodyPr/>
        <a:lstStyle/>
        <a:p>
          <a:endParaRPr lang="fr-BE"/>
        </a:p>
      </dgm:t>
    </dgm:pt>
    <dgm:pt modelId="{30A81FE3-E293-4B13-A8EA-88ABDFAFE58C}">
      <dgm:prSet custT="1"/>
      <dgm:spPr/>
      <dgm:t>
        <a:bodyPr/>
        <a:lstStyle/>
        <a:p>
          <a:pPr rtl="0"/>
          <a:r>
            <a:rPr lang="fr-BE" sz="900" b="0" i="0" u="none" baseline="0"/>
            <a:t>Autres parties intéressées</a:t>
          </a:r>
        </a:p>
      </dgm:t>
    </dgm:pt>
    <dgm:pt modelId="{4F64549D-E7EB-4234-A2CE-0F7CAADF5F49}" type="parTrans" cxnId="{57EB4270-2456-475C-B6F0-E764EB063680}">
      <dgm:prSet/>
      <dgm:spPr/>
      <dgm:t>
        <a:bodyPr/>
        <a:lstStyle/>
        <a:p>
          <a:endParaRPr lang="fr-BE"/>
        </a:p>
      </dgm:t>
    </dgm:pt>
    <dgm:pt modelId="{351C294B-C69D-4255-822D-E96DE1EA50C0}" type="sibTrans" cxnId="{57EB4270-2456-475C-B6F0-E764EB063680}">
      <dgm:prSet/>
      <dgm:spPr/>
      <dgm:t>
        <a:bodyPr/>
        <a:lstStyle/>
        <a:p>
          <a:endParaRPr lang="fr-BE"/>
        </a:p>
      </dgm:t>
    </dgm:pt>
    <dgm:pt modelId="{419F1EE1-4644-4215-941A-4E95F65B4498}" type="pres">
      <dgm:prSet presAssocID="{969CDB75-1633-422C-8D23-D1BEF2E7AB3F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r-BE"/>
        </a:p>
      </dgm:t>
    </dgm:pt>
    <dgm:pt modelId="{690FCB48-E41D-448A-AA3D-FAD99A31F7BD}" type="pres">
      <dgm:prSet presAssocID="{5B36EE47-1330-499C-8D35-94778EAFAD18}" presName="vertOne" presStyleCnt="0"/>
      <dgm:spPr/>
    </dgm:pt>
    <dgm:pt modelId="{EDC9918F-9AB5-4F2A-8655-FF1FA933A5AB}" type="pres">
      <dgm:prSet presAssocID="{5B36EE47-1330-499C-8D35-94778EAFAD18}" presName="txOne" presStyleLbl="node0" presStyleIdx="0" presStyleCnt="1" custScaleY="54586" custLinFactNeighborX="-4715" custLinFactNeighborY="-417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fr-BE"/>
        </a:p>
      </dgm:t>
    </dgm:pt>
    <dgm:pt modelId="{EF2CD99E-8A91-48CE-A16A-BD51C2F24441}" type="pres">
      <dgm:prSet presAssocID="{5B36EE47-1330-499C-8D35-94778EAFAD18}" presName="parTransOne" presStyleCnt="0"/>
      <dgm:spPr/>
    </dgm:pt>
    <dgm:pt modelId="{FA63DE41-6CBC-439F-AFEC-854F52391DC4}" type="pres">
      <dgm:prSet presAssocID="{5B36EE47-1330-499C-8D35-94778EAFAD18}" presName="horzOne" presStyleCnt="0"/>
      <dgm:spPr/>
    </dgm:pt>
    <dgm:pt modelId="{954B1751-B481-4E65-9716-119BB0CC4FB9}" type="pres">
      <dgm:prSet presAssocID="{D28DE40F-3B34-4B88-9BAC-5C5E672D8A2C}" presName="vertTwo" presStyleCnt="0"/>
      <dgm:spPr/>
    </dgm:pt>
    <dgm:pt modelId="{7E9333E2-7372-49B1-A88C-24FCCB3FC9F4}" type="pres">
      <dgm:prSet presAssocID="{D28DE40F-3B34-4B88-9BAC-5C5E672D8A2C}" presName="txTwo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fr-BE"/>
        </a:p>
      </dgm:t>
    </dgm:pt>
    <dgm:pt modelId="{FFCBA582-56B4-497F-B111-CE36E39967DE}" type="pres">
      <dgm:prSet presAssocID="{D28DE40F-3B34-4B88-9BAC-5C5E672D8A2C}" presName="horzTwo" presStyleCnt="0"/>
      <dgm:spPr/>
    </dgm:pt>
    <dgm:pt modelId="{80AAEA07-3E4B-4D51-ACE5-21C501620E8B}" type="pres">
      <dgm:prSet presAssocID="{8280C848-7CD4-4010-80E9-8EB5AEBE3F85}" presName="sibSpaceTwo" presStyleCnt="0"/>
      <dgm:spPr/>
    </dgm:pt>
    <dgm:pt modelId="{D8544097-BA72-4BA5-9FEE-59F1993A919C}" type="pres">
      <dgm:prSet presAssocID="{5A451498-154B-4E05-BEFF-F1813F96C771}" presName="vertTwo" presStyleCnt="0"/>
      <dgm:spPr/>
    </dgm:pt>
    <dgm:pt modelId="{BF574A81-2E72-41A3-8B0B-5E308A70F9A3}" type="pres">
      <dgm:prSet presAssocID="{5A451498-154B-4E05-BEFF-F1813F96C771}" presName="txTwo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fr-BE"/>
        </a:p>
      </dgm:t>
    </dgm:pt>
    <dgm:pt modelId="{53250470-8E1D-4005-984F-6459F1B7B022}" type="pres">
      <dgm:prSet presAssocID="{5A451498-154B-4E05-BEFF-F1813F96C771}" presName="parTransTwo" presStyleCnt="0"/>
      <dgm:spPr/>
    </dgm:pt>
    <dgm:pt modelId="{152636C0-9E1C-4FB6-B96C-F5B1593BA11B}" type="pres">
      <dgm:prSet presAssocID="{5A451498-154B-4E05-BEFF-F1813F96C771}" presName="horzTwo" presStyleCnt="0"/>
      <dgm:spPr/>
    </dgm:pt>
    <dgm:pt modelId="{1D155415-D334-411B-BEDD-4B6AEFE9FF95}" type="pres">
      <dgm:prSet presAssocID="{5EBDEF35-DBA2-4287-945B-45AA37AB147D}" presName="vertThree" presStyleCnt="0"/>
      <dgm:spPr/>
    </dgm:pt>
    <dgm:pt modelId="{D7EE2F40-E7AD-43C1-ACD2-EF93CC262669}" type="pres">
      <dgm:prSet presAssocID="{5EBDEF35-DBA2-4287-945B-45AA37AB147D}" presName="txThree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fr-BE"/>
        </a:p>
      </dgm:t>
    </dgm:pt>
    <dgm:pt modelId="{E5DC81BA-E108-45A3-9163-AFD1E79250B8}" type="pres">
      <dgm:prSet presAssocID="{5EBDEF35-DBA2-4287-945B-45AA37AB147D}" presName="horzThree" presStyleCnt="0"/>
      <dgm:spPr/>
    </dgm:pt>
    <dgm:pt modelId="{BC3386A8-EEA8-4197-BF18-37138FE007E4}" type="pres">
      <dgm:prSet presAssocID="{1190D66D-A5A4-4ECC-9E77-37A104E1E63D}" presName="sibSpaceThree" presStyleCnt="0"/>
      <dgm:spPr/>
    </dgm:pt>
    <dgm:pt modelId="{B1C0F501-A9C4-439D-9F84-F3822580B6FE}" type="pres">
      <dgm:prSet presAssocID="{D4A31C2D-90D3-4E02-938E-90924458C26D}" presName="vertThree" presStyleCnt="0"/>
      <dgm:spPr/>
    </dgm:pt>
    <dgm:pt modelId="{31DDCC8B-416E-4646-93B9-4C4D6E20ED81}" type="pres">
      <dgm:prSet presAssocID="{D4A31C2D-90D3-4E02-938E-90924458C26D}" presName="txThree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fr-BE"/>
        </a:p>
      </dgm:t>
    </dgm:pt>
    <dgm:pt modelId="{0B10E378-E258-44A2-97A5-228EA9BEDC49}" type="pres">
      <dgm:prSet presAssocID="{D4A31C2D-90D3-4E02-938E-90924458C26D}" presName="horzThree" presStyleCnt="0"/>
      <dgm:spPr/>
    </dgm:pt>
    <dgm:pt modelId="{0BDD0EA8-ABDB-42E3-8FC5-A84D0F974A97}" type="pres">
      <dgm:prSet presAssocID="{88FA2019-3603-47C7-9854-29494F425033}" presName="sibSpaceThree" presStyleCnt="0"/>
      <dgm:spPr/>
    </dgm:pt>
    <dgm:pt modelId="{2580E613-DB89-41E0-9E3E-075416337BF9}" type="pres">
      <dgm:prSet presAssocID="{0E1792B8-C552-49EA-9E71-E6E91139A525}" presName="vertThree" presStyleCnt="0"/>
      <dgm:spPr/>
    </dgm:pt>
    <dgm:pt modelId="{698FF916-1AC6-4C93-AA68-11A1E883060F}" type="pres">
      <dgm:prSet presAssocID="{0E1792B8-C552-49EA-9E71-E6E91139A525}" presName="txThree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fr-BE"/>
        </a:p>
      </dgm:t>
    </dgm:pt>
    <dgm:pt modelId="{1E151D15-9273-4CBF-910E-37F276465D72}" type="pres">
      <dgm:prSet presAssocID="{0E1792B8-C552-49EA-9E71-E6E91139A525}" presName="horzThree" presStyleCnt="0"/>
      <dgm:spPr/>
    </dgm:pt>
    <dgm:pt modelId="{3D8C30E0-776E-4437-B67D-46583DC50531}" type="pres">
      <dgm:prSet presAssocID="{F40D9BF1-1292-4A03-833C-C9D7C03C645E}" presName="sibSpaceThree" presStyleCnt="0"/>
      <dgm:spPr/>
    </dgm:pt>
    <dgm:pt modelId="{16FE741E-FF2E-4A1D-811F-A744F30FEA17}" type="pres">
      <dgm:prSet presAssocID="{30A81FE3-E293-4B13-A8EA-88ABDFAFE58C}" presName="vertThree" presStyleCnt="0"/>
      <dgm:spPr/>
    </dgm:pt>
    <dgm:pt modelId="{B7B3F06A-BC61-4827-8600-B6FB15624ED3}" type="pres">
      <dgm:prSet presAssocID="{30A81FE3-E293-4B13-A8EA-88ABDFAFE58C}" presName="txThree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fr-BE"/>
        </a:p>
      </dgm:t>
    </dgm:pt>
    <dgm:pt modelId="{A056587E-C4EE-4364-B0CD-4B6BCE6602EE}" type="pres">
      <dgm:prSet presAssocID="{30A81FE3-E293-4B13-A8EA-88ABDFAFE58C}" presName="horzThree" presStyleCnt="0"/>
      <dgm:spPr/>
    </dgm:pt>
  </dgm:ptLst>
  <dgm:cxnLst>
    <dgm:cxn modelId="{54B5CA20-7A91-4CF3-9827-908CEEDF2685}" srcId="{5B36EE47-1330-499C-8D35-94778EAFAD18}" destId="{5A451498-154B-4E05-BEFF-F1813F96C771}" srcOrd="1" destOrd="0" parTransId="{64190AE7-9AB4-4134-B6B7-4B1A1DA4A5B0}" sibTransId="{836FAB3D-1FBA-433D-B4A5-3EBB418DA9E4}"/>
    <dgm:cxn modelId="{A0DBD5DE-2BE6-44E6-8645-7D167FAFBB4C}" type="presOf" srcId="{D4A31C2D-90D3-4E02-938E-90924458C26D}" destId="{31DDCC8B-416E-4646-93B9-4C4D6E20ED81}" srcOrd="0" destOrd="0" presId="urn:microsoft.com/office/officeart/2005/8/layout/hierarchy4"/>
    <dgm:cxn modelId="{598DC555-7C48-4564-905B-D70751B2D9A4}" srcId="{969CDB75-1633-422C-8D23-D1BEF2E7AB3F}" destId="{5B36EE47-1330-499C-8D35-94778EAFAD18}" srcOrd="0" destOrd="0" parTransId="{EBB2D7FA-3E10-43B0-B73D-DE8FC04630A6}" sibTransId="{6B327621-4FF8-4BB1-810E-EEF100794435}"/>
    <dgm:cxn modelId="{27BE3B72-0C13-4EA1-A476-9DF43377B1F5}" type="presOf" srcId="{5A451498-154B-4E05-BEFF-F1813F96C771}" destId="{BF574A81-2E72-41A3-8B0B-5E308A70F9A3}" srcOrd="0" destOrd="0" presId="urn:microsoft.com/office/officeart/2005/8/layout/hierarchy4"/>
    <dgm:cxn modelId="{C5754951-6C93-49E1-8C42-F59D8326A586}" type="presOf" srcId="{5B36EE47-1330-499C-8D35-94778EAFAD18}" destId="{EDC9918F-9AB5-4F2A-8655-FF1FA933A5AB}" srcOrd="0" destOrd="0" presId="urn:microsoft.com/office/officeart/2005/8/layout/hierarchy4"/>
    <dgm:cxn modelId="{F88B9FFE-23CD-4BFF-AF15-88F122FE2327}" type="presOf" srcId="{0E1792B8-C552-49EA-9E71-E6E91139A525}" destId="{698FF916-1AC6-4C93-AA68-11A1E883060F}" srcOrd="0" destOrd="0" presId="urn:microsoft.com/office/officeart/2005/8/layout/hierarchy4"/>
    <dgm:cxn modelId="{DC4E4642-3ED0-404A-B39E-E573D14A07D1}" type="presOf" srcId="{5EBDEF35-DBA2-4287-945B-45AA37AB147D}" destId="{D7EE2F40-E7AD-43C1-ACD2-EF93CC262669}" srcOrd="0" destOrd="0" presId="urn:microsoft.com/office/officeart/2005/8/layout/hierarchy4"/>
    <dgm:cxn modelId="{1D664CA9-BE82-482F-A693-A4CD43B4B0F9}" type="presOf" srcId="{D28DE40F-3B34-4B88-9BAC-5C5E672D8A2C}" destId="{7E9333E2-7372-49B1-A88C-24FCCB3FC9F4}" srcOrd="0" destOrd="0" presId="urn:microsoft.com/office/officeart/2005/8/layout/hierarchy4"/>
    <dgm:cxn modelId="{D9021259-2316-434A-B05A-CBE8E61F0218}" srcId="{5A451498-154B-4E05-BEFF-F1813F96C771}" destId="{5EBDEF35-DBA2-4287-945B-45AA37AB147D}" srcOrd="0" destOrd="0" parTransId="{A2B98996-C03A-46B8-A83B-245BAA32C2A9}" sibTransId="{1190D66D-A5A4-4ECC-9E77-37A104E1E63D}"/>
    <dgm:cxn modelId="{57EB4270-2456-475C-B6F0-E764EB063680}" srcId="{5A451498-154B-4E05-BEFF-F1813F96C771}" destId="{30A81FE3-E293-4B13-A8EA-88ABDFAFE58C}" srcOrd="3" destOrd="0" parTransId="{4F64549D-E7EB-4234-A2CE-0F7CAADF5F49}" sibTransId="{351C294B-C69D-4255-822D-E96DE1EA50C0}"/>
    <dgm:cxn modelId="{74009E52-932F-4F33-B6A3-C51C82ECC276}" srcId="{5A451498-154B-4E05-BEFF-F1813F96C771}" destId="{0E1792B8-C552-49EA-9E71-E6E91139A525}" srcOrd="2" destOrd="0" parTransId="{6B9A0BF8-D6B6-44D7-BB9D-937C08BC302D}" sibTransId="{F40D9BF1-1292-4A03-833C-C9D7C03C645E}"/>
    <dgm:cxn modelId="{38FBE56F-7741-4D7A-8694-42CEAD41E1A9}" type="presOf" srcId="{30A81FE3-E293-4B13-A8EA-88ABDFAFE58C}" destId="{B7B3F06A-BC61-4827-8600-B6FB15624ED3}" srcOrd="0" destOrd="0" presId="urn:microsoft.com/office/officeart/2005/8/layout/hierarchy4"/>
    <dgm:cxn modelId="{A7CFCA0E-8051-44B7-9277-BDE1661933B8}" srcId="{5A451498-154B-4E05-BEFF-F1813F96C771}" destId="{D4A31C2D-90D3-4E02-938E-90924458C26D}" srcOrd="1" destOrd="0" parTransId="{984406A9-94D2-45EA-B618-7F8B8D39634A}" sibTransId="{88FA2019-3603-47C7-9854-29494F425033}"/>
    <dgm:cxn modelId="{B38F8D4C-3852-4586-BBBB-333BE1CFB2A7}" type="presOf" srcId="{969CDB75-1633-422C-8D23-D1BEF2E7AB3F}" destId="{419F1EE1-4644-4215-941A-4E95F65B4498}" srcOrd="0" destOrd="0" presId="urn:microsoft.com/office/officeart/2005/8/layout/hierarchy4"/>
    <dgm:cxn modelId="{E1916D8C-2D8D-4C36-A2B5-0FAC0B245352}" srcId="{5B36EE47-1330-499C-8D35-94778EAFAD18}" destId="{D28DE40F-3B34-4B88-9BAC-5C5E672D8A2C}" srcOrd="0" destOrd="0" parTransId="{692F5AE8-562E-4169-B09B-FB3E09C88D4C}" sibTransId="{8280C848-7CD4-4010-80E9-8EB5AEBE3F85}"/>
    <dgm:cxn modelId="{010B9D55-E113-4261-AE66-C1FBC5B935FF}" type="presParOf" srcId="{419F1EE1-4644-4215-941A-4E95F65B4498}" destId="{690FCB48-E41D-448A-AA3D-FAD99A31F7BD}" srcOrd="0" destOrd="0" presId="urn:microsoft.com/office/officeart/2005/8/layout/hierarchy4"/>
    <dgm:cxn modelId="{431E3D18-A4F7-4343-A91F-366FA84D0A8C}" type="presParOf" srcId="{690FCB48-E41D-448A-AA3D-FAD99A31F7BD}" destId="{EDC9918F-9AB5-4F2A-8655-FF1FA933A5AB}" srcOrd="0" destOrd="0" presId="urn:microsoft.com/office/officeart/2005/8/layout/hierarchy4"/>
    <dgm:cxn modelId="{3C07289D-818F-43DD-BEFF-EA6636A5F295}" type="presParOf" srcId="{690FCB48-E41D-448A-AA3D-FAD99A31F7BD}" destId="{EF2CD99E-8A91-48CE-A16A-BD51C2F24441}" srcOrd="1" destOrd="0" presId="urn:microsoft.com/office/officeart/2005/8/layout/hierarchy4"/>
    <dgm:cxn modelId="{D32CA6F4-E529-416C-8905-F0200530B24C}" type="presParOf" srcId="{690FCB48-E41D-448A-AA3D-FAD99A31F7BD}" destId="{FA63DE41-6CBC-439F-AFEC-854F52391DC4}" srcOrd="2" destOrd="0" presId="urn:microsoft.com/office/officeart/2005/8/layout/hierarchy4"/>
    <dgm:cxn modelId="{F575B6E8-F3A5-4FD0-9DE7-10D53E41F0E3}" type="presParOf" srcId="{FA63DE41-6CBC-439F-AFEC-854F52391DC4}" destId="{954B1751-B481-4E65-9716-119BB0CC4FB9}" srcOrd="0" destOrd="0" presId="urn:microsoft.com/office/officeart/2005/8/layout/hierarchy4"/>
    <dgm:cxn modelId="{25AEA895-1D05-42AE-AA89-AA7BC6B028F2}" type="presParOf" srcId="{954B1751-B481-4E65-9716-119BB0CC4FB9}" destId="{7E9333E2-7372-49B1-A88C-24FCCB3FC9F4}" srcOrd="0" destOrd="0" presId="urn:microsoft.com/office/officeart/2005/8/layout/hierarchy4"/>
    <dgm:cxn modelId="{8A49037A-2304-4284-8885-D3F4D5FBC7E7}" type="presParOf" srcId="{954B1751-B481-4E65-9716-119BB0CC4FB9}" destId="{FFCBA582-56B4-497F-B111-CE36E39967DE}" srcOrd="1" destOrd="0" presId="urn:microsoft.com/office/officeart/2005/8/layout/hierarchy4"/>
    <dgm:cxn modelId="{A6CF4E7A-8616-476F-85EC-597C070FE470}" type="presParOf" srcId="{FA63DE41-6CBC-439F-AFEC-854F52391DC4}" destId="{80AAEA07-3E4B-4D51-ACE5-21C501620E8B}" srcOrd="1" destOrd="0" presId="urn:microsoft.com/office/officeart/2005/8/layout/hierarchy4"/>
    <dgm:cxn modelId="{20D97021-DA38-4794-89C6-2BF5B4CBD8AC}" type="presParOf" srcId="{FA63DE41-6CBC-439F-AFEC-854F52391DC4}" destId="{D8544097-BA72-4BA5-9FEE-59F1993A919C}" srcOrd="2" destOrd="0" presId="urn:microsoft.com/office/officeart/2005/8/layout/hierarchy4"/>
    <dgm:cxn modelId="{6792584A-F49D-431A-A44E-42BA95C403C9}" type="presParOf" srcId="{D8544097-BA72-4BA5-9FEE-59F1993A919C}" destId="{BF574A81-2E72-41A3-8B0B-5E308A70F9A3}" srcOrd="0" destOrd="0" presId="urn:microsoft.com/office/officeart/2005/8/layout/hierarchy4"/>
    <dgm:cxn modelId="{7F104E89-9535-4643-AEB8-09E4028145A5}" type="presParOf" srcId="{D8544097-BA72-4BA5-9FEE-59F1993A919C}" destId="{53250470-8E1D-4005-984F-6459F1B7B022}" srcOrd="1" destOrd="0" presId="urn:microsoft.com/office/officeart/2005/8/layout/hierarchy4"/>
    <dgm:cxn modelId="{67F6CD8A-0E33-4CA8-8395-92057D2FCD4D}" type="presParOf" srcId="{D8544097-BA72-4BA5-9FEE-59F1993A919C}" destId="{152636C0-9E1C-4FB6-B96C-F5B1593BA11B}" srcOrd="2" destOrd="0" presId="urn:microsoft.com/office/officeart/2005/8/layout/hierarchy4"/>
    <dgm:cxn modelId="{064602CC-C53B-4888-842C-F1AE55DA0850}" type="presParOf" srcId="{152636C0-9E1C-4FB6-B96C-F5B1593BA11B}" destId="{1D155415-D334-411B-BEDD-4B6AEFE9FF95}" srcOrd="0" destOrd="0" presId="urn:microsoft.com/office/officeart/2005/8/layout/hierarchy4"/>
    <dgm:cxn modelId="{D51490A8-BA0A-40CF-A2B9-430313E0C6BD}" type="presParOf" srcId="{1D155415-D334-411B-BEDD-4B6AEFE9FF95}" destId="{D7EE2F40-E7AD-43C1-ACD2-EF93CC262669}" srcOrd="0" destOrd="0" presId="urn:microsoft.com/office/officeart/2005/8/layout/hierarchy4"/>
    <dgm:cxn modelId="{A29665D0-5C95-4321-8913-2A9A41654D91}" type="presParOf" srcId="{1D155415-D334-411B-BEDD-4B6AEFE9FF95}" destId="{E5DC81BA-E108-45A3-9163-AFD1E79250B8}" srcOrd="1" destOrd="0" presId="urn:microsoft.com/office/officeart/2005/8/layout/hierarchy4"/>
    <dgm:cxn modelId="{AACB883C-9360-4A6F-B795-3D03B3B2213C}" type="presParOf" srcId="{152636C0-9E1C-4FB6-B96C-F5B1593BA11B}" destId="{BC3386A8-EEA8-4197-BF18-37138FE007E4}" srcOrd="1" destOrd="0" presId="urn:microsoft.com/office/officeart/2005/8/layout/hierarchy4"/>
    <dgm:cxn modelId="{0A15349C-4195-493B-955B-48911B0AEAE7}" type="presParOf" srcId="{152636C0-9E1C-4FB6-B96C-F5B1593BA11B}" destId="{B1C0F501-A9C4-439D-9F84-F3822580B6FE}" srcOrd="2" destOrd="0" presId="urn:microsoft.com/office/officeart/2005/8/layout/hierarchy4"/>
    <dgm:cxn modelId="{9E5717DF-22E9-49A1-8A41-427B62F8BC9E}" type="presParOf" srcId="{B1C0F501-A9C4-439D-9F84-F3822580B6FE}" destId="{31DDCC8B-416E-4646-93B9-4C4D6E20ED81}" srcOrd="0" destOrd="0" presId="urn:microsoft.com/office/officeart/2005/8/layout/hierarchy4"/>
    <dgm:cxn modelId="{323C1311-F3ED-4E34-9EFE-6913A0A6B23D}" type="presParOf" srcId="{B1C0F501-A9C4-439D-9F84-F3822580B6FE}" destId="{0B10E378-E258-44A2-97A5-228EA9BEDC49}" srcOrd="1" destOrd="0" presId="urn:microsoft.com/office/officeart/2005/8/layout/hierarchy4"/>
    <dgm:cxn modelId="{60BC0500-096D-4E86-9281-CC85432E9D65}" type="presParOf" srcId="{152636C0-9E1C-4FB6-B96C-F5B1593BA11B}" destId="{0BDD0EA8-ABDB-42E3-8FC5-A84D0F974A97}" srcOrd="3" destOrd="0" presId="urn:microsoft.com/office/officeart/2005/8/layout/hierarchy4"/>
    <dgm:cxn modelId="{B4D6A5CD-C0EA-4867-9615-DFB424904150}" type="presParOf" srcId="{152636C0-9E1C-4FB6-B96C-F5B1593BA11B}" destId="{2580E613-DB89-41E0-9E3E-075416337BF9}" srcOrd="4" destOrd="0" presId="urn:microsoft.com/office/officeart/2005/8/layout/hierarchy4"/>
    <dgm:cxn modelId="{95589D46-742D-4BC3-B425-EF00E6D7127A}" type="presParOf" srcId="{2580E613-DB89-41E0-9E3E-075416337BF9}" destId="{698FF916-1AC6-4C93-AA68-11A1E883060F}" srcOrd="0" destOrd="0" presId="urn:microsoft.com/office/officeart/2005/8/layout/hierarchy4"/>
    <dgm:cxn modelId="{81A4048B-764C-4B98-9608-B39F44F7A592}" type="presParOf" srcId="{2580E613-DB89-41E0-9E3E-075416337BF9}" destId="{1E151D15-9273-4CBF-910E-37F276465D72}" srcOrd="1" destOrd="0" presId="urn:microsoft.com/office/officeart/2005/8/layout/hierarchy4"/>
    <dgm:cxn modelId="{5B2F6F53-185E-4D3A-B63B-A87DDC809FA1}" type="presParOf" srcId="{152636C0-9E1C-4FB6-B96C-F5B1593BA11B}" destId="{3D8C30E0-776E-4437-B67D-46583DC50531}" srcOrd="5" destOrd="0" presId="urn:microsoft.com/office/officeart/2005/8/layout/hierarchy4"/>
    <dgm:cxn modelId="{0C8C299E-9516-44B9-813C-338DA491BCEC}" type="presParOf" srcId="{152636C0-9E1C-4FB6-B96C-F5B1593BA11B}" destId="{16FE741E-FF2E-4A1D-811F-A744F30FEA17}" srcOrd="6" destOrd="0" presId="urn:microsoft.com/office/officeart/2005/8/layout/hierarchy4"/>
    <dgm:cxn modelId="{689263EB-69D4-49F5-8CF6-5B8180B68269}" type="presParOf" srcId="{16FE741E-FF2E-4A1D-811F-A744F30FEA17}" destId="{B7B3F06A-BC61-4827-8600-B6FB15624ED3}" srcOrd="0" destOrd="0" presId="urn:microsoft.com/office/officeart/2005/8/layout/hierarchy4"/>
    <dgm:cxn modelId="{5B9655BE-4BD7-4C42-9512-3ACCA6C5C008}" type="presParOf" srcId="{16FE741E-FF2E-4A1D-811F-A744F30FEA17}" destId="{A056587E-C4EE-4364-B0CD-4B6BCE6602E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F8C4EB-7076-4C43-994E-516014FA4104}" type="doc">
      <dgm:prSet loTypeId="urn:microsoft.com/office/officeart/2005/8/layout/hierarchy2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fr-BE"/>
        </a:p>
      </dgm:t>
    </dgm:pt>
    <dgm:pt modelId="{2B8EA564-6ADF-4B6D-90B9-F015CA4652EA}">
      <dgm:prSet phldrT="[Text]" custT="1"/>
      <dgm:spPr>
        <a:xfrm>
          <a:off x="87510" y="921722"/>
          <a:ext cx="1067990" cy="533995"/>
        </a:xfrm>
      </dgm:spPr>
      <dgm:t>
        <a:bodyPr/>
        <a:lstStyle/>
        <a:p>
          <a:pPr rtl="0"/>
          <a:r>
            <a:rPr lang="fr-BE" sz="900" b="0" i="0" u="none" baseline="0" dirty="0" smtClean="0">
              <a:latin typeface="Arial"/>
              <a:ea typeface="+mn-ea"/>
              <a:cs typeface="+mn-cs"/>
            </a:rPr>
            <a:t>Start of the </a:t>
          </a:r>
          <a:r>
            <a:rPr lang="fr-BE" sz="900" b="0" i="0" u="none" baseline="0" dirty="0" err="1" smtClean="0">
              <a:latin typeface="Arial"/>
              <a:ea typeface="+mn-ea"/>
              <a:cs typeface="+mn-cs"/>
            </a:rPr>
            <a:t>crisis</a:t>
          </a:r>
          <a:endParaRPr lang="fr-BE" sz="900" b="0" i="0" u="none" baseline="0" dirty="0">
            <a:latin typeface="Arial"/>
            <a:ea typeface="+mn-ea"/>
            <a:cs typeface="+mn-cs"/>
          </a:endParaRPr>
        </a:p>
      </dgm:t>
    </dgm:pt>
    <dgm:pt modelId="{DDC7653F-ADBB-42C0-86B0-AEFA08615CE9}" type="parTrans" cxnId="{696FD0C9-FBDD-4E4C-8B17-0D3138764E2E}">
      <dgm:prSet/>
      <dgm:spPr/>
      <dgm:t>
        <a:bodyPr/>
        <a:lstStyle/>
        <a:p>
          <a:endParaRPr lang="fr-BE" sz="900"/>
        </a:p>
      </dgm:t>
    </dgm:pt>
    <dgm:pt modelId="{AC9070F5-14A2-4DA1-A399-A1A09CBF3BEA}" type="sibTrans" cxnId="{696FD0C9-FBDD-4E4C-8B17-0D3138764E2E}">
      <dgm:prSet/>
      <dgm:spPr/>
      <dgm:t>
        <a:bodyPr/>
        <a:lstStyle/>
        <a:p>
          <a:endParaRPr lang="fr-BE" sz="900"/>
        </a:p>
      </dgm:t>
    </dgm:pt>
    <dgm:pt modelId="{DD15B84E-D7DD-4C98-983A-758299B90EF0}">
      <dgm:prSet phldrT="[Text]" custT="1"/>
      <dgm:spPr>
        <a:xfrm>
          <a:off x="1582697" y="921722"/>
          <a:ext cx="1067990" cy="533995"/>
        </a:xfrm>
      </dgm:spPr>
      <dgm:t>
        <a:bodyPr/>
        <a:lstStyle/>
        <a:p>
          <a:pPr rtl="0"/>
          <a:r>
            <a:rPr lang="fr-BE" sz="900" b="0" i="0" u="none" baseline="0" dirty="0">
              <a:latin typeface="Arial"/>
              <a:ea typeface="+mn-ea"/>
              <a:cs typeface="+mn-cs"/>
            </a:rPr>
            <a:t>Première(s) mise(s) au point sur les réseaux sociaux</a:t>
          </a:r>
        </a:p>
      </dgm:t>
    </dgm:pt>
    <dgm:pt modelId="{D0256638-1542-464B-81D5-DC1C3DBA2A14}" type="parTrans" cxnId="{E01F2AD5-DA27-46CA-9CCA-A13FD38F6243}">
      <dgm:prSet custT="1"/>
      <dgm:spPr>
        <a:xfrm>
          <a:off x="1155501" y="1168505"/>
          <a:ext cx="427196" cy="40429"/>
        </a:xfrm>
      </dgm:spPr>
      <dgm:t>
        <a:bodyPr/>
        <a:lstStyle/>
        <a:p>
          <a:endParaRPr lang="fr-BE" sz="9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F3DE28C2-16B4-405B-B673-8211B0CD0899}" type="sibTrans" cxnId="{E01F2AD5-DA27-46CA-9CCA-A13FD38F6243}">
      <dgm:prSet/>
      <dgm:spPr/>
      <dgm:t>
        <a:bodyPr/>
        <a:lstStyle/>
        <a:p>
          <a:endParaRPr lang="fr-BE" sz="900"/>
        </a:p>
      </dgm:t>
    </dgm:pt>
    <dgm:pt modelId="{C4DF4E7E-7D83-47EA-A28C-3F793910CA27}">
      <dgm:prSet phldrT="[Text]" custT="1"/>
      <dgm:spPr>
        <a:xfrm>
          <a:off x="3077884" y="921722"/>
          <a:ext cx="1067990" cy="533995"/>
        </a:xfrm>
      </dgm:spPr>
      <dgm:t>
        <a:bodyPr/>
        <a:lstStyle/>
        <a:p>
          <a:pPr rtl="0"/>
          <a:r>
            <a:rPr lang="fr-BE" sz="900" b="0" i="0" u="none" baseline="0">
              <a:latin typeface="Arial"/>
              <a:ea typeface="+mn-ea"/>
              <a:cs typeface="+mn-cs"/>
            </a:rPr>
            <a:t>Réunion de communication de crise</a:t>
          </a:r>
        </a:p>
      </dgm:t>
    </dgm:pt>
    <dgm:pt modelId="{EC198A97-63B4-4A7A-91F0-D1D4DEEF9EB3}" type="parTrans" cxnId="{6FAC1F32-8D1A-4E75-9B0C-C20D530E86D7}">
      <dgm:prSet custT="1"/>
      <dgm:spPr>
        <a:xfrm>
          <a:off x="2650688" y="1168505"/>
          <a:ext cx="427196" cy="40429"/>
        </a:xfrm>
      </dgm:spPr>
      <dgm:t>
        <a:bodyPr/>
        <a:lstStyle/>
        <a:p>
          <a:endParaRPr lang="fr-BE" sz="9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7C442586-6EAA-4088-A0EA-3FEC4F6408A0}" type="sibTrans" cxnId="{6FAC1F32-8D1A-4E75-9B0C-C20D530E86D7}">
      <dgm:prSet/>
      <dgm:spPr/>
      <dgm:t>
        <a:bodyPr/>
        <a:lstStyle/>
        <a:p>
          <a:endParaRPr lang="fr-BE" sz="900"/>
        </a:p>
      </dgm:t>
    </dgm:pt>
    <dgm:pt modelId="{94E8C4D3-33E2-496A-9CE8-CF4F569A50B2}">
      <dgm:prSet phldrT="[Text]" custT="1"/>
      <dgm:spPr>
        <a:xfrm>
          <a:off x="4573071" y="580"/>
          <a:ext cx="1067990" cy="533995"/>
        </a:xfrm>
      </dgm:spPr>
      <dgm:t>
        <a:bodyPr/>
        <a:lstStyle/>
        <a:p>
          <a:pPr rtl="0"/>
          <a:r>
            <a:rPr lang="fr-BE" sz="900" b="0" i="0" u="none" baseline="0">
              <a:latin typeface="Arial"/>
              <a:ea typeface="+mn-ea"/>
              <a:cs typeface="+mn-cs"/>
            </a:rPr>
            <a:t>Communication interne</a:t>
          </a:r>
        </a:p>
      </dgm:t>
    </dgm:pt>
    <dgm:pt modelId="{26DE399F-0BED-4645-8BAC-A7879FD74500}" type="parTrans" cxnId="{02DC70B3-5675-42E2-9DAB-7E9DB77B7C6C}">
      <dgm:prSet custT="1"/>
      <dgm:spPr>
        <a:xfrm rot="17692822">
          <a:off x="3851782" y="707934"/>
          <a:ext cx="1015381" cy="40429"/>
        </a:xfrm>
      </dgm:spPr>
      <dgm:t>
        <a:bodyPr/>
        <a:lstStyle/>
        <a:p>
          <a:endParaRPr lang="fr-BE" sz="9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23E2F4EC-BF2B-4B82-86EB-3DFF987425EA}" type="sibTrans" cxnId="{02DC70B3-5675-42E2-9DAB-7E9DB77B7C6C}">
      <dgm:prSet/>
      <dgm:spPr/>
      <dgm:t>
        <a:bodyPr/>
        <a:lstStyle/>
        <a:p>
          <a:endParaRPr lang="fr-BE" sz="900"/>
        </a:p>
      </dgm:t>
    </dgm:pt>
    <dgm:pt modelId="{FE87F5AD-8A18-4CDE-9BEC-C465CB64D305}">
      <dgm:prSet phldrT="[Text]" custT="1"/>
      <dgm:spPr>
        <a:xfrm>
          <a:off x="4573071" y="614675"/>
          <a:ext cx="1067990" cy="533995"/>
        </a:xfrm>
      </dgm:spPr>
      <dgm:t>
        <a:bodyPr/>
        <a:lstStyle/>
        <a:p>
          <a:pPr rtl="0"/>
          <a:r>
            <a:rPr lang="fr-BE" sz="900" b="0" i="0" u="none" baseline="0">
              <a:latin typeface="Arial"/>
              <a:ea typeface="+mn-ea"/>
              <a:cs typeface="+mn-cs"/>
            </a:rPr>
            <a:t>Communication à l’égard des clients</a:t>
          </a:r>
        </a:p>
      </dgm:t>
    </dgm:pt>
    <dgm:pt modelId="{979E59E4-06B7-4EEC-9A4F-AA84106D9405}" type="parTrans" cxnId="{166FBDCF-73FE-4ED8-8D82-85284FE4C3EC}">
      <dgm:prSet custT="1"/>
      <dgm:spPr>
        <a:xfrm rot="19457599">
          <a:off x="4096426" y="1014981"/>
          <a:ext cx="526093" cy="40429"/>
        </a:xfrm>
      </dgm:spPr>
      <dgm:t>
        <a:bodyPr/>
        <a:lstStyle/>
        <a:p>
          <a:endParaRPr lang="fr-BE" sz="9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F65697BF-041D-4B48-85C7-003781C424DF}" type="sibTrans" cxnId="{166FBDCF-73FE-4ED8-8D82-85284FE4C3EC}">
      <dgm:prSet/>
      <dgm:spPr/>
      <dgm:t>
        <a:bodyPr/>
        <a:lstStyle/>
        <a:p>
          <a:endParaRPr lang="fr-BE" sz="900"/>
        </a:p>
      </dgm:t>
    </dgm:pt>
    <dgm:pt modelId="{961D60D5-7783-4CE2-A751-0F74C24D828E}">
      <dgm:prSet phldrT="[Text]" custT="1"/>
      <dgm:spPr>
        <a:xfrm>
          <a:off x="4573071" y="1228769"/>
          <a:ext cx="1067990" cy="533995"/>
        </a:xfrm>
      </dgm:spPr>
      <dgm:t>
        <a:bodyPr/>
        <a:lstStyle/>
        <a:p>
          <a:pPr rtl="0"/>
          <a:r>
            <a:rPr lang="fr-BE" sz="900" b="0" i="0" u="none" baseline="0">
              <a:latin typeface="Arial"/>
              <a:ea typeface="+mn-ea"/>
              <a:cs typeface="+mn-cs"/>
            </a:rPr>
            <a:t>Communication avec la presse</a:t>
          </a:r>
        </a:p>
      </dgm:t>
    </dgm:pt>
    <dgm:pt modelId="{9477FF49-4ECB-497A-919F-8783749F67F0}" type="parTrans" cxnId="{D36AB05A-64D6-4100-B2A7-FF68EE1C3497}">
      <dgm:prSet custT="1"/>
      <dgm:spPr>
        <a:xfrm rot="2142401">
          <a:off x="4096426" y="1322028"/>
          <a:ext cx="526093" cy="40429"/>
        </a:xfrm>
      </dgm:spPr>
      <dgm:t>
        <a:bodyPr/>
        <a:lstStyle/>
        <a:p>
          <a:endParaRPr lang="fr-BE" sz="9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ED51FF43-5BA1-438C-8241-A89C02901EC4}" type="sibTrans" cxnId="{D36AB05A-64D6-4100-B2A7-FF68EE1C3497}">
      <dgm:prSet/>
      <dgm:spPr/>
      <dgm:t>
        <a:bodyPr/>
        <a:lstStyle/>
        <a:p>
          <a:endParaRPr lang="fr-BE" sz="900"/>
        </a:p>
      </dgm:t>
    </dgm:pt>
    <dgm:pt modelId="{C44F10A2-BBC0-4DF7-A657-7D75EC1A965E}">
      <dgm:prSet phldrT="[Text]" custT="1"/>
      <dgm:spPr>
        <a:xfrm>
          <a:off x="4573071" y="1842864"/>
          <a:ext cx="1067990" cy="533995"/>
        </a:xfrm>
      </dgm:spPr>
      <dgm:t>
        <a:bodyPr/>
        <a:lstStyle/>
        <a:p>
          <a:pPr rtl="0"/>
          <a:r>
            <a:rPr lang="fr-BE" sz="900" b="0" i="0" u="none" baseline="0">
              <a:latin typeface="Arial"/>
              <a:ea typeface="+mn-ea"/>
              <a:cs typeface="+mn-cs"/>
            </a:rPr>
            <a:t>Communication au grand public</a:t>
          </a:r>
        </a:p>
      </dgm:t>
    </dgm:pt>
    <dgm:pt modelId="{2D033EC9-1233-4BEA-836F-5CD588B281EF}" type="parTrans" cxnId="{B5292B66-F024-4DD8-AFB7-4863F858BA4E}">
      <dgm:prSet custT="1"/>
      <dgm:spPr>
        <a:xfrm rot="3907178">
          <a:off x="3851782" y="1629076"/>
          <a:ext cx="1015381" cy="40429"/>
        </a:xfrm>
      </dgm:spPr>
      <dgm:t>
        <a:bodyPr/>
        <a:lstStyle/>
        <a:p>
          <a:endParaRPr lang="fr-BE" sz="9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38DB79C9-4EEB-4ABA-A223-438C21CBE1F7}" type="sibTrans" cxnId="{B5292B66-F024-4DD8-AFB7-4863F858BA4E}">
      <dgm:prSet/>
      <dgm:spPr/>
      <dgm:t>
        <a:bodyPr/>
        <a:lstStyle/>
        <a:p>
          <a:endParaRPr lang="fr-BE" sz="900"/>
        </a:p>
      </dgm:t>
    </dgm:pt>
    <dgm:pt modelId="{35B5E8D6-23AC-462A-A985-8358F9629133}">
      <dgm:prSet phldrT="[Text]" custT="1"/>
      <dgm:spPr>
        <a:xfrm>
          <a:off x="6068258" y="580"/>
          <a:ext cx="1067990" cy="533995"/>
        </a:xfrm>
      </dgm:spPr>
      <dgm:t>
        <a:bodyPr/>
        <a:lstStyle/>
        <a:p>
          <a:pPr rtl="0"/>
          <a:r>
            <a:rPr lang="fr-BE" sz="900" b="0" i="0" u="none" baseline="0">
              <a:latin typeface="Arial"/>
              <a:ea typeface="+mn-ea"/>
              <a:cs typeface="+mn-cs"/>
            </a:rPr>
            <a:t>SMS/e-mail/Confluence</a:t>
          </a:r>
        </a:p>
      </dgm:t>
    </dgm:pt>
    <dgm:pt modelId="{0906558E-CF38-4643-89F1-4A4113810253}" type="parTrans" cxnId="{EAF4D098-50AE-4078-975B-CC8549D19E2D}">
      <dgm:prSet custT="1"/>
      <dgm:spPr>
        <a:xfrm>
          <a:off x="5641062" y="247363"/>
          <a:ext cx="427196" cy="40429"/>
        </a:xfrm>
      </dgm:spPr>
      <dgm:t>
        <a:bodyPr/>
        <a:lstStyle/>
        <a:p>
          <a:endParaRPr lang="fr-BE" sz="9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7C553D06-96BD-4D3B-B512-CAE4153D64D1}" type="sibTrans" cxnId="{EAF4D098-50AE-4078-975B-CC8549D19E2D}">
      <dgm:prSet/>
      <dgm:spPr/>
      <dgm:t>
        <a:bodyPr/>
        <a:lstStyle/>
        <a:p>
          <a:endParaRPr lang="fr-BE" sz="900"/>
        </a:p>
      </dgm:t>
    </dgm:pt>
    <dgm:pt modelId="{C51CBA8F-BE50-41DD-BBD9-002733CC194D}">
      <dgm:prSet custT="1"/>
      <dgm:spPr>
        <a:xfrm>
          <a:off x="6068258" y="614675"/>
          <a:ext cx="1067990" cy="533995"/>
        </a:xfrm>
      </dgm:spPr>
      <dgm:t>
        <a:bodyPr/>
        <a:lstStyle/>
        <a:p>
          <a:pPr rtl="0"/>
          <a:r>
            <a:rPr lang="fr-BE" sz="900" b="0" i="0" u="none" baseline="0">
              <a:latin typeface="Arial"/>
              <a:ea typeface="+mn-ea"/>
              <a:cs typeface="+mn-cs"/>
            </a:rPr>
            <a:t>SMS/e-mail/Service Desk</a:t>
          </a:r>
        </a:p>
      </dgm:t>
    </dgm:pt>
    <dgm:pt modelId="{8326146E-8CD1-460D-BC19-EEEF2E2942F9}" type="parTrans" cxnId="{A5CA5CE9-1770-422E-991F-CFD82CC9A858}">
      <dgm:prSet custT="1"/>
      <dgm:spPr>
        <a:xfrm>
          <a:off x="5641062" y="861457"/>
          <a:ext cx="427196" cy="40429"/>
        </a:xfrm>
      </dgm:spPr>
      <dgm:t>
        <a:bodyPr/>
        <a:lstStyle/>
        <a:p>
          <a:endParaRPr lang="fr-BE" sz="9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227DF8B4-63BD-4E08-B5AE-F3950D7C6A6F}" type="sibTrans" cxnId="{A5CA5CE9-1770-422E-991F-CFD82CC9A858}">
      <dgm:prSet/>
      <dgm:spPr/>
      <dgm:t>
        <a:bodyPr/>
        <a:lstStyle/>
        <a:p>
          <a:endParaRPr lang="fr-BE" sz="900"/>
        </a:p>
      </dgm:t>
    </dgm:pt>
    <dgm:pt modelId="{FD824662-D758-4B1F-8D96-E434A3132577}">
      <dgm:prSet phldrT="[Text]" custT="1"/>
      <dgm:spPr>
        <a:xfrm>
          <a:off x="6068258" y="1228769"/>
          <a:ext cx="1067990" cy="533995"/>
        </a:xfrm>
      </dgm:spPr>
      <dgm:t>
        <a:bodyPr/>
        <a:lstStyle/>
        <a:p>
          <a:pPr rtl="0"/>
          <a:r>
            <a:rPr lang="fr-BE" sz="900" b="0" i="0" u="none" baseline="0">
              <a:latin typeface="Arial"/>
              <a:ea typeface="+mn-ea"/>
              <a:cs typeface="+mn-cs"/>
            </a:rPr>
            <a:t>communiqué de presse/interviews </a:t>
          </a:r>
        </a:p>
      </dgm:t>
    </dgm:pt>
    <dgm:pt modelId="{6F15C213-7036-4516-8FC9-EA7BCDECC92A}" type="parTrans" cxnId="{79C6209C-ACC8-409D-8C8B-C73BBB532565}">
      <dgm:prSet custT="1"/>
      <dgm:spPr>
        <a:xfrm>
          <a:off x="5641062" y="1475552"/>
          <a:ext cx="427196" cy="40429"/>
        </a:xfrm>
      </dgm:spPr>
      <dgm:t>
        <a:bodyPr/>
        <a:lstStyle/>
        <a:p>
          <a:endParaRPr lang="fr-BE" sz="9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0FE75293-1887-43E7-94BE-9F7CC1128FF5}" type="sibTrans" cxnId="{79C6209C-ACC8-409D-8C8B-C73BBB532565}">
      <dgm:prSet/>
      <dgm:spPr/>
      <dgm:t>
        <a:bodyPr/>
        <a:lstStyle/>
        <a:p>
          <a:endParaRPr lang="fr-BE" sz="900"/>
        </a:p>
      </dgm:t>
    </dgm:pt>
    <dgm:pt modelId="{F7C6E36A-E5A4-45E4-8A3E-D2D07F5C0D20}">
      <dgm:prSet phldrT="[Text]" custT="1"/>
      <dgm:spPr>
        <a:xfrm>
          <a:off x="6068258" y="1842864"/>
          <a:ext cx="1067990" cy="533995"/>
        </a:xfrm>
      </dgm:spPr>
      <dgm:t>
        <a:bodyPr/>
        <a:lstStyle/>
        <a:p>
          <a:pPr rtl="0"/>
          <a:r>
            <a:rPr lang="fr-BE" sz="900" b="0" i="0" u="none" baseline="0">
              <a:latin typeface="Arial"/>
              <a:ea typeface="+mn-ea"/>
              <a:cs typeface="+mn-cs"/>
            </a:rPr>
            <a:t>site(s) Web/Twitter</a:t>
          </a:r>
        </a:p>
      </dgm:t>
    </dgm:pt>
    <dgm:pt modelId="{36BB0D4C-9611-44CB-AAFC-871DF7D4AD0F}" type="parTrans" cxnId="{2B6E3CB8-7E79-48CA-8B80-6698818059FD}">
      <dgm:prSet custT="1"/>
      <dgm:spPr>
        <a:xfrm>
          <a:off x="5641062" y="2089647"/>
          <a:ext cx="427196" cy="40429"/>
        </a:xfrm>
      </dgm:spPr>
      <dgm:t>
        <a:bodyPr/>
        <a:lstStyle/>
        <a:p>
          <a:endParaRPr lang="fr-BE" sz="9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gm:t>
    </dgm:pt>
    <dgm:pt modelId="{399F408B-2BFA-4D33-8294-A94DB85A49C5}" type="sibTrans" cxnId="{2B6E3CB8-7E79-48CA-8B80-6698818059FD}">
      <dgm:prSet/>
      <dgm:spPr/>
      <dgm:t>
        <a:bodyPr/>
        <a:lstStyle/>
        <a:p>
          <a:endParaRPr lang="fr-BE" sz="900"/>
        </a:p>
      </dgm:t>
    </dgm:pt>
    <dgm:pt modelId="{47E41C3A-C4D3-4FA6-9ED1-C222C84C8CB3}">
      <dgm:prSet phldrT="[Text]" custT="1"/>
      <dgm:spPr>
        <a:xfrm>
          <a:off x="3077884" y="921722"/>
          <a:ext cx="1067990" cy="533995"/>
        </a:xfrm>
      </dgm:spPr>
      <dgm:t>
        <a:bodyPr/>
        <a:lstStyle/>
        <a:p>
          <a:pPr rtl="0"/>
          <a:r>
            <a:rPr lang="fr-BE" sz="900" b="0" i="0" u="none" baseline="0">
              <a:latin typeface="Arial"/>
              <a:ea typeface="+mn-ea"/>
              <a:cs typeface="+mn-cs"/>
            </a:rPr>
            <a:t>Informer les parties intéressées</a:t>
          </a:r>
        </a:p>
      </dgm:t>
    </dgm:pt>
    <dgm:pt modelId="{F943C640-1F87-4D2B-BBF6-FCEC5D7F3604}" type="parTrans" cxnId="{D3845895-8431-469C-8F09-60FB8C5ED0E4}">
      <dgm:prSet custT="1"/>
      <dgm:spPr/>
      <dgm:t>
        <a:bodyPr/>
        <a:lstStyle/>
        <a:p>
          <a:endParaRPr lang="fr-BE" sz="900"/>
        </a:p>
      </dgm:t>
    </dgm:pt>
    <dgm:pt modelId="{6CF02C99-2E19-4526-9DB4-B79AA490FBC4}" type="sibTrans" cxnId="{D3845895-8431-469C-8F09-60FB8C5ED0E4}">
      <dgm:prSet/>
      <dgm:spPr/>
      <dgm:t>
        <a:bodyPr/>
        <a:lstStyle/>
        <a:p>
          <a:endParaRPr lang="fr-BE" sz="900"/>
        </a:p>
      </dgm:t>
    </dgm:pt>
    <dgm:pt modelId="{D9E7B23B-3974-4ED2-8594-A3B776FCF44F}" type="pres">
      <dgm:prSet presAssocID="{F0F8C4EB-7076-4C43-994E-516014FA4104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BABD3C1F-F30B-4FBE-BAC1-CF98594B7AB6}" type="pres">
      <dgm:prSet presAssocID="{2B8EA564-6ADF-4B6D-90B9-F015CA4652EA}" presName="root1" presStyleCnt="0"/>
      <dgm:spPr/>
      <dgm:t>
        <a:bodyPr/>
        <a:lstStyle/>
        <a:p>
          <a:endParaRPr lang="fr-BE"/>
        </a:p>
      </dgm:t>
    </dgm:pt>
    <dgm:pt modelId="{5ACE7FFE-0814-4551-9045-10CAE6D00669}" type="pres">
      <dgm:prSet presAssocID="{2B8EA564-6ADF-4B6D-90B9-F015CA4652EA}" presName="LevelOneTextNode" presStyleLbl="node0" presStyleIdx="0" presStyleCnt="1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BE"/>
        </a:p>
      </dgm:t>
    </dgm:pt>
    <dgm:pt modelId="{9069813B-6ACB-4380-9C2D-1ABA9B9FE47E}" type="pres">
      <dgm:prSet presAssocID="{2B8EA564-6ADF-4B6D-90B9-F015CA4652EA}" presName="level2hierChild" presStyleCnt="0"/>
      <dgm:spPr/>
      <dgm:t>
        <a:bodyPr/>
        <a:lstStyle/>
        <a:p>
          <a:endParaRPr lang="fr-BE"/>
        </a:p>
      </dgm:t>
    </dgm:pt>
    <dgm:pt modelId="{E8B65FBF-9567-41A5-964F-B3E0A561061D}" type="pres">
      <dgm:prSet presAssocID="{D0256638-1542-464B-81D5-DC1C3DBA2A14}" presName="conn2-1" presStyleLbl="parChTrans1D2" presStyleIdx="0" presStyleCnt="1"/>
      <dgm:spPr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427196" y="20214"/>
              </a:lnTo>
            </a:path>
          </a:pathLst>
        </a:custGeom>
      </dgm:spPr>
      <dgm:t>
        <a:bodyPr/>
        <a:lstStyle/>
        <a:p>
          <a:endParaRPr lang="fr-BE"/>
        </a:p>
      </dgm:t>
    </dgm:pt>
    <dgm:pt modelId="{55005575-55A4-4F05-B4F5-D152E39713F5}" type="pres">
      <dgm:prSet presAssocID="{D0256638-1542-464B-81D5-DC1C3DBA2A14}" presName="connTx" presStyleLbl="parChTrans1D2" presStyleIdx="0" presStyleCnt="1"/>
      <dgm:spPr/>
      <dgm:t>
        <a:bodyPr/>
        <a:lstStyle/>
        <a:p>
          <a:endParaRPr lang="fr-BE"/>
        </a:p>
      </dgm:t>
    </dgm:pt>
    <dgm:pt modelId="{A1E533AA-9B46-4E27-AB4F-FB342DC89CED}" type="pres">
      <dgm:prSet presAssocID="{DD15B84E-D7DD-4C98-983A-758299B90EF0}" presName="root2" presStyleCnt="0"/>
      <dgm:spPr/>
      <dgm:t>
        <a:bodyPr/>
        <a:lstStyle/>
        <a:p>
          <a:endParaRPr lang="fr-BE"/>
        </a:p>
      </dgm:t>
    </dgm:pt>
    <dgm:pt modelId="{C5FC6BA7-DB9D-4120-BFF9-9096E51F5370}" type="pres">
      <dgm:prSet presAssocID="{DD15B84E-D7DD-4C98-983A-758299B90EF0}" presName="LevelTwoTextNode" presStyleLbl="node2" presStyleIdx="0" presStyleCnt="1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BE"/>
        </a:p>
      </dgm:t>
    </dgm:pt>
    <dgm:pt modelId="{D1735E45-F945-43CF-8ECB-05F9D163EAF8}" type="pres">
      <dgm:prSet presAssocID="{DD15B84E-D7DD-4C98-983A-758299B90EF0}" presName="level3hierChild" presStyleCnt="0"/>
      <dgm:spPr/>
      <dgm:t>
        <a:bodyPr/>
        <a:lstStyle/>
        <a:p>
          <a:endParaRPr lang="fr-BE"/>
        </a:p>
      </dgm:t>
    </dgm:pt>
    <dgm:pt modelId="{F759664D-EFB7-4825-81D3-A512985C00B3}" type="pres">
      <dgm:prSet presAssocID="{EC198A97-63B4-4A7A-91F0-D1D4DEEF9EB3}" presName="conn2-1" presStyleLbl="parChTrans1D3" presStyleIdx="0" presStyleCnt="1"/>
      <dgm:spPr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427196" y="20214"/>
              </a:lnTo>
            </a:path>
          </a:pathLst>
        </a:custGeom>
      </dgm:spPr>
      <dgm:t>
        <a:bodyPr/>
        <a:lstStyle/>
        <a:p>
          <a:endParaRPr lang="fr-BE"/>
        </a:p>
      </dgm:t>
    </dgm:pt>
    <dgm:pt modelId="{74915DE1-6657-4879-97B9-9833C23D1902}" type="pres">
      <dgm:prSet presAssocID="{EC198A97-63B4-4A7A-91F0-D1D4DEEF9EB3}" presName="connTx" presStyleLbl="parChTrans1D3" presStyleIdx="0" presStyleCnt="1"/>
      <dgm:spPr/>
      <dgm:t>
        <a:bodyPr/>
        <a:lstStyle/>
        <a:p>
          <a:endParaRPr lang="fr-BE"/>
        </a:p>
      </dgm:t>
    </dgm:pt>
    <dgm:pt modelId="{CD756391-E063-45B6-9B27-A0F2DE5CD7DD}" type="pres">
      <dgm:prSet presAssocID="{C4DF4E7E-7D83-47EA-A28C-3F793910CA27}" presName="root2" presStyleCnt="0"/>
      <dgm:spPr/>
      <dgm:t>
        <a:bodyPr/>
        <a:lstStyle/>
        <a:p>
          <a:endParaRPr lang="fr-BE"/>
        </a:p>
      </dgm:t>
    </dgm:pt>
    <dgm:pt modelId="{0918AAD0-BA3E-42FA-86C5-09E1E7FE8361}" type="pres">
      <dgm:prSet presAssocID="{C4DF4E7E-7D83-47EA-A28C-3F793910CA27}" presName="LevelTwoTextNode" presStyleLbl="node3" presStyleIdx="0" presStyleCnt="1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BE"/>
        </a:p>
      </dgm:t>
    </dgm:pt>
    <dgm:pt modelId="{E8932E76-FA78-415A-84FC-1AE785F7F1F1}" type="pres">
      <dgm:prSet presAssocID="{C4DF4E7E-7D83-47EA-A28C-3F793910CA27}" presName="level3hierChild" presStyleCnt="0"/>
      <dgm:spPr/>
      <dgm:t>
        <a:bodyPr/>
        <a:lstStyle/>
        <a:p>
          <a:endParaRPr lang="fr-BE"/>
        </a:p>
      </dgm:t>
    </dgm:pt>
    <dgm:pt modelId="{AC1FFFF6-205A-4177-B2BF-2093BC779390}" type="pres">
      <dgm:prSet presAssocID="{F943C640-1F87-4D2B-BBF6-FCEC5D7F3604}" presName="conn2-1" presStyleLbl="parChTrans1D4" presStyleIdx="0" presStyleCnt="9"/>
      <dgm:spPr/>
      <dgm:t>
        <a:bodyPr/>
        <a:lstStyle/>
        <a:p>
          <a:endParaRPr lang="fr-BE"/>
        </a:p>
      </dgm:t>
    </dgm:pt>
    <dgm:pt modelId="{7217FA81-0885-405A-AF33-57F11D29B412}" type="pres">
      <dgm:prSet presAssocID="{F943C640-1F87-4D2B-BBF6-FCEC5D7F3604}" presName="connTx" presStyleLbl="parChTrans1D4" presStyleIdx="0" presStyleCnt="9"/>
      <dgm:spPr/>
      <dgm:t>
        <a:bodyPr/>
        <a:lstStyle/>
        <a:p>
          <a:endParaRPr lang="fr-BE"/>
        </a:p>
      </dgm:t>
    </dgm:pt>
    <dgm:pt modelId="{C5A8DFAA-E89C-44AB-A207-45697CBA09B9}" type="pres">
      <dgm:prSet presAssocID="{47E41C3A-C4D3-4FA6-9ED1-C222C84C8CB3}" presName="root2" presStyleCnt="0"/>
      <dgm:spPr/>
      <dgm:t>
        <a:bodyPr/>
        <a:lstStyle/>
        <a:p>
          <a:endParaRPr lang="fr-BE"/>
        </a:p>
      </dgm:t>
    </dgm:pt>
    <dgm:pt modelId="{96966F44-C736-426D-9FBE-2781493833BB}" type="pres">
      <dgm:prSet presAssocID="{47E41C3A-C4D3-4FA6-9ED1-C222C84C8CB3}" presName="LevelTwoTextNode" presStyleLbl="node4" presStyleIdx="0" presStyleCnt="9" custLinFactNeighborX="1709" custLinFactNeighborY="-164">
        <dgm:presLayoutVars>
          <dgm:chPref val="3"/>
        </dgm:presLayoutVars>
      </dgm:prSet>
      <dgm:spPr/>
      <dgm:t>
        <a:bodyPr/>
        <a:lstStyle/>
        <a:p>
          <a:endParaRPr lang="fr-BE"/>
        </a:p>
      </dgm:t>
    </dgm:pt>
    <dgm:pt modelId="{897F6E85-4AEC-4BB7-93D4-0A53E78E3D94}" type="pres">
      <dgm:prSet presAssocID="{47E41C3A-C4D3-4FA6-9ED1-C222C84C8CB3}" presName="level3hierChild" presStyleCnt="0"/>
      <dgm:spPr/>
      <dgm:t>
        <a:bodyPr/>
        <a:lstStyle/>
        <a:p>
          <a:endParaRPr lang="fr-BE"/>
        </a:p>
      </dgm:t>
    </dgm:pt>
    <dgm:pt modelId="{CCA376EA-C8FC-4F2F-BF8C-D4B8828655E5}" type="pres">
      <dgm:prSet presAssocID="{26DE399F-0BED-4645-8BAC-A7879FD74500}" presName="conn2-1" presStyleLbl="parChTrans1D4" presStyleIdx="1" presStyleCnt="9"/>
      <dgm:spPr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15381" y="20214"/>
              </a:lnTo>
            </a:path>
          </a:pathLst>
        </a:custGeom>
      </dgm:spPr>
      <dgm:t>
        <a:bodyPr/>
        <a:lstStyle/>
        <a:p>
          <a:endParaRPr lang="fr-BE"/>
        </a:p>
      </dgm:t>
    </dgm:pt>
    <dgm:pt modelId="{C689DD79-ED55-4786-BBBE-B1299FA2B7A1}" type="pres">
      <dgm:prSet presAssocID="{26DE399F-0BED-4645-8BAC-A7879FD74500}" presName="connTx" presStyleLbl="parChTrans1D4" presStyleIdx="1" presStyleCnt="9"/>
      <dgm:spPr/>
      <dgm:t>
        <a:bodyPr/>
        <a:lstStyle/>
        <a:p>
          <a:endParaRPr lang="fr-BE"/>
        </a:p>
      </dgm:t>
    </dgm:pt>
    <dgm:pt modelId="{D110B700-B124-4F33-B5A5-5CAB63257D9D}" type="pres">
      <dgm:prSet presAssocID="{94E8C4D3-33E2-496A-9CE8-CF4F569A50B2}" presName="root2" presStyleCnt="0"/>
      <dgm:spPr/>
      <dgm:t>
        <a:bodyPr/>
        <a:lstStyle/>
        <a:p>
          <a:endParaRPr lang="fr-BE"/>
        </a:p>
      </dgm:t>
    </dgm:pt>
    <dgm:pt modelId="{F7AD1EFB-D937-4271-8A4A-A648C017E13F}" type="pres">
      <dgm:prSet presAssocID="{94E8C4D3-33E2-496A-9CE8-CF4F569A50B2}" presName="LevelTwoTextNode" presStyleLbl="node4" presStyleIdx="1" presStyleCnt="9" custLinFactNeighborY="-1708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BE"/>
        </a:p>
      </dgm:t>
    </dgm:pt>
    <dgm:pt modelId="{AEE0BEA7-2765-47DC-AD6D-8A711F9000A8}" type="pres">
      <dgm:prSet presAssocID="{94E8C4D3-33E2-496A-9CE8-CF4F569A50B2}" presName="level3hierChild" presStyleCnt="0"/>
      <dgm:spPr/>
      <dgm:t>
        <a:bodyPr/>
        <a:lstStyle/>
        <a:p>
          <a:endParaRPr lang="fr-BE"/>
        </a:p>
      </dgm:t>
    </dgm:pt>
    <dgm:pt modelId="{E77C9817-CD38-4959-97D1-FD95F0F1B1A9}" type="pres">
      <dgm:prSet presAssocID="{0906558E-CF38-4643-89F1-4A4113810253}" presName="conn2-1" presStyleLbl="parChTrans1D4" presStyleIdx="2" presStyleCnt="9"/>
      <dgm:spPr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427196" y="20214"/>
              </a:lnTo>
            </a:path>
          </a:pathLst>
        </a:custGeom>
      </dgm:spPr>
      <dgm:t>
        <a:bodyPr/>
        <a:lstStyle/>
        <a:p>
          <a:endParaRPr lang="fr-BE"/>
        </a:p>
      </dgm:t>
    </dgm:pt>
    <dgm:pt modelId="{8B9B5F64-A06B-4A1F-9DFF-358D1C728E6D}" type="pres">
      <dgm:prSet presAssocID="{0906558E-CF38-4643-89F1-4A4113810253}" presName="connTx" presStyleLbl="parChTrans1D4" presStyleIdx="2" presStyleCnt="9"/>
      <dgm:spPr/>
      <dgm:t>
        <a:bodyPr/>
        <a:lstStyle/>
        <a:p>
          <a:endParaRPr lang="fr-BE"/>
        </a:p>
      </dgm:t>
    </dgm:pt>
    <dgm:pt modelId="{0AD07380-7A53-45C2-9B32-3A5A2782BEF2}" type="pres">
      <dgm:prSet presAssocID="{35B5E8D6-23AC-462A-A985-8358F9629133}" presName="root2" presStyleCnt="0"/>
      <dgm:spPr/>
      <dgm:t>
        <a:bodyPr/>
        <a:lstStyle/>
        <a:p>
          <a:endParaRPr lang="fr-BE"/>
        </a:p>
      </dgm:t>
    </dgm:pt>
    <dgm:pt modelId="{4EE16811-74EB-4E86-AC86-6A731DE84E29}" type="pres">
      <dgm:prSet presAssocID="{35B5E8D6-23AC-462A-A985-8358F9629133}" presName="LevelTwoTextNode" presStyleLbl="node4" presStyleIdx="2" presStyleCnt="9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BE"/>
        </a:p>
      </dgm:t>
    </dgm:pt>
    <dgm:pt modelId="{EB1D2C97-62EF-4351-BD6B-78F09420C530}" type="pres">
      <dgm:prSet presAssocID="{35B5E8D6-23AC-462A-A985-8358F9629133}" presName="level3hierChild" presStyleCnt="0"/>
      <dgm:spPr/>
      <dgm:t>
        <a:bodyPr/>
        <a:lstStyle/>
        <a:p>
          <a:endParaRPr lang="fr-BE"/>
        </a:p>
      </dgm:t>
    </dgm:pt>
    <dgm:pt modelId="{147BF934-0FE7-4DF0-9885-F8A1D6AF1089}" type="pres">
      <dgm:prSet presAssocID="{979E59E4-06B7-4EEC-9A4F-AA84106D9405}" presName="conn2-1" presStyleLbl="parChTrans1D4" presStyleIdx="3" presStyleCnt="9"/>
      <dgm:spPr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526093" y="20214"/>
              </a:lnTo>
            </a:path>
          </a:pathLst>
        </a:custGeom>
      </dgm:spPr>
      <dgm:t>
        <a:bodyPr/>
        <a:lstStyle/>
        <a:p>
          <a:endParaRPr lang="fr-BE"/>
        </a:p>
      </dgm:t>
    </dgm:pt>
    <dgm:pt modelId="{1D73564D-E4F5-4890-8F55-F4BCE2D9BB81}" type="pres">
      <dgm:prSet presAssocID="{979E59E4-06B7-4EEC-9A4F-AA84106D9405}" presName="connTx" presStyleLbl="parChTrans1D4" presStyleIdx="3" presStyleCnt="9"/>
      <dgm:spPr/>
      <dgm:t>
        <a:bodyPr/>
        <a:lstStyle/>
        <a:p>
          <a:endParaRPr lang="fr-BE"/>
        </a:p>
      </dgm:t>
    </dgm:pt>
    <dgm:pt modelId="{F6854CB5-3FB1-4B2B-8F27-7DFAAFD6B867}" type="pres">
      <dgm:prSet presAssocID="{FE87F5AD-8A18-4CDE-9BEC-C465CB64D305}" presName="root2" presStyleCnt="0"/>
      <dgm:spPr/>
      <dgm:t>
        <a:bodyPr/>
        <a:lstStyle/>
        <a:p>
          <a:endParaRPr lang="fr-BE"/>
        </a:p>
      </dgm:t>
    </dgm:pt>
    <dgm:pt modelId="{E88E5A7D-F451-4A66-A6B2-4D459DA4DF27}" type="pres">
      <dgm:prSet presAssocID="{FE87F5AD-8A18-4CDE-9BEC-C465CB64D305}" presName="LevelTwoTextNode" presStyleLbl="node4" presStyleIdx="3" presStyleCnt="9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BE"/>
        </a:p>
      </dgm:t>
    </dgm:pt>
    <dgm:pt modelId="{A05D25A4-4B51-4371-B665-6892019C0610}" type="pres">
      <dgm:prSet presAssocID="{FE87F5AD-8A18-4CDE-9BEC-C465CB64D305}" presName="level3hierChild" presStyleCnt="0"/>
      <dgm:spPr/>
      <dgm:t>
        <a:bodyPr/>
        <a:lstStyle/>
        <a:p>
          <a:endParaRPr lang="fr-BE"/>
        </a:p>
      </dgm:t>
    </dgm:pt>
    <dgm:pt modelId="{8748C09A-50BF-4A5F-80EA-E6DE50106D5B}" type="pres">
      <dgm:prSet presAssocID="{8326146E-8CD1-460D-BC19-EEEF2E2942F9}" presName="conn2-1" presStyleLbl="parChTrans1D4" presStyleIdx="4" presStyleCnt="9"/>
      <dgm:spPr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427196" y="20214"/>
              </a:lnTo>
            </a:path>
          </a:pathLst>
        </a:custGeom>
      </dgm:spPr>
      <dgm:t>
        <a:bodyPr/>
        <a:lstStyle/>
        <a:p>
          <a:endParaRPr lang="fr-BE"/>
        </a:p>
      </dgm:t>
    </dgm:pt>
    <dgm:pt modelId="{0959A2A1-4D47-4463-9F7E-45287C3F760D}" type="pres">
      <dgm:prSet presAssocID="{8326146E-8CD1-460D-BC19-EEEF2E2942F9}" presName="connTx" presStyleLbl="parChTrans1D4" presStyleIdx="4" presStyleCnt="9"/>
      <dgm:spPr/>
      <dgm:t>
        <a:bodyPr/>
        <a:lstStyle/>
        <a:p>
          <a:endParaRPr lang="fr-BE"/>
        </a:p>
      </dgm:t>
    </dgm:pt>
    <dgm:pt modelId="{F4E4F8E0-CB1E-4258-9B1C-BCDD526353A0}" type="pres">
      <dgm:prSet presAssocID="{C51CBA8F-BE50-41DD-BBD9-002733CC194D}" presName="root2" presStyleCnt="0"/>
      <dgm:spPr/>
      <dgm:t>
        <a:bodyPr/>
        <a:lstStyle/>
        <a:p>
          <a:endParaRPr lang="fr-BE"/>
        </a:p>
      </dgm:t>
    </dgm:pt>
    <dgm:pt modelId="{0E620748-CF18-4556-914C-A03BC1E484FA}" type="pres">
      <dgm:prSet presAssocID="{C51CBA8F-BE50-41DD-BBD9-002733CC194D}" presName="LevelTwoTextNode" presStyleLbl="node4" presStyleIdx="4" presStyleCnt="9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BE"/>
        </a:p>
      </dgm:t>
    </dgm:pt>
    <dgm:pt modelId="{6F71C609-2A65-4F00-9648-A01DCC19CB10}" type="pres">
      <dgm:prSet presAssocID="{C51CBA8F-BE50-41DD-BBD9-002733CC194D}" presName="level3hierChild" presStyleCnt="0"/>
      <dgm:spPr/>
      <dgm:t>
        <a:bodyPr/>
        <a:lstStyle/>
        <a:p>
          <a:endParaRPr lang="fr-BE"/>
        </a:p>
      </dgm:t>
    </dgm:pt>
    <dgm:pt modelId="{39421076-B119-46A0-8880-D22B07C795D3}" type="pres">
      <dgm:prSet presAssocID="{9477FF49-4ECB-497A-919F-8783749F67F0}" presName="conn2-1" presStyleLbl="parChTrans1D4" presStyleIdx="5" presStyleCnt="9"/>
      <dgm:spPr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526093" y="20214"/>
              </a:lnTo>
            </a:path>
          </a:pathLst>
        </a:custGeom>
      </dgm:spPr>
      <dgm:t>
        <a:bodyPr/>
        <a:lstStyle/>
        <a:p>
          <a:endParaRPr lang="fr-BE"/>
        </a:p>
      </dgm:t>
    </dgm:pt>
    <dgm:pt modelId="{AF4B496A-E11E-496C-ABDA-551537CC5E18}" type="pres">
      <dgm:prSet presAssocID="{9477FF49-4ECB-497A-919F-8783749F67F0}" presName="connTx" presStyleLbl="parChTrans1D4" presStyleIdx="5" presStyleCnt="9"/>
      <dgm:spPr/>
      <dgm:t>
        <a:bodyPr/>
        <a:lstStyle/>
        <a:p>
          <a:endParaRPr lang="fr-BE"/>
        </a:p>
      </dgm:t>
    </dgm:pt>
    <dgm:pt modelId="{D5CD3FDE-9FC8-4C2A-8C58-5BF71C7CFCFE}" type="pres">
      <dgm:prSet presAssocID="{961D60D5-7783-4CE2-A751-0F74C24D828E}" presName="root2" presStyleCnt="0"/>
      <dgm:spPr/>
      <dgm:t>
        <a:bodyPr/>
        <a:lstStyle/>
        <a:p>
          <a:endParaRPr lang="fr-BE"/>
        </a:p>
      </dgm:t>
    </dgm:pt>
    <dgm:pt modelId="{80E0827D-7125-406F-993D-7722ED17BFC0}" type="pres">
      <dgm:prSet presAssocID="{961D60D5-7783-4CE2-A751-0F74C24D828E}" presName="LevelTwoTextNode" presStyleLbl="node4" presStyleIdx="5" presStyleCnt="9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BE"/>
        </a:p>
      </dgm:t>
    </dgm:pt>
    <dgm:pt modelId="{78EC2ABD-256D-4C89-A129-EA0671BFD562}" type="pres">
      <dgm:prSet presAssocID="{961D60D5-7783-4CE2-A751-0F74C24D828E}" presName="level3hierChild" presStyleCnt="0"/>
      <dgm:spPr/>
      <dgm:t>
        <a:bodyPr/>
        <a:lstStyle/>
        <a:p>
          <a:endParaRPr lang="fr-BE"/>
        </a:p>
      </dgm:t>
    </dgm:pt>
    <dgm:pt modelId="{B75BD908-6F24-4239-BFFF-7390840465EC}" type="pres">
      <dgm:prSet presAssocID="{6F15C213-7036-4516-8FC9-EA7BCDECC92A}" presName="conn2-1" presStyleLbl="parChTrans1D4" presStyleIdx="6" presStyleCnt="9"/>
      <dgm:spPr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427196" y="20214"/>
              </a:lnTo>
            </a:path>
          </a:pathLst>
        </a:custGeom>
      </dgm:spPr>
      <dgm:t>
        <a:bodyPr/>
        <a:lstStyle/>
        <a:p>
          <a:endParaRPr lang="fr-BE"/>
        </a:p>
      </dgm:t>
    </dgm:pt>
    <dgm:pt modelId="{37BCC853-89EE-49CB-83B5-EB74FCE26DA5}" type="pres">
      <dgm:prSet presAssocID="{6F15C213-7036-4516-8FC9-EA7BCDECC92A}" presName="connTx" presStyleLbl="parChTrans1D4" presStyleIdx="6" presStyleCnt="9"/>
      <dgm:spPr/>
      <dgm:t>
        <a:bodyPr/>
        <a:lstStyle/>
        <a:p>
          <a:endParaRPr lang="fr-BE"/>
        </a:p>
      </dgm:t>
    </dgm:pt>
    <dgm:pt modelId="{D0D1DEE3-52E6-4C0C-AD14-D7CF11C5F053}" type="pres">
      <dgm:prSet presAssocID="{FD824662-D758-4B1F-8D96-E434A3132577}" presName="root2" presStyleCnt="0"/>
      <dgm:spPr/>
      <dgm:t>
        <a:bodyPr/>
        <a:lstStyle/>
        <a:p>
          <a:endParaRPr lang="fr-BE"/>
        </a:p>
      </dgm:t>
    </dgm:pt>
    <dgm:pt modelId="{C13F7723-4E3C-41EC-B412-7DC7A634CC25}" type="pres">
      <dgm:prSet presAssocID="{FD824662-D758-4B1F-8D96-E434A3132577}" presName="LevelTwoTextNode" presStyleLbl="node4" presStyleIdx="6" presStyleCnt="9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BE"/>
        </a:p>
      </dgm:t>
    </dgm:pt>
    <dgm:pt modelId="{5E49DEB4-0353-467D-AC6C-44C5AB5B1B42}" type="pres">
      <dgm:prSet presAssocID="{FD824662-D758-4B1F-8D96-E434A3132577}" presName="level3hierChild" presStyleCnt="0"/>
      <dgm:spPr/>
      <dgm:t>
        <a:bodyPr/>
        <a:lstStyle/>
        <a:p>
          <a:endParaRPr lang="fr-BE"/>
        </a:p>
      </dgm:t>
    </dgm:pt>
    <dgm:pt modelId="{1A9BDBFD-B841-45BA-B263-9CA9C69D78A1}" type="pres">
      <dgm:prSet presAssocID="{2D033EC9-1233-4BEA-836F-5CD588B281EF}" presName="conn2-1" presStyleLbl="parChTrans1D4" presStyleIdx="7" presStyleCnt="9"/>
      <dgm:spPr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15381" y="20214"/>
              </a:lnTo>
            </a:path>
          </a:pathLst>
        </a:custGeom>
      </dgm:spPr>
      <dgm:t>
        <a:bodyPr/>
        <a:lstStyle/>
        <a:p>
          <a:endParaRPr lang="fr-BE"/>
        </a:p>
      </dgm:t>
    </dgm:pt>
    <dgm:pt modelId="{A76AF278-60C7-46DC-8AB0-3160EAA4CEA3}" type="pres">
      <dgm:prSet presAssocID="{2D033EC9-1233-4BEA-836F-5CD588B281EF}" presName="connTx" presStyleLbl="parChTrans1D4" presStyleIdx="7" presStyleCnt="9"/>
      <dgm:spPr/>
      <dgm:t>
        <a:bodyPr/>
        <a:lstStyle/>
        <a:p>
          <a:endParaRPr lang="fr-BE"/>
        </a:p>
      </dgm:t>
    </dgm:pt>
    <dgm:pt modelId="{0F93398D-17F3-499C-B357-AC34615349A9}" type="pres">
      <dgm:prSet presAssocID="{C44F10A2-BBC0-4DF7-A657-7D75EC1A965E}" presName="root2" presStyleCnt="0"/>
      <dgm:spPr/>
      <dgm:t>
        <a:bodyPr/>
        <a:lstStyle/>
        <a:p>
          <a:endParaRPr lang="fr-BE"/>
        </a:p>
      </dgm:t>
    </dgm:pt>
    <dgm:pt modelId="{D30CB30B-F908-4B3B-8B06-7DDECCD3E7FE}" type="pres">
      <dgm:prSet presAssocID="{C44F10A2-BBC0-4DF7-A657-7D75EC1A965E}" presName="LevelTwoTextNode" presStyleLbl="node4" presStyleIdx="7" presStyleCnt="9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BE"/>
        </a:p>
      </dgm:t>
    </dgm:pt>
    <dgm:pt modelId="{CF40895C-66AB-4122-9FED-E48A1922C92D}" type="pres">
      <dgm:prSet presAssocID="{C44F10A2-BBC0-4DF7-A657-7D75EC1A965E}" presName="level3hierChild" presStyleCnt="0"/>
      <dgm:spPr/>
      <dgm:t>
        <a:bodyPr/>
        <a:lstStyle/>
        <a:p>
          <a:endParaRPr lang="fr-BE"/>
        </a:p>
      </dgm:t>
    </dgm:pt>
    <dgm:pt modelId="{F129846A-5F0B-4B10-9911-217AEC1FD56A}" type="pres">
      <dgm:prSet presAssocID="{36BB0D4C-9611-44CB-AAFC-871DF7D4AD0F}" presName="conn2-1" presStyleLbl="parChTrans1D4" presStyleIdx="8" presStyleCnt="9"/>
      <dgm:spPr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427196" y="20214"/>
              </a:lnTo>
            </a:path>
          </a:pathLst>
        </a:custGeom>
      </dgm:spPr>
      <dgm:t>
        <a:bodyPr/>
        <a:lstStyle/>
        <a:p>
          <a:endParaRPr lang="fr-BE"/>
        </a:p>
      </dgm:t>
    </dgm:pt>
    <dgm:pt modelId="{2BCF651D-1689-4AD3-947F-E5994A771D2E}" type="pres">
      <dgm:prSet presAssocID="{36BB0D4C-9611-44CB-AAFC-871DF7D4AD0F}" presName="connTx" presStyleLbl="parChTrans1D4" presStyleIdx="8" presStyleCnt="9"/>
      <dgm:spPr/>
      <dgm:t>
        <a:bodyPr/>
        <a:lstStyle/>
        <a:p>
          <a:endParaRPr lang="fr-BE"/>
        </a:p>
      </dgm:t>
    </dgm:pt>
    <dgm:pt modelId="{A55D944A-C5FA-4EF0-8B26-DF4BC621660B}" type="pres">
      <dgm:prSet presAssocID="{F7C6E36A-E5A4-45E4-8A3E-D2D07F5C0D20}" presName="root2" presStyleCnt="0"/>
      <dgm:spPr/>
      <dgm:t>
        <a:bodyPr/>
        <a:lstStyle/>
        <a:p>
          <a:endParaRPr lang="fr-BE"/>
        </a:p>
      </dgm:t>
    </dgm:pt>
    <dgm:pt modelId="{D7A623CB-F019-4335-B24E-FC2AF138CE28}" type="pres">
      <dgm:prSet presAssocID="{F7C6E36A-E5A4-45E4-8A3E-D2D07F5C0D20}" presName="LevelTwoTextNode" presStyleLbl="node4" presStyleIdx="8" presStyleCnt="9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fr-BE"/>
        </a:p>
      </dgm:t>
    </dgm:pt>
    <dgm:pt modelId="{80194E26-206B-4A45-9F21-64A96CD4A53F}" type="pres">
      <dgm:prSet presAssocID="{F7C6E36A-E5A4-45E4-8A3E-D2D07F5C0D20}" presName="level3hierChild" presStyleCnt="0"/>
      <dgm:spPr/>
      <dgm:t>
        <a:bodyPr/>
        <a:lstStyle/>
        <a:p>
          <a:endParaRPr lang="fr-BE"/>
        </a:p>
      </dgm:t>
    </dgm:pt>
  </dgm:ptLst>
  <dgm:cxnLst>
    <dgm:cxn modelId="{3A47C7A2-3F29-4634-A364-0E9BC44A5ED9}" type="presOf" srcId="{9477FF49-4ECB-497A-919F-8783749F67F0}" destId="{AF4B496A-E11E-496C-ABDA-551537CC5E18}" srcOrd="1" destOrd="0" presId="urn:microsoft.com/office/officeart/2005/8/layout/hierarchy2"/>
    <dgm:cxn modelId="{C12D463C-B21F-4AF0-8F9F-7CF22983BC62}" type="presOf" srcId="{F7C6E36A-E5A4-45E4-8A3E-D2D07F5C0D20}" destId="{D7A623CB-F019-4335-B24E-FC2AF138CE28}" srcOrd="0" destOrd="0" presId="urn:microsoft.com/office/officeart/2005/8/layout/hierarchy2"/>
    <dgm:cxn modelId="{A0432463-1A2D-4165-B6C0-0FB95D1CB3D9}" type="presOf" srcId="{F0F8C4EB-7076-4C43-994E-516014FA4104}" destId="{D9E7B23B-3974-4ED2-8594-A3B776FCF44F}" srcOrd="0" destOrd="0" presId="urn:microsoft.com/office/officeart/2005/8/layout/hierarchy2"/>
    <dgm:cxn modelId="{DCCDBC6C-9DFD-47B3-A588-A9EC0504F04F}" type="presOf" srcId="{C4DF4E7E-7D83-47EA-A28C-3F793910CA27}" destId="{0918AAD0-BA3E-42FA-86C5-09E1E7FE8361}" srcOrd="0" destOrd="0" presId="urn:microsoft.com/office/officeart/2005/8/layout/hierarchy2"/>
    <dgm:cxn modelId="{D91205F5-D0CA-4FB0-83FC-5708D2B3C4E8}" type="presOf" srcId="{EC198A97-63B4-4A7A-91F0-D1D4DEEF9EB3}" destId="{F759664D-EFB7-4825-81D3-A512985C00B3}" srcOrd="0" destOrd="0" presId="urn:microsoft.com/office/officeart/2005/8/layout/hierarchy2"/>
    <dgm:cxn modelId="{548247B8-6E4F-4ABF-AE91-AEC7C76867F2}" type="presOf" srcId="{9477FF49-4ECB-497A-919F-8783749F67F0}" destId="{39421076-B119-46A0-8880-D22B07C795D3}" srcOrd="0" destOrd="0" presId="urn:microsoft.com/office/officeart/2005/8/layout/hierarchy2"/>
    <dgm:cxn modelId="{CFB228A4-E699-4FDF-A663-4AE777479E52}" type="presOf" srcId="{8326146E-8CD1-460D-BC19-EEEF2E2942F9}" destId="{8748C09A-50BF-4A5F-80EA-E6DE50106D5B}" srcOrd="0" destOrd="0" presId="urn:microsoft.com/office/officeart/2005/8/layout/hierarchy2"/>
    <dgm:cxn modelId="{5E59646A-83DE-46AD-97BD-2B7E8043FC43}" type="presOf" srcId="{961D60D5-7783-4CE2-A751-0F74C24D828E}" destId="{80E0827D-7125-406F-993D-7722ED17BFC0}" srcOrd="0" destOrd="0" presId="urn:microsoft.com/office/officeart/2005/8/layout/hierarchy2"/>
    <dgm:cxn modelId="{0C815727-A60E-4197-AB48-1C3A98F199E5}" type="presOf" srcId="{DD15B84E-D7DD-4C98-983A-758299B90EF0}" destId="{C5FC6BA7-DB9D-4120-BFF9-9096E51F5370}" srcOrd="0" destOrd="0" presId="urn:microsoft.com/office/officeart/2005/8/layout/hierarchy2"/>
    <dgm:cxn modelId="{79C6209C-ACC8-409D-8C8B-C73BBB532565}" srcId="{961D60D5-7783-4CE2-A751-0F74C24D828E}" destId="{FD824662-D758-4B1F-8D96-E434A3132577}" srcOrd="0" destOrd="0" parTransId="{6F15C213-7036-4516-8FC9-EA7BCDECC92A}" sibTransId="{0FE75293-1887-43E7-94BE-9F7CC1128FF5}"/>
    <dgm:cxn modelId="{2B6E3CB8-7E79-48CA-8B80-6698818059FD}" srcId="{C44F10A2-BBC0-4DF7-A657-7D75EC1A965E}" destId="{F7C6E36A-E5A4-45E4-8A3E-D2D07F5C0D20}" srcOrd="0" destOrd="0" parTransId="{36BB0D4C-9611-44CB-AAFC-871DF7D4AD0F}" sibTransId="{399F408B-2BFA-4D33-8294-A94DB85A49C5}"/>
    <dgm:cxn modelId="{2EBBF5D1-091A-4676-87BC-F4C59629B2E2}" type="presOf" srcId="{2D033EC9-1233-4BEA-836F-5CD588B281EF}" destId="{A76AF278-60C7-46DC-8AB0-3160EAA4CEA3}" srcOrd="1" destOrd="0" presId="urn:microsoft.com/office/officeart/2005/8/layout/hierarchy2"/>
    <dgm:cxn modelId="{F54D56FA-F0A1-4936-B57D-E742E07C818B}" type="presOf" srcId="{FD824662-D758-4B1F-8D96-E434A3132577}" destId="{C13F7723-4E3C-41EC-B412-7DC7A634CC25}" srcOrd="0" destOrd="0" presId="urn:microsoft.com/office/officeart/2005/8/layout/hierarchy2"/>
    <dgm:cxn modelId="{72560E79-572F-42A5-AC8F-72A0BF56E96D}" type="presOf" srcId="{2B8EA564-6ADF-4B6D-90B9-F015CA4652EA}" destId="{5ACE7FFE-0814-4551-9045-10CAE6D00669}" srcOrd="0" destOrd="0" presId="urn:microsoft.com/office/officeart/2005/8/layout/hierarchy2"/>
    <dgm:cxn modelId="{D8212B49-E23F-4155-BDEC-5500AC1D45AF}" type="presOf" srcId="{F943C640-1F87-4D2B-BBF6-FCEC5D7F3604}" destId="{AC1FFFF6-205A-4177-B2BF-2093BC779390}" srcOrd="0" destOrd="0" presId="urn:microsoft.com/office/officeart/2005/8/layout/hierarchy2"/>
    <dgm:cxn modelId="{D7B2011B-CCD4-4758-8A37-D35B1AFAD7D8}" type="presOf" srcId="{F943C640-1F87-4D2B-BBF6-FCEC5D7F3604}" destId="{7217FA81-0885-405A-AF33-57F11D29B412}" srcOrd="1" destOrd="0" presId="urn:microsoft.com/office/officeart/2005/8/layout/hierarchy2"/>
    <dgm:cxn modelId="{215B0273-F5B5-4125-925A-F36BED5B81F0}" type="presOf" srcId="{35B5E8D6-23AC-462A-A985-8358F9629133}" destId="{4EE16811-74EB-4E86-AC86-6A731DE84E29}" srcOrd="0" destOrd="0" presId="urn:microsoft.com/office/officeart/2005/8/layout/hierarchy2"/>
    <dgm:cxn modelId="{E35F7D3B-FC40-4082-99E4-1704459A0B69}" type="presOf" srcId="{EC198A97-63B4-4A7A-91F0-D1D4DEEF9EB3}" destId="{74915DE1-6657-4879-97B9-9833C23D1902}" srcOrd="1" destOrd="0" presId="urn:microsoft.com/office/officeart/2005/8/layout/hierarchy2"/>
    <dgm:cxn modelId="{4D4B155C-7848-45EB-A377-EE7F238390BE}" type="presOf" srcId="{8326146E-8CD1-460D-BC19-EEEF2E2942F9}" destId="{0959A2A1-4D47-4463-9F7E-45287C3F760D}" srcOrd="1" destOrd="0" presId="urn:microsoft.com/office/officeart/2005/8/layout/hierarchy2"/>
    <dgm:cxn modelId="{47AB6FA7-BA1E-4576-B363-83060A4550E6}" type="presOf" srcId="{6F15C213-7036-4516-8FC9-EA7BCDECC92A}" destId="{B75BD908-6F24-4239-BFFF-7390840465EC}" srcOrd="0" destOrd="0" presId="urn:microsoft.com/office/officeart/2005/8/layout/hierarchy2"/>
    <dgm:cxn modelId="{EAF4D098-50AE-4078-975B-CC8549D19E2D}" srcId="{94E8C4D3-33E2-496A-9CE8-CF4F569A50B2}" destId="{35B5E8D6-23AC-462A-A985-8358F9629133}" srcOrd="0" destOrd="0" parTransId="{0906558E-CF38-4643-89F1-4A4113810253}" sibTransId="{7C553D06-96BD-4D3B-B512-CAE4153D64D1}"/>
    <dgm:cxn modelId="{56C72D77-B49A-4DF2-9AA0-40B458610D9A}" type="presOf" srcId="{94E8C4D3-33E2-496A-9CE8-CF4F569A50B2}" destId="{F7AD1EFB-D937-4271-8A4A-A648C017E13F}" srcOrd="0" destOrd="0" presId="urn:microsoft.com/office/officeart/2005/8/layout/hierarchy2"/>
    <dgm:cxn modelId="{E0F9718F-915C-425B-9759-AFE631BB1D91}" type="presOf" srcId="{FE87F5AD-8A18-4CDE-9BEC-C465CB64D305}" destId="{E88E5A7D-F451-4A66-A6B2-4D459DA4DF27}" srcOrd="0" destOrd="0" presId="urn:microsoft.com/office/officeart/2005/8/layout/hierarchy2"/>
    <dgm:cxn modelId="{D3845895-8431-469C-8F09-60FB8C5ED0E4}" srcId="{C4DF4E7E-7D83-47EA-A28C-3F793910CA27}" destId="{47E41C3A-C4D3-4FA6-9ED1-C222C84C8CB3}" srcOrd="0" destOrd="0" parTransId="{F943C640-1F87-4D2B-BBF6-FCEC5D7F3604}" sibTransId="{6CF02C99-2E19-4526-9DB4-B79AA490FBC4}"/>
    <dgm:cxn modelId="{EADB6873-7259-4658-9A47-5F1462F77F14}" type="presOf" srcId="{36BB0D4C-9611-44CB-AAFC-871DF7D4AD0F}" destId="{2BCF651D-1689-4AD3-947F-E5994A771D2E}" srcOrd="1" destOrd="0" presId="urn:microsoft.com/office/officeart/2005/8/layout/hierarchy2"/>
    <dgm:cxn modelId="{6E55A391-0B32-48EB-B420-98810C838CDA}" type="presOf" srcId="{36BB0D4C-9611-44CB-AAFC-871DF7D4AD0F}" destId="{F129846A-5F0B-4B10-9911-217AEC1FD56A}" srcOrd="0" destOrd="0" presId="urn:microsoft.com/office/officeart/2005/8/layout/hierarchy2"/>
    <dgm:cxn modelId="{2A9E2B02-9ED8-4468-8FAF-E3637416817E}" type="presOf" srcId="{26DE399F-0BED-4645-8BAC-A7879FD74500}" destId="{CCA376EA-C8FC-4F2F-BF8C-D4B8828655E5}" srcOrd="0" destOrd="0" presId="urn:microsoft.com/office/officeart/2005/8/layout/hierarchy2"/>
    <dgm:cxn modelId="{696FD0C9-FBDD-4E4C-8B17-0D3138764E2E}" srcId="{F0F8C4EB-7076-4C43-994E-516014FA4104}" destId="{2B8EA564-6ADF-4B6D-90B9-F015CA4652EA}" srcOrd="0" destOrd="0" parTransId="{DDC7653F-ADBB-42C0-86B0-AEFA08615CE9}" sibTransId="{AC9070F5-14A2-4DA1-A399-A1A09CBF3BEA}"/>
    <dgm:cxn modelId="{FF261D19-290E-4D2B-A80F-2E4633E64EA0}" type="presOf" srcId="{C51CBA8F-BE50-41DD-BBD9-002733CC194D}" destId="{0E620748-CF18-4556-914C-A03BC1E484FA}" srcOrd="0" destOrd="0" presId="urn:microsoft.com/office/officeart/2005/8/layout/hierarchy2"/>
    <dgm:cxn modelId="{6D4C5E55-DDAF-4448-ABC1-6EFE3B167DC3}" type="presOf" srcId="{0906558E-CF38-4643-89F1-4A4113810253}" destId="{E77C9817-CD38-4959-97D1-FD95F0F1B1A9}" srcOrd="0" destOrd="0" presId="urn:microsoft.com/office/officeart/2005/8/layout/hierarchy2"/>
    <dgm:cxn modelId="{627F129D-5A64-4010-A5CC-E4A1263FFCC0}" type="presOf" srcId="{C44F10A2-BBC0-4DF7-A657-7D75EC1A965E}" destId="{D30CB30B-F908-4B3B-8B06-7DDECCD3E7FE}" srcOrd="0" destOrd="0" presId="urn:microsoft.com/office/officeart/2005/8/layout/hierarchy2"/>
    <dgm:cxn modelId="{6FAC1F32-8D1A-4E75-9B0C-C20D530E86D7}" srcId="{DD15B84E-D7DD-4C98-983A-758299B90EF0}" destId="{C4DF4E7E-7D83-47EA-A28C-3F793910CA27}" srcOrd="0" destOrd="0" parTransId="{EC198A97-63B4-4A7A-91F0-D1D4DEEF9EB3}" sibTransId="{7C442586-6EAA-4088-A0EA-3FEC4F6408A0}"/>
    <dgm:cxn modelId="{E01F2AD5-DA27-46CA-9CCA-A13FD38F6243}" srcId="{2B8EA564-6ADF-4B6D-90B9-F015CA4652EA}" destId="{DD15B84E-D7DD-4C98-983A-758299B90EF0}" srcOrd="0" destOrd="0" parTransId="{D0256638-1542-464B-81D5-DC1C3DBA2A14}" sibTransId="{F3DE28C2-16B4-405B-B673-8211B0CD0899}"/>
    <dgm:cxn modelId="{6685E3AC-F98A-487F-A102-E137C182F144}" type="presOf" srcId="{6F15C213-7036-4516-8FC9-EA7BCDECC92A}" destId="{37BCC853-89EE-49CB-83B5-EB74FCE26DA5}" srcOrd="1" destOrd="0" presId="urn:microsoft.com/office/officeart/2005/8/layout/hierarchy2"/>
    <dgm:cxn modelId="{0E775418-6989-437C-B1CB-51DCD5B07B8F}" type="presOf" srcId="{2D033EC9-1233-4BEA-836F-5CD588B281EF}" destId="{1A9BDBFD-B841-45BA-B263-9CA9C69D78A1}" srcOrd="0" destOrd="0" presId="urn:microsoft.com/office/officeart/2005/8/layout/hierarchy2"/>
    <dgm:cxn modelId="{3541B0FD-0CCE-4FD5-8662-A982CBCFC099}" type="presOf" srcId="{0906558E-CF38-4643-89F1-4A4113810253}" destId="{8B9B5F64-A06B-4A1F-9DFF-358D1C728E6D}" srcOrd="1" destOrd="0" presId="urn:microsoft.com/office/officeart/2005/8/layout/hierarchy2"/>
    <dgm:cxn modelId="{C58E1D5F-7418-48D3-AAAD-8CC779EF5C96}" type="presOf" srcId="{979E59E4-06B7-4EEC-9A4F-AA84106D9405}" destId="{147BF934-0FE7-4DF0-9885-F8A1D6AF1089}" srcOrd="0" destOrd="0" presId="urn:microsoft.com/office/officeart/2005/8/layout/hierarchy2"/>
    <dgm:cxn modelId="{A5CA5CE9-1770-422E-991F-CFD82CC9A858}" srcId="{FE87F5AD-8A18-4CDE-9BEC-C465CB64D305}" destId="{C51CBA8F-BE50-41DD-BBD9-002733CC194D}" srcOrd="0" destOrd="0" parTransId="{8326146E-8CD1-460D-BC19-EEEF2E2942F9}" sibTransId="{227DF8B4-63BD-4E08-B5AE-F3950D7C6A6F}"/>
    <dgm:cxn modelId="{9D91D1A9-2876-46A3-A2DB-1CE32A470624}" type="presOf" srcId="{979E59E4-06B7-4EEC-9A4F-AA84106D9405}" destId="{1D73564D-E4F5-4890-8F55-F4BCE2D9BB81}" srcOrd="1" destOrd="0" presId="urn:microsoft.com/office/officeart/2005/8/layout/hierarchy2"/>
    <dgm:cxn modelId="{02DC70B3-5675-42E2-9DAB-7E9DB77B7C6C}" srcId="{C4DF4E7E-7D83-47EA-A28C-3F793910CA27}" destId="{94E8C4D3-33E2-496A-9CE8-CF4F569A50B2}" srcOrd="1" destOrd="0" parTransId="{26DE399F-0BED-4645-8BAC-A7879FD74500}" sibTransId="{23E2F4EC-BF2B-4B82-86EB-3DFF987425EA}"/>
    <dgm:cxn modelId="{836D81D8-60FC-4D2F-AE86-229B56EF8D40}" type="presOf" srcId="{D0256638-1542-464B-81D5-DC1C3DBA2A14}" destId="{55005575-55A4-4F05-B4F5-D152E39713F5}" srcOrd="1" destOrd="0" presId="urn:microsoft.com/office/officeart/2005/8/layout/hierarchy2"/>
    <dgm:cxn modelId="{B6045A09-D093-4BE9-91F4-0D4D19C583E2}" type="presOf" srcId="{D0256638-1542-464B-81D5-DC1C3DBA2A14}" destId="{E8B65FBF-9567-41A5-964F-B3E0A561061D}" srcOrd="0" destOrd="0" presId="urn:microsoft.com/office/officeart/2005/8/layout/hierarchy2"/>
    <dgm:cxn modelId="{D36AB05A-64D6-4100-B2A7-FF68EE1C3497}" srcId="{C4DF4E7E-7D83-47EA-A28C-3F793910CA27}" destId="{961D60D5-7783-4CE2-A751-0F74C24D828E}" srcOrd="3" destOrd="0" parTransId="{9477FF49-4ECB-497A-919F-8783749F67F0}" sibTransId="{ED51FF43-5BA1-438C-8241-A89C02901EC4}"/>
    <dgm:cxn modelId="{B5292B66-F024-4DD8-AFB7-4863F858BA4E}" srcId="{C4DF4E7E-7D83-47EA-A28C-3F793910CA27}" destId="{C44F10A2-BBC0-4DF7-A657-7D75EC1A965E}" srcOrd="4" destOrd="0" parTransId="{2D033EC9-1233-4BEA-836F-5CD588B281EF}" sibTransId="{38DB79C9-4EEB-4ABA-A223-438C21CBE1F7}"/>
    <dgm:cxn modelId="{166FBDCF-73FE-4ED8-8D82-85284FE4C3EC}" srcId="{C4DF4E7E-7D83-47EA-A28C-3F793910CA27}" destId="{FE87F5AD-8A18-4CDE-9BEC-C465CB64D305}" srcOrd="2" destOrd="0" parTransId="{979E59E4-06B7-4EEC-9A4F-AA84106D9405}" sibTransId="{F65697BF-041D-4B48-85C7-003781C424DF}"/>
    <dgm:cxn modelId="{4A9759A5-68E8-4AA8-88D4-B9B95AF77E59}" type="presOf" srcId="{47E41C3A-C4D3-4FA6-9ED1-C222C84C8CB3}" destId="{96966F44-C736-426D-9FBE-2781493833BB}" srcOrd="0" destOrd="0" presId="urn:microsoft.com/office/officeart/2005/8/layout/hierarchy2"/>
    <dgm:cxn modelId="{95DBCD25-C2DE-44D8-ADA8-285ADDD1ABBA}" type="presOf" srcId="{26DE399F-0BED-4645-8BAC-A7879FD74500}" destId="{C689DD79-ED55-4786-BBBE-B1299FA2B7A1}" srcOrd="1" destOrd="0" presId="urn:microsoft.com/office/officeart/2005/8/layout/hierarchy2"/>
    <dgm:cxn modelId="{45A01CB1-9AF7-495B-9A24-237B43B0530C}" type="presParOf" srcId="{D9E7B23B-3974-4ED2-8594-A3B776FCF44F}" destId="{BABD3C1F-F30B-4FBE-BAC1-CF98594B7AB6}" srcOrd="0" destOrd="0" presId="urn:microsoft.com/office/officeart/2005/8/layout/hierarchy2"/>
    <dgm:cxn modelId="{3F6CA0E8-C56C-40F1-8DFC-F3657E756D16}" type="presParOf" srcId="{BABD3C1F-F30B-4FBE-BAC1-CF98594B7AB6}" destId="{5ACE7FFE-0814-4551-9045-10CAE6D00669}" srcOrd="0" destOrd="0" presId="urn:microsoft.com/office/officeart/2005/8/layout/hierarchy2"/>
    <dgm:cxn modelId="{1946C5EC-03EE-4858-865C-B7AD6F00747C}" type="presParOf" srcId="{BABD3C1F-F30B-4FBE-BAC1-CF98594B7AB6}" destId="{9069813B-6ACB-4380-9C2D-1ABA9B9FE47E}" srcOrd="1" destOrd="0" presId="urn:microsoft.com/office/officeart/2005/8/layout/hierarchy2"/>
    <dgm:cxn modelId="{4C62D71D-60EE-4F19-91E9-F93C9F189F3D}" type="presParOf" srcId="{9069813B-6ACB-4380-9C2D-1ABA9B9FE47E}" destId="{E8B65FBF-9567-41A5-964F-B3E0A561061D}" srcOrd="0" destOrd="0" presId="urn:microsoft.com/office/officeart/2005/8/layout/hierarchy2"/>
    <dgm:cxn modelId="{56FDDEEF-A2EA-46FF-8D67-44B540D2AA2D}" type="presParOf" srcId="{E8B65FBF-9567-41A5-964F-B3E0A561061D}" destId="{55005575-55A4-4F05-B4F5-D152E39713F5}" srcOrd="0" destOrd="0" presId="urn:microsoft.com/office/officeart/2005/8/layout/hierarchy2"/>
    <dgm:cxn modelId="{C94BD21F-FCFC-4090-BA93-CB7EABA90212}" type="presParOf" srcId="{9069813B-6ACB-4380-9C2D-1ABA9B9FE47E}" destId="{A1E533AA-9B46-4E27-AB4F-FB342DC89CED}" srcOrd="1" destOrd="0" presId="urn:microsoft.com/office/officeart/2005/8/layout/hierarchy2"/>
    <dgm:cxn modelId="{6617A40B-9D09-41D6-A5E0-62CF6A4355D9}" type="presParOf" srcId="{A1E533AA-9B46-4E27-AB4F-FB342DC89CED}" destId="{C5FC6BA7-DB9D-4120-BFF9-9096E51F5370}" srcOrd="0" destOrd="0" presId="urn:microsoft.com/office/officeart/2005/8/layout/hierarchy2"/>
    <dgm:cxn modelId="{8265BCA0-D607-4CDE-8469-F364929FC096}" type="presParOf" srcId="{A1E533AA-9B46-4E27-AB4F-FB342DC89CED}" destId="{D1735E45-F945-43CF-8ECB-05F9D163EAF8}" srcOrd="1" destOrd="0" presId="urn:microsoft.com/office/officeart/2005/8/layout/hierarchy2"/>
    <dgm:cxn modelId="{F4BBFBD7-C109-4F3D-822D-1B544C2FC82F}" type="presParOf" srcId="{D1735E45-F945-43CF-8ECB-05F9D163EAF8}" destId="{F759664D-EFB7-4825-81D3-A512985C00B3}" srcOrd="0" destOrd="0" presId="urn:microsoft.com/office/officeart/2005/8/layout/hierarchy2"/>
    <dgm:cxn modelId="{23107A5A-C898-43FA-9A2E-0BF9EC661E4C}" type="presParOf" srcId="{F759664D-EFB7-4825-81D3-A512985C00B3}" destId="{74915DE1-6657-4879-97B9-9833C23D1902}" srcOrd="0" destOrd="0" presId="urn:microsoft.com/office/officeart/2005/8/layout/hierarchy2"/>
    <dgm:cxn modelId="{AC812A79-75F4-4607-BF98-CC183C37A29A}" type="presParOf" srcId="{D1735E45-F945-43CF-8ECB-05F9D163EAF8}" destId="{CD756391-E063-45B6-9B27-A0F2DE5CD7DD}" srcOrd="1" destOrd="0" presId="urn:microsoft.com/office/officeart/2005/8/layout/hierarchy2"/>
    <dgm:cxn modelId="{13DFAD77-835A-4AF8-A5D2-9EF6C7390536}" type="presParOf" srcId="{CD756391-E063-45B6-9B27-A0F2DE5CD7DD}" destId="{0918AAD0-BA3E-42FA-86C5-09E1E7FE8361}" srcOrd="0" destOrd="0" presId="urn:microsoft.com/office/officeart/2005/8/layout/hierarchy2"/>
    <dgm:cxn modelId="{D9A32E95-854F-42B4-9BD7-2691BAB95096}" type="presParOf" srcId="{CD756391-E063-45B6-9B27-A0F2DE5CD7DD}" destId="{E8932E76-FA78-415A-84FC-1AE785F7F1F1}" srcOrd="1" destOrd="0" presId="urn:microsoft.com/office/officeart/2005/8/layout/hierarchy2"/>
    <dgm:cxn modelId="{58D659B4-40F2-4094-B7E0-C33EA763B716}" type="presParOf" srcId="{E8932E76-FA78-415A-84FC-1AE785F7F1F1}" destId="{AC1FFFF6-205A-4177-B2BF-2093BC779390}" srcOrd="0" destOrd="0" presId="urn:microsoft.com/office/officeart/2005/8/layout/hierarchy2"/>
    <dgm:cxn modelId="{13987EE6-D845-4566-A320-ED21AC2A14C1}" type="presParOf" srcId="{AC1FFFF6-205A-4177-B2BF-2093BC779390}" destId="{7217FA81-0885-405A-AF33-57F11D29B412}" srcOrd="0" destOrd="0" presId="urn:microsoft.com/office/officeart/2005/8/layout/hierarchy2"/>
    <dgm:cxn modelId="{EFC50EA6-E9DB-494D-801F-357F1439E039}" type="presParOf" srcId="{E8932E76-FA78-415A-84FC-1AE785F7F1F1}" destId="{C5A8DFAA-E89C-44AB-A207-45697CBA09B9}" srcOrd="1" destOrd="0" presId="urn:microsoft.com/office/officeart/2005/8/layout/hierarchy2"/>
    <dgm:cxn modelId="{CD98BFB2-C275-43E7-BCA8-BF30FEA9535F}" type="presParOf" srcId="{C5A8DFAA-E89C-44AB-A207-45697CBA09B9}" destId="{96966F44-C736-426D-9FBE-2781493833BB}" srcOrd="0" destOrd="0" presId="urn:microsoft.com/office/officeart/2005/8/layout/hierarchy2"/>
    <dgm:cxn modelId="{8BFFA298-5FDD-4596-B06F-852CB069EEB1}" type="presParOf" srcId="{C5A8DFAA-E89C-44AB-A207-45697CBA09B9}" destId="{897F6E85-4AEC-4BB7-93D4-0A53E78E3D94}" srcOrd="1" destOrd="0" presId="urn:microsoft.com/office/officeart/2005/8/layout/hierarchy2"/>
    <dgm:cxn modelId="{287BDC97-780B-4B2E-8C41-1FED2EFDEEA8}" type="presParOf" srcId="{E8932E76-FA78-415A-84FC-1AE785F7F1F1}" destId="{CCA376EA-C8FC-4F2F-BF8C-D4B8828655E5}" srcOrd="2" destOrd="0" presId="urn:microsoft.com/office/officeart/2005/8/layout/hierarchy2"/>
    <dgm:cxn modelId="{0BA9B6A6-5F0D-482D-BB1D-564E8AA9446B}" type="presParOf" srcId="{CCA376EA-C8FC-4F2F-BF8C-D4B8828655E5}" destId="{C689DD79-ED55-4786-BBBE-B1299FA2B7A1}" srcOrd="0" destOrd="0" presId="urn:microsoft.com/office/officeart/2005/8/layout/hierarchy2"/>
    <dgm:cxn modelId="{DB6ACD34-E2D9-43AA-93E4-0D58CC61B424}" type="presParOf" srcId="{E8932E76-FA78-415A-84FC-1AE785F7F1F1}" destId="{D110B700-B124-4F33-B5A5-5CAB63257D9D}" srcOrd="3" destOrd="0" presId="urn:microsoft.com/office/officeart/2005/8/layout/hierarchy2"/>
    <dgm:cxn modelId="{BF2F0C51-C0A7-40E1-A46B-BD02C4BFFC99}" type="presParOf" srcId="{D110B700-B124-4F33-B5A5-5CAB63257D9D}" destId="{F7AD1EFB-D937-4271-8A4A-A648C017E13F}" srcOrd="0" destOrd="0" presId="urn:microsoft.com/office/officeart/2005/8/layout/hierarchy2"/>
    <dgm:cxn modelId="{8280450B-1F63-4F20-9ABF-AE3EE502A146}" type="presParOf" srcId="{D110B700-B124-4F33-B5A5-5CAB63257D9D}" destId="{AEE0BEA7-2765-47DC-AD6D-8A711F9000A8}" srcOrd="1" destOrd="0" presId="urn:microsoft.com/office/officeart/2005/8/layout/hierarchy2"/>
    <dgm:cxn modelId="{59306C1E-E347-4A5E-9AAF-B0BEF632262E}" type="presParOf" srcId="{AEE0BEA7-2765-47DC-AD6D-8A711F9000A8}" destId="{E77C9817-CD38-4959-97D1-FD95F0F1B1A9}" srcOrd="0" destOrd="0" presId="urn:microsoft.com/office/officeart/2005/8/layout/hierarchy2"/>
    <dgm:cxn modelId="{23D47127-1114-4A0A-A64D-2E330B6B4B5C}" type="presParOf" srcId="{E77C9817-CD38-4959-97D1-FD95F0F1B1A9}" destId="{8B9B5F64-A06B-4A1F-9DFF-358D1C728E6D}" srcOrd="0" destOrd="0" presId="urn:microsoft.com/office/officeart/2005/8/layout/hierarchy2"/>
    <dgm:cxn modelId="{01585CBE-3CC1-40DF-9BB3-6E7137FF9A35}" type="presParOf" srcId="{AEE0BEA7-2765-47DC-AD6D-8A711F9000A8}" destId="{0AD07380-7A53-45C2-9B32-3A5A2782BEF2}" srcOrd="1" destOrd="0" presId="urn:microsoft.com/office/officeart/2005/8/layout/hierarchy2"/>
    <dgm:cxn modelId="{409F57B7-1ABA-4702-A0CF-A80F2E77CDF4}" type="presParOf" srcId="{0AD07380-7A53-45C2-9B32-3A5A2782BEF2}" destId="{4EE16811-74EB-4E86-AC86-6A731DE84E29}" srcOrd="0" destOrd="0" presId="urn:microsoft.com/office/officeart/2005/8/layout/hierarchy2"/>
    <dgm:cxn modelId="{030737DB-EB7F-444E-A5F9-1A572FA558E9}" type="presParOf" srcId="{0AD07380-7A53-45C2-9B32-3A5A2782BEF2}" destId="{EB1D2C97-62EF-4351-BD6B-78F09420C530}" srcOrd="1" destOrd="0" presId="urn:microsoft.com/office/officeart/2005/8/layout/hierarchy2"/>
    <dgm:cxn modelId="{051D9B96-2510-484F-8CE4-1D85482964C2}" type="presParOf" srcId="{E8932E76-FA78-415A-84FC-1AE785F7F1F1}" destId="{147BF934-0FE7-4DF0-9885-F8A1D6AF1089}" srcOrd="4" destOrd="0" presId="urn:microsoft.com/office/officeart/2005/8/layout/hierarchy2"/>
    <dgm:cxn modelId="{605FC764-24B4-4E75-8813-50A2EFCBABEE}" type="presParOf" srcId="{147BF934-0FE7-4DF0-9885-F8A1D6AF1089}" destId="{1D73564D-E4F5-4890-8F55-F4BCE2D9BB81}" srcOrd="0" destOrd="0" presId="urn:microsoft.com/office/officeart/2005/8/layout/hierarchy2"/>
    <dgm:cxn modelId="{C6B6EDB7-9475-457A-92AB-30C5DC2F66CA}" type="presParOf" srcId="{E8932E76-FA78-415A-84FC-1AE785F7F1F1}" destId="{F6854CB5-3FB1-4B2B-8F27-7DFAAFD6B867}" srcOrd="5" destOrd="0" presId="urn:microsoft.com/office/officeart/2005/8/layout/hierarchy2"/>
    <dgm:cxn modelId="{6AA8CDC2-FC88-46E5-9972-C47CD7E525E1}" type="presParOf" srcId="{F6854CB5-3FB1-4B2B-8F27-7DFAAFD6B867}" destId="{E88E5A7D-F451-4A66-A6B2-4D459DA4DF27}" srcOrd="0" destOrd="0" presId="urn:microsoft.com/office/officeart/2005/8/layout/hierarchy2"/>
    <dgm:cxn modelId="{EA69FCFC-09B4-4720-A02A-2510B320E9CF}" type="presParOf" srcId="{F6854CB5-3FB1-4B2B-8F27-7DFAAFD6B867}" destId="{A05D25A4-4B51-4371-B665-6892019C0610}" srcOrd="1" destOrd="0" presId="urn:microsoft.com/office/officeart/2005/8/layout/hierarchy2"/>
    <dgm:cxn modelId="{13CB66C2-9AAB-4297-BA53-CF2B61DF8704}" type="presParOf" srcId="{A05D25A4-4B51-4371-B665-6892019C0610}" destId="{8748C09A-50BF-4A5F-80EA-E6DE50106D5B}" srcOrd="0" destOrd="0" presId="urn:microsoft.com/office/officeart/2005/8/layout/hierarchy2"/>
    <dgm:cxn modelId="{2FB0FDCA-6306-4BBD-9894-0A9B4E678E18}" type="presParOf" srcId="{8748C09A-50BF-4A5F-80EA-E6DE50106D5B}" destId="{0959A2A1-4D47-4463-9F7E-45287C3F760D}" srcOrd="0" destOrd="0" presId="urn:microsoft.com/office/officeart/2005/8/layout/hierarchy2"/>
    <dgm:cxn modelId="{EFC53B58-4C5A-4DA0-8D2A-4EC3296A17DA}" type="presParOf" srcId="{A05D25A4-4B51-4371-B665-6892019C0610}" destId="{F4E4F8E0-CB1E-4258-9B1C-BCDD526353A0}" srcOrd="1" destOrd="0" presId="urn:microsoft.com/office/officeart/2005/8/layout/hierarchy2"/>
    <dgm:cxn modelId="{BDD0379E-6DFF-43CE-B97D-1C8FB9E8D577}" type="presParOf" srcId="{F4E4F8E0-CB1E-4258-9B1C-BCDD526353A0}" destId="{0E620748-CF18-4556-914C-A03BC1E484FA}" srcOrd="0" destOrd="0" presId="urn:microsoft.com/office/officeart/2005/8/layout/hierarchy2"/>
    <dgm:cxn modelId="{175350E5-78CF-4A83-8D3F-8A3F1BC47580}" type="presParOf" srcId="{F4E4F8E0-CB1E-4258-9B1C-BCDD526353A0}" destId="{6F71C609-2A65-4F00-9648-A01DCC19CB10}" srcOrd="1" destOrd="0" presId="urn:microsoft.com/office/officeart/2005/8/layout/hierarchy2"/>
    <dgm:cxn modelId="{74BAB5DA-89C9-4BE8-96F7-604CB667D6C4}" type="presParOf" srcId="{E8932E76-FA78-415A-84FC-1AE785F7F1F1}" destId="{39421076-B119-46A0-8880-D22B07C795D3}" srcOrd="6" destOrd="0" presId="urn:microsoft.com/office/officeart/2005/8/layout/hierarchy2"/>
    <dgm:cxn modelId="{205B578E-B805-4D66-ABBD-C12A1C4072D0}" type="presParOf" srcId="{39421076-B119-46A0-8880-D22B07C795D3}" destId="{AF4B496A-E11E-496C-ABDA-551537CC5E18}" srcOrd="0" destOrd="0" presId="urn:microsoft.com/office/officeart/2005/8/layout/hierarchy2"/>
    <dgm:cxn modelId="{2D2D2364-E726-4482-8AFF-055A83C056F7}" type="presParOf" srcId="{E8932E76-FA78-415A-84FC-1AE785F7F1F1}" destId="{D5CD3FDE-9FC8-4C2A-8C58-5BF71C7CFCFE}" srcOrd="7" destOrd="0" presId="urn:microsoft.com/office/officeart/2005/8/layout/hierarchy2"/>
    <dgm:cxn modelId="{60ADBF20-E666-4763-B835-6710B10E866C}" type="presParOf" srcId="{D5CD3FDE-9FC8-4C2A-8C58-5BF71C7CFCFE}" destId="{80E0827D-7125-406F-993D-7722ED17BFC0}" srcOrd="0" destOrd="0" presId="urn:microsoft.com/office/officeart/2005/8/layout/hierarchy2"/>
    <dgm:cxn modelId="{C5FA5616-4AEF-4D48-837A-F5C874B01776}" type="presParOf" srcId="{D5CD3FDE-9FC8-4C2A-8C58-5BF71C7CFCFE}" destId="{78EC2ABD-256D-4C89-A129-EA0671BFD562}" srcOrd="1" destOrd="0" presId="urn:microsoft.com/office/officeart/2005/8/layout/hierarchy2"/>
    <dgm:cxn modelId="{03065D78-61C9-4416-B254-370A26402AE7}" type="presParOf" srcId="{78EC2ABD-256D-4C89-A129-EA0671BFD562}" destId="{B75BD908-6F24-4239-BFFF-7390840465EC}" srcOrd="0" destOrd="0" presId="urn:microsoft.com/office/officeart/2005/8/layout/hierarchy2"/>
    <dgm:cxn modelId="{EF342B86-998D-4BE2-937F-E205614390C2}" type="presParOf" srcId="{B75BD908-6F24-4239-BFFF-7390840465EC}" destId="{37BCC853-89EE-49CB-83B5-EB74FCE26DA5}" srcOrd="0" destOrd="0" presId="urn:microsoft.com/office/officeart/2005/8/layout/hierarchy2"/>
    <dgm:cxn modelId="{2FB652BC-7D7E-4C9A-B55F-3166872FC24B}" type="presParOf" srcId="{78EC2ABD-256D-4C89-A129-EA0671BFD562}" destId="{D0D1DEE3-52E6-4C0C-AD14-D7CF11C5F053}" srcOrd="1" destOrd="0" presId="urn:microsoft.com/office/officeart/2005/8/layout/hierarchy2"/>
    <dgm:cxn modelId="{3267FD8F-0BF2-4CA4-942E-AFC00B64A821}" type="presParOf" srcId="{D0D1DEE3-52E6-4C0C-AD14-D7CF11C5F053}" destId="{C13F7723-4E3C-41EC-B412-7DC7A634CC25}" srcOrd="0" destOrd="0" presId="urn:microsoft.com/office/officeart/2005/8/layout/hierarchy2"/>
    <dgm:cxn modelId="{0E6E9C29-8712-4537-AD18-3BF91540A78B}" type="presParOf" srcId="{D0D1DEE3-52E6-4C0C-AD14-D7CF11C5F053}" destId="{5E49DEB4-0353-467D-AC6C-44C5AB5B1B42}" srcOrd="1" destOrd="0" presId="urn:microsoft.com/office/officeart/2005/8/layout/hierarchy2"/>
    <dgm:cxn modelId="{8D79CB2B-221C-4DE7-9C54-B27C33A39EAD}" type="presParOf" srcId="{E8932E76-FA78-415A-84FC-1AE785F7F1F1}" destId="{1A9BDBFD-B841-45BA-B263-9CA9C69D78A1}" srcOrd="8" destOrd="0" presId="urn:microsoft.com/office/officeart/2005/8/layout/hierarchy2"/>
    <dgm:cxn modelId="{70F3701D-19ED-47F5-8498-3C1B1496A64A}" type="presParOf" srcId="{1A9BDBFD-B841-45BA-B263-9CA9C69D78A1}" destId="{A76AF278-60C7-46DC-8AB0-3160EAA4CEA3}" srcOrd="0" destOrd="0" presId="urn:microsoft.com/office/officeart/2005/8/layout/hierarchy2"/>
    <dgm:cxn modelId="{DD65A370-4FBD-4CFF-A099-6809B19BF2B4}" type="presParOf" srcId="{E8932E76-FA78-415A-84FC-1AE785F7F1F1}" destId="{0F93398D-17F3-499C-B357-AC34615349A9}" srcOrd="9" destOrd="0" presId="urn:microsoft.com/office/officeart/2005/8/layout/hierarchy2"/>
    <dgm:cxn modelId="{0A653317-DEF8-4973-97BA-C5A9E75D5A7E}" type="presParOf" srcId="{0F93398D-17F3-499C-B357-AC34615349A9}" destId="{D30CB30B-F908-4B3B-8B06-7DDECCD3E7FE}" srcOrd="0" destOrd="0" presId="urn:microsoft.com/office/officeart/2005/8/layout/hierarchy2"/>
    <dgm:cxn modelId="{AF44FF28-61DE-46F4-A6BE-87756DF4FDB2}" type="presParOf" srcId="{0F93398D-17F3-499C-B357-AC34615349A9}" destId="{CF40895C-66AB-4122-9FED-E48A1922C92D}" srcOrd="1" destOrd="0" presId="urn:microsoft.com/office/officeart/2005/8/layout/hierarchy2"/>
    <dgm:cxn modelId="{91C6EF13-6F9C-4D05-B08D-6ECD18CD5AE6}" type="presParOf" srcId="{CF40895C-66AB-4122-9FED-E48A1922C92D}" destId="{F129846A-5F0B-4B10-9911-217AEC1FD56A}" srcOrd="0" destOrd="0" presId="urn:microsoft.com/office/officeart/2005/8/layout/hierarchy2"/>
    <dgm:cxn modelId="{4E707742-A32B-402A-BD64-5EDC014C01CB}" type="presParOf" srcId="{F129846A-5F0B-4B10-9911-217AEC1FD56A}" destId="{2BCF651D-1689-4AD3-947F-E5994A771D2E}" srcOrd="0" destOrd="0" presId="urn:microsoft.com/office/officeart/2005/8/layout/hierarchy2"/>
    <dgm:cxn modelId="{0A134DC4-0D52-4CF0-9EE7-EDB1625537A2}" type="presParOf" srcId="{CF40895C-66AB-4122-9FED-E48A1922C92D}" destId="{A55D944A-C5FA-4EF0-8B26-DF4BC621660B}" srcOrd="1" destOrd="0" presId="urn:microsoft.com/office/officeart/2005/8/layout/hierarchy2"/>
    <dgm:cxn modelId="{D13A726B-EDC6-4705-8DB0-0AAD5C1EBED3}" type="presParOf" srcId="{A55D944A-C5FA-4EF0-8B26-DF4BC621660B}" destId="{D7A623CB-F019-4335-B24E-FC2AF138CE28}" srcOrd="0" destOrd="0" presId="urn:microsoft.com/office/officeart/2005/8/layout/hierarchy2"/>
    <dgm:cxn modelId="{B36FCA38-C907-493D-A270-D1F05A19460A}" type="presParOf" srcId="{A55D944A-C5FA-4EF0-8B26-DF4BC621660B}" destId="{80194E26-206B-4A45-9F21-64A96CD4A53F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B8BC59E-A13E-43B0-9A19-A6151B55B1E8}" type="doc">
      <dgm:prSet loTypeId="urn:microsoft.com/office/officeart/2005/8/layout/cycle2" loCatId="cycle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fr-BE"/>
        </a:p>
      </dgm:t>
    </dgm:pt>
    <dgm:pt modelId="{CD209BD9-AE87-4481-BDEB-19C2478AD474}">
      <dgm:prSet phldrT="[Text]" custT="1"/>
      <dgm:spPr/>
      <dgm:t>
        <a:bodyPr/>
        <a:lstStyle/>
        <a:p>
          <a:pPr rtl="0"/>
          <a:r>
            <a:rPr lang="fr-BE" sz="900" b="0" i="0" u="none" baseline="0" dirty="0" smtClean="0"/>
            <a:t>Input </a:t>
          </a:r>
          <a:r>
            <a:rPr lang="fr-BE" sz="900" b="0" i="0" u="none" baseline="0" dirty="0" err="1" smtClean="0"/>
            <a:t>crisis</a:t>
          </a:r>
          <a:r>
            <a:rPr lang="fr-BE" sz="900" b="0" i="0" u="none" baseline="0" dirty="0" smtClean="0"/>
            <a:t> manager</a:t>
          </a:r>
          <a:endParaRPr lang="fr-BE" sz="900" b="0" i="0" u="none" baseline="0" dirty="0"/>
        </a:p>
      </dgm:t>
    </dgm:pt>
    <dgm:pt modelId="{F6F935DA-AC0A-4168-A404-BA4E00ED8194}" type="parTrans" cxnId="{2F90431A-F532-4D2D-8CBE-1221E2746ABE}">
      <dgm:prSet/>
      <dgm:spPr/>
      <dgm:t>
        <a:bodyPr/>
        <a:lstStyle/>
        <a:p>
          <a:endParaRPr lang="fr-BE" sz="900"/>
        </a:p>
      </dgm:t>
    </dgm:pt>
    <dgm:pt modelId="{C891ED1A-7F16-44C2-ABF6-E091189D08D3}" type="sibTrans" cxnId="{2F90431A-F532-4D2D-8CBE-1221E2746ABE}">
      <dgm:prSet/>
      <dgm:spPr/>
      <dgm:t>
        <a:bodyPr/>
        <a:lstStyle/>
        <a:p>
          <a:endParaRPr lang="fr-BE" sz="900"/>
        </a:p>
      </dgm:t>
    </dgm:pt>
    <dgm:pt modelId="{A1FB64A9-4437-43A9-B571-45E7C206E6D1}">
      <dgm:prSet phldrT="[Text]" custT="1"/>
      <dgm:spPr/>
      <dgm:t>
        <a:bodyPr/>
        <a:lstStyle/>
        <a:p>
          <a:pPr rtl="0"/>
          <a:r>
            <a:rPr lang="fr-BE" sz="900" b="0" i="0" u="none" baseline="0" dirty="0" smtClean="0"/>
            <a:t>Key messages &amp; communication </a:t>
          </a:r>
          <a:r>
            <a:rPr lang="fr-BE" sz="900" b="0" i="0" u="none" baseline="0" dirty="0" err="1" smtClean="0"/>
            <a:t>stratégy</a:t>
          </a:r>
          <a:endParaRPr lang="fr-BE" sz="900" b="0" i="0" u="none" baseline="0" dirty="0"/>
        </a:p>
      </dgm:t>
    </dgm:pt>
    <dgm:pt modelId="{D238C3CE-8BFC-4D38-8E64-EA491016B3DD}" type="parTrans" cxnId="{9A5A1A97-0AE7-428E-97C2-D9E80036494D}">
      <dgm:prSet/>
      <dgm:spPr/>
      <dgm:t>
        <a:bodyPr/>
        <a:lstStyle/>
        <a:p>
          <a:endParaRPr lang="fr-BE" sz="900"/>
        </a:p>
      </dgm:t>
    </dgm:pt>
    <dgm:pt modelId="{6CC97054-10F5-4DA8-991B-241778644428}" type="sibTrans" cxnId="{9A5A1A97-0AE7-428E-97C2-D9E80036494D}">
      <dgm:prSet/>
      <dgm:spPr/>
      <dgm:t>
        <a:bodyPr/>
        <a:lstStyle/>
        <a:p>
          <a:endParaRPr lang="fr-BE" sz="900"/>
        </a:p>
      </dgm:t>
    </dgm:pt>
    <dgm:pt modelId="{93D19EE0-DDDF-483C-B246-A1839818A9C5}">
      <dgm:prSet phldrT="[Text]" custT="1"/>
      <dgm:spPr/>
      <dgm:t>
        <a:bodyPr/>
        <a:lstStyle/>
        <a:p>
          <a:pPr rtl="0"/>
          <a:r>
            <a:rPr lang="fr-BE" sz="900" b="0" i="0" u="none" baseline="0" dirty="0" smtClean="0"/>
            <a:t>Validation </a:t>
          </a:r>
          <a:r>
            <a:rPr lang="fr-BE" sz="900" b="0" i="0" u="none" baseline="0" dirty="0" err="1" smtClean="0"/>
            <a:t>crisis</a:t>
          </a:r>
          <a:r>
            <a:rPr lang="fr-BE" sz="900" b="0" i="0" u="none" baseline="0" dirty="0" smtClean="0"/>
            <a:t> manager</a:t>
          </a:r>
          <a:endParaRPr lang="fr-BE" sz="900" b="0" i="0" u="none" baseline="0" dirty="0"/>
        </a:p>
      </dgm:t>
    </dgm:pt>
    <dgm:pt modelId="{0CFC893B-CB54-4CDC-B97C-9B8AC1811B92}" type="parTrans" cxnId="{97EFC92E-5951-49E0-8983-DB31436D0C90}">
      <dgm:prSet/>
      <dgm:spPr/>
      <dgm:t>
        <a:bodyPr/>
        <a:lstStyle/>
        <a:p>
          <a:endParaRPr lang="fr-BE" sz="900"/>
        </a:p>
      </dgm:t>
    </dgm:pt>
    <dgm:pt modelId="{3C268D8D-DCCE-4DFD-829F-A8A3D79D5E3C}" type="sibTrans" cxnId="{97EFC92E-5951-49E0-8983-DB31436D0C90}">
      <dgm:prSet/>
      <dgm:spPr/>
      <dgm:t>
        <a:bodyPr/>
        <a:lstStyle/>
        <a:p>
          <a:endParaRPr lang="fr-BE" sz="900"/>
        </a:p>
      </dgm:t>
    </dgm:pt>
    <dgm:pt modelId="{A3F4E048-D1D9-4618-932E-D1C59F944717}">
      <dgm:prSet phldrT="[Text]" custT="1"/>
      <dgm:spPr/>
      <dgm:t>
        <a:bodyPr/>
        <a:lstStyle/>
        <a:p>
          <a:pPr rtl="0"/>
          <a:r>
            <a:rPr lang="fr-BE" sz="900" b="0" i="0" u="none" baseline="0" dirty="0" err="1" smtClean="0"/>
            <a:t>Text</a:t>
          </a:r>
          <a:r>
            <a:rPr lang="fr-BE" sz="900" b="0" i="0" u="none" baseline="0" dirty="0" smtClean="0"/>
            <a:t> </a:t>
          </a:r>
          <a:r>
            <a:rPr lang="fr-BE" sz="900" b="0" i="0" u="none" baseline="0" dirty="0" err="1" smtClean="0"/>
            <a:t>creation</a:t>
          </a:r>
          <a:endParaRPr lang="fr-BE" sz="900" b="0" i="0" u="none" baseline="0" dirty="0"/>
        </a:p>
      </dgm:t>
    </dgm:pt>
    <dgm:pt modelId="{FFB8BA71-70FE-46D6-823C-B6882F2BE1A4}" type="parTrans" cxnId="{136BA81C-9FCB-4D31-8A52-29509E1032CA}">
      <dgm:prSet/>
      <dgm:spPr/>
      <dgm:t>
        <a:bodyPr/>
        <a:lstStyle/>
        <a:p>
          <a:endParaRPr lang="fr-BE" sz="900"/>
        </a:p>
      </dgm:t>
    </dgm:pt>
    <dgm:pt modelId="{83F9A77C-2D65-4002-AF76-041988D9A460}" type="sibTrans" cxnId="{136BA81C-9FCB-4D31-8A52-29509E1032CA}">
      <dgm:prSet/>
      <dgm:spPr/>
      <dgm:t>
        <a:bodyPr/>
        <a:lstStyle/>
        <a:p>
          <a:endParaRPr lang="fr-BE" sz="900"/>
        </a:p>
      </dgm:t>
    </dgm:pt>
    <dgm:pt modelId="{B7E419E5-A577-4B20-B880-20A96476987B}">
      <dgm:prSet phldrT="[Text]" custT="1"/>
      <dgm:spPr/>
      <dgm:t>
        <a:bodyPr/>
        <a:lstStyle/>
        <a:p>
          <a:pPr rtl="0"/>
          <a:r>
            <a:rPr lang="fr-BE" sz="900" b="0" i="0" u="none" baseline="0" dirty="0" smtClean="0"/>
            <a:t>Publication</a:t>
          </a:r>
          <a:endParaRPr lang="fr-BE" sz="900" b="0" i="0" u="none" baseline="0" dirty="0"/>
        </a:p>
      </dgm:t>
    </dgm:pt>
    <dgm:pt modelId="{A07667D3-82A7-4C95-A8FB-F3FD81DD6F9C}" type="parTrans" cxnId="{F229EF37-27B7-4B74-BFF1-A0B18364EF6A}">
      <dgm:prSet/>
      <dgm:spPr/>
      <dgm:t>
        <a:bodyPr/>
        <a:lstStyle/>
        <a:p>
          <a:endParaRPr lang="fr-BE" sz="900"/>
        </a:p>
      </dgm:t>
    </dgm:pt>
    <dgm:pt modelId="{2A67FED5-8092-4EDA-9558-2E3C703BC08F}" type="sibTrans" cxnId="{F229EF37-27B7-4B74-BFF1-A0B18364EF6A}">
      <dgm:prSet/>
      <dgm:spPr/>
      <dgm:t>
        <a:bodyPr/>
        <a:lstStyle/>
        <a:p>
          <a:endParaRPr lang="fr-BE" sz="900"/>
        </a:p>
      </dgm:t>
    </dgm:pt>
    <dgm:pt modelId="{45D3CFC9-5C25-43D9-8D67-A16F956C4D27}">
      <dgm:prSet/>
      <dgm:spPr/>
      <dgm:t>
        <a:bodyPr/>
        <a:lstStyle/>
        <a:p>
          <a:pPr rtl="0"/>
          <a:r>
            <a:rPr lang="fr-BE" b="0" i="0" u="none" baseline="0" dirty="0" smtClean="0"/>
            <a:t>Translation</a:t>
          </a:r>
          <a:endParaRPr lang="fr-BE" b="0" i="0" u="none" baseline="0" dirty="0"/>
        </a:p>
      </dgm:t>
    </dgm:pt>
    <dgm:pt modelId="{86DB62A7-70FA-4B59-9202-34F42D81F3F4}" type="parTrans" cxnId="{4AF238F5-61A7-4BEC-964E-0E2D0F4A7667}">
      <dgm:prSet/>
      <dgm:spPr/>
      <dgm:t>
        <a:bodyPr/>
        <a:lstStyle/>
        <a:p>
          <a:endParaRPr lang="fr-BE"/>
        </a:p>
      </dgm:t>
    </dgm:pt>
    <dgm:pt modelId="{D9AFDC3A-836B-47C9-8541-6632CD653D7A}" type="sibTrans" cxnId="{4AF238F5-61A7-4BEC-964E-0E2D0F4A7667}">
      <dgm:prSet/>
      <dgm:spPr/>
      <dgm:t>
        <a:bodyPr/>
        <a:lstStyle/>
        <a:p>
          <a:endParaRPr lang="fr-BE"/>
        </a:p>
      </dgm:t>
    </dgm:pt>
    <dgm:pt modelId="{BF80D6C0-75CB-4098-9D4D-16D6350D74C4}" type="pres">
      <dgm:prSet presAssocID="{6B8BC59E-A13E-43B0-9A19-A6151B55B1E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fr-BE"/>
        </a:p>
      </dgm:t>
    </dgm:pt>
    <dgm:pt modelId="{E9B937D9-3E71-4094-8B0D-6D48AC5CF17A}" type="pres">
      <dgm:prSet presAssocID="{CD209BD9-AE87-4481-BDEB-19C2478AD474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8AAF9425-69E0-4ED5-B243-BE0903944F47}" type="pres">
      <dgm:prSet presAssocID="{C891ED1A-7F16-44C2-ABF6-E091189D08D3}" presName="sibTrans" presStyleLbl="sibTrans2D1" presStyleIdx="0" presStyleCnt="6"/>
      <dgm:spPr/>
      <dgm:t>
        <a:bodyPr/>
        <a:lstStyle/>
        <a:p>
          <a:endParaRPr lang="fr-BE"/>
        </a:p>
      </dgm:t>
    </dgm:pt>
    <dgm:pt modelId="{EB81D412-6F20-4CA5-A2B6-6116E0BBB2A2}" type="pres">
      <dgm:prSet presAssocID="{C891ED1A-7F16-44C2-ABF6-E091189D08D3}" presName="connectorText" presStyleLbl="sibTrans2D1" presStyleIdx="0" presStyleCnt="6"/>
      <dgm:spPr/>
      <dgm:t>
        <a:bodyPr/>
        <a:lstStyle/>
        <a:p>
          <a:endParaRPr lang="fr-BE"/>
        </a:p>
      </dgm:t>
    </dgm:pt>
    <dgm:pt modelId="{444ADF76-9648-4C8E-98EB-F2207A50D2F7}" type="pres">
      <dgm:prSet presAssocID="{A1FB64A9-4437-43A9-B571-45E7C206E6D1}" presName="node" presStyleLbl="node1" presStyleIdx="1" presStyleCnt="6" custScaleX="104401" custScaleY="99593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2832EAEC-0565-4A62-A251-24421CA63AA7}" type="pres">
      <dgm:prSet presAssocID="{6CC97054-10F5-4DA8-991B-241778644428}" presName="sibTrans" presStyleLbl="sibTrans2D1" presStyleIdx="1" presStyleCnt="6"/>
      <dgm:spPr/>
      <dgm:t>
        <a:bodyPr/>
        <a:lstStyle/>
        <a:p>
          <a:endParaRPr lang="fr-BE"/>
        </a:p>
      </dgm:t>
    </dgm:pt>
    <dgm:pt modelId="{769992F8-EE9C-4D19-8417-B38D1C6064B0}" type="pres">
      <dgm:prSet presAssocID="{6CC97054-10F5-4DA8-991B-241778644428}" presName="connectorText" presStyleLbl="sibTrans2D1" presStyleIdx="1" presStyleCnt="6"/>
      <dgm:spPr/>
      <dgm:t>
        <a:bodyPr/>
        <a:lstStyle/>
        <a:p>
          <a:endParaRPr lang="fr-BE"/>
        </a:p>
      </dgm:t>
    </dgm:pt>
    <dgm:pt modelId="{12FAA77D-9737-4218-A126-FF752A11CC57}" type="pres">
      <dgm:prSet presAssocID="{93D19EE0-DDDF-483C-B246-A1839818A9C5}" presName="node" presStyleLbl="node1" presStyleIdx="2" presStyleCnt="6" custScaleX="105574" custScaleY="103157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B3D09E35-E0EC-43E9-ABFD-971167E6E151}" type="pres">
      <dgm:prSet presAssocID="{3C268D8D-DCCE-4DFD-829F-A8A3D79D5E3C}" presName="sibTrans" presStyleLbl="sibTrans2D1" presStyleIdx="2" presStyleCnt="6"/>
      <dgm:spPr/>
      <dgm:t>
        <a:bodyPr/>
        <a:lstStyle/>
        <a:p>
          <a:endParaRPr lang="fr-BE"/>
        </a:p>
      </dgm:t>
    </dgm:pt>
    <dgm:pt modelId="{A8FF91E8-BE4A-4E80-8F76-7F1510024C15}" type="pres">
      <dgm:prSet presAssocID="{3C268D8D-DCCE-4DFD-829F-A8A3D79D5E3C}" presName="connectorText" presStyleLbl="sibTrans2D1" presStyleIdx="2" presStyleCnt="6"/>
      <dgm:spPr/>
      <dgm:t>
        <a:bodyPr/>
        <a:lstStyle/>
        <a:p>
          <a:endParaRPr lang="fr-BE"/>
        </a:p>
      </dgm:t>
    </dgm:pt>
    <dgm:pt modelId="{8DB2EB43-DC85-441E-BE3B-12EE80C4E1AC}" type="pres">
      <dgm:prSet presAssocID="{A3F4E048-D1D9-4618-932E-D1C59F944717}" presName="node" presStyleLbl="node1" presStyleIdx="3" presStyleCnt="6" custRadScaleRad="100634" custRadScaleInc="-19865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602119AE-9ED7-49EB-B84F-3947CFFC2CE8}" type="pres">
      <dgm:prSet presAssocID="{83F9A77C-2D65-4002-AF76-041988D9A460}" presName="sibTrans" presStyleLbl="sibTrans2D1" presStyleIdx="3" presStyleCnt="6"/>
      <dgm:spPr/>
      <dgm:t>
        <a:bodyPr/>
        <a:lstStyle/>
        <a:p>
          <a:endParaRPr lang="fr-BE"/>
        </a:p>
      </dgm:t>
    </dgm:pt>
    <dgm:pt modelId="{537739A9-7D93-406A-8A68-C0195DA47456}" type="pres">
      <dgm:prSet presAssocID="{83F9A77C-2D65-4002-AF76-041988D9A460}" presName="connectorText" presStyleLbl="sibTrans2D1" presStyleIdx="3" presStyleCnt="6"/>
      <dgm:spPr/>
      <dgm:t>
        <a:bodyPr/>
        <a:lstStyle/>
        <a:p>
          <a:endParaRPr lang="fr-BE"/>
        </a:p>
      </dgm:t>
    </dgm:pt>
    <dgm:pt modelId="{25380772-BDB2-4836-B07B-7E7E0698DC90}" type="pres">
      <dgm:prSet presAssocID="{45D3CFC9-5C25-43D9-8D67-A16F956C4D27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E4938401-7C05-456F-A9B8-A00E75DF6ACF}" type="pres">
      <dgm:prSet presAssocID="{D9AFDC3A-836B-47C9-8541-6632CD653D7A}" presName="sibTrans" presStyleLbl="sibTrans2D1" presStyleIdx="4" presStyleCnt="6"/>
      <dgm:spPr/>
      <dgm:t>
        <a:bodyPr/>
        <a:lstStyle/>
        <a:p>
          <a:endParaRPr lang="fr-BE"/>
        </a:p>
      </dgm:t>
    </dgm:pt>
    <dgm:pt modelId="{5FDF3A46-D8DF-4BE3-A2CD-0DCA0E1A6ACD}" type="pres">
      <dgm:prSet presAssocID="{D9AFDC3A-836B-47C9-8541-6632CD653D7A}" presName="connectorText" presStyleLbl="sibTrans2D1" presStyleIdx="4" presStyleCnt="6"/>
      <dgm:spPr/>
      <dgm:t>
        <a:bodyPr/>
        <a:lstStyle/>
        <a:p>
          <a:endParaRPr lang="fr-BE"/>
        </a:p>
      </dgm:t>
    </dgm:pt>
    <dgm:pt modelId="{5D2FAD90-B269-4F60-A72D-973D3F2200DE}" type="pres">
      <dgm:prSet presAssocID="{B7E419E5-A577-4B20-B880-20A96476987B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fr-BE"/>
        </a:p>
      </dgm:t>
    </dgm:pt>
    <dgm:pt modelId="{FA6C30ED-6889-4D58-8CD2-EC248265A376}" type="pres">
      <dgm:prSet presAssocID="{2A67FED5-8092-4EDA-9558-2E3C703BC08F}" presName="sibTrans" presStyleLbl="sibTrans2D1" presStyleIdx="5" presStyleCnt="6"/>
      <dgm:spPr/>
      <dgm:t>
        <a:bodyPr/>
        <a:lstStyle/>
        <a:p>
          <a:endParaRPr lang="fr-BE"/>
        </a:p>
      </dgm:t>
    </dgm:pt>
    <dgm:pt modelId="{E863B58B-2184-46AC-9538-15228DCBA5A6}" type="pres">
      <dgm:prSet presAssocID="{2A67FED5-8092-4EDA-9558-2E3C703BC08F}" presName="connectorText" presStyleLbl="sibTrans2D1" presStyleIdx="5" presStyleCnt="6"/>
      <dgm:spPr/>
      <dgm:t>
        <a:bodyPr/>
        <a:lstStyle/>
        <a:p>
          <a:endParaRPr lang="fr-BE"/>
        </a:p>
      </dgm:t>
    </dgm:pt>
  </dgm:ptLst>
  <dgm:cxnLst>
    <dgm:cxn modelId="{9A5A1A97-0AE7-428E-97C2-D9E80036494D}" srcId="{6B8BC59E-A13E-43B0-9A19-A6151B55B1E8}" destId="{A1FB64A9-4437-43A9-B571-45E7C206E6D1}" srcOrd="1" destOrd="0" parTransId="{D238C3CE-8BFC-4D38-8E64-EA491016B3DD}" sibTransId="{6CC97054-10F5-4DA8-991B-241778644428}"/>
    <dgm:cxn modelId="{4A3CB1C0-594E-4F73-9CFE-229C79CA8610}" type="presOf" srcId="{2A67FED5-8092-4EDA-9558-2E3C703BC08F}" destId="{FA6C30ED-6889-4D58-8CD2-EC248265A376}" srcOrd="0" destOrd="0" presId="urn:microsoft.com/office/officeart/2005/8/layout/cycle2"/>
    <dgm:cxn modelId="{03C7D150-303A-4D50-BC77-2CE59CFAA599}" type="presOf" srcId="{C891ED1A-7F16-44C2-ABF6-E091189D08D3}" destId="{EB81D412-6F20-4CA5-A2B6-6116E0BBB2A2}" srcOrd="1" destOrd="0" presId="urn:microsoft.com/office/officeart/2005/8/layout/cycle2"/>
    <dgm:cxn modelId="{2F90431A-F532-4D2D-8CBE-1221E2746ABE}" srcId="{6B8BC59E-A13E-43B0-9A19-A6151B55B1E8}" destId="{CD209BD9-AE87-4481-BDEB-19C2478AD474}" srcOrd="0" destOrd="0" parTransId="{F6F935DA-AC0A-4168-A404-BA4E00ED8194}" sibTransId="{C891ED1A-7F16-44C2-ABF6-E091189D08D3}"/>
    <dgm:cxn modelId="{CC9500B7-4A1A-4771-9DEE-23CDCFF866CF}" type="presOf" srcId="{2A67FED5-8092-4EDA-9558-2E3C703BC08F}" destId="{E863B58B-2184-46AC-9538-15228DCBA5A6}" srcOrd="1" destOrd="0" presId="urn:microsoft.com/office/officeart/2005/8/layout/cycle2"/>
    <dgm:cxn modelId="{E50C2513-BBA1-424F-8A8D-3754A1234621}" type="presOf" srcId="{B7E419E5-A577-4B20-B880-20A96476987B}" destId="{5D2FAD90-B269-4F60-A72D-973D3F2200DE}" srcOrd="0" destOrd="0" presId="urn:microsoft.com/office/officeart/2005/8/layout/cycle2"/>
    <dgm:cxn modelId="{136BA81C-9FCB-4D31-8A52-29509E1032CA}" srcId="{6B8BC59E-A13E-43B0-9A19-A6151B55B1E8}" destId="{A3F4E048-D1D9-4618-932E-D1C59F944717}" srcOrd="3" destOrd="0" parTransId="{FFB8BA71-70FE-46D6-823C-B6882F2BE1A4}" sibTransId="{83F9A77C-2D65-4002-AF76-041988D9A460}"/>
    <dgm:cxn modelId="{42C761C4-9027-42D0-95C6-84636904EFB4}" type="presOf" srcId="{D9AFDC3A-836B-47C9-8541-6632CD653D7A}" destId="{5FDF3A46-D8DF-4BE3-A2CD-0DCA0E1A6ACD}" srcOrd="1" destOrd="0" presId="urn:microsoft.com/office/officeart/2005/8/layout/cycle2"/>
    <dgm:cxn modelId="{9F020FC0-95A7-4FA0-8CAF-5FDA57163F73}" type="presOf" srcId="{C891ED1A-7F16-44C2-ABF6-E091189D08D3}" destId="{8AAF9425-69E0-4ED5-B243-BE0903944F47}" srcOrd="0" destOrd="0" presId="urn:microsoft.com/office/officeart/2005/8/layout/cycle2"/>
    <dgm:cxn modelId="{8AABDEC4-6418-43ED-A067-63B354E403DF}" type="presOf" srcId="{6CC97054-10F5-4DA8-991B-241778644428}" destId="{769992F8-EE9C-4D19-8417-B38D1C6064B0}" srcOrd="1" destOrd="0" presId="urn:microsoft.com/office/officeart/2005/8/layout/cycle2"/>
    <dgm:cxn modelId="{B90690B1-4E06-408F-B1D5-008F451A4196}" type="presOf" srcId="{CD209BD9-AE87-4481-BDEB-19C2478AD474}" destId="{E9B937D9-3E71-4094-8B0D-6D48AC5CF17A}" srcOrd="0" destOrd="0" presId="urn:microsoft.com/office/officeart/2005/8/layout/cycle2"/>
    <dgm:cxn modelId="{B66845D6-52CE-4E67-8CEA-B5532C7EAEA2}" type="presOf" srcId="{D9AFDC3A-836B-47C9-8541-6632CD653D7A}" destId="{E4938401-7C05-456F-A9B8-A00E75DF6ACF}" srcOrd="0" destOrd="0" presId="urn:microsoft.com/office/officeart/2005/8/layout/cycle2"/>
    <dgm:cxn modelId="{ACDCDC3F-BCCD-40E2-ABDF-0F9473A720E4}" type="presOf" srcId="{A1FB64A9-4437-43A9-B571-45E7C206E6D1}" destId="{444ADF76-9648-4C8E-98EB-F2207A50D2F7}" srcOrd="0" destOrd="0" presId="urn:microsoft.com/office/officeart/2005/8/layout/cycle2"/>
    <dgm:cxn modelId="{63BE7701-A9BF-46DF-B27A-71D12D955376}" type="presOf" srcId="{45D3CFC9-5C25-43D9-8D67-A16F956C4D27}" destId="{25380772-BDB2-4836-B07B-7E7E0698DC90}" srcOrd="0" destOrd="0" presId="urn:microsoft.com/office/officeart/2005/8/layout/cycle2"/>
    <dgm:cxn modelId="{75834D55-DFB2-46C5-A2E0-C70D0F0F7404}" type="presOf" srcId="{6B8BC59E-A13E-43B0-9A19-A6151B55B1E8}" destId="{BF80D6C0-75CB-4098-9D4D-16D6350D74C4}" srcOrd="0" destOrd="0" presId="urn:microsoft.com/office/officeart/2005/8/layout/cycle2"/>
    <dgm:cxn modelId="{63EFD11F-B7FE-45B8-A8B2-48C1BBEB22A2}" type="presOf" srcId="{6CC97054-10F5-4DA8-991B-241778644428}" destId="{2832EAEC-0565-4A62-A251-24421CA63AA7}" srcOrd="0" destOrd="0" presId="urn:microsoft.com/office/officeart/2005/8/layout/cycle2"/>
    <dgm:cxn modelId="{4AF238F5-61A7-4BEC-964E-0E2D0F4A7667}" srcId="{6B8BC59E-A13E-43B0-9A19-A6151B55B1E8}" destId="{45D3CFC9-5C25-43D9-8D67-A16F956C4D27}" srcOrd="4" destOrd="0" parTransId="{86DB62A7-70FA-4B59-9202-34F42D81F3F4}" sibTransId="{D9AFDC3A-836B-47C9-8541-6632CD653D7A}"/>
    <dgm:cxn modelId="{97EFC92E-5951-49E0-8983-DB31436D0C90}" srcId="{6B8BC59E-A13E-43B0-9A19-A6151B55B1E8}" destId="{93D19EE0-DDDF-483C-B246-A1839818A9C5}" srcOrd="2" destOrd="0" parTransId="{0CFC893B-CB54-4CDC-B97C-9B8AC1811B92}" sibTransId="{3C268D8D-DCCE-4DFD-829F-A8A3D79D5E3C}"/>
    <dgm:cxn modelId="{534577E9-7824-43E9-ADBB-32A73DF92B07}" type="presOf" srcId="{93D19EE0-DDDF-483C-B246-A1839818A9C5}" destId="{12FAA77D-9737-4218-A126-FF752A11CC57}" srcOrd="0" destOrd="0" presId="urn:microsoft.com/office/officeart/2005/8/layout/cycle2"/>
    <dgm:cxn modelId="{2259F005-0567-4F0E-92FC-EE028E7CE94B}" type="presOf" srcId="{83F9A77C-2D65-4002-AF76-041988D9A460}" destId="{537739A9-7D93-406A-8A68-C0195DA47456}" srcOrd="1" destOrd="0" presId="urn:microsoft.com/office/officeart/2005/8/layout/cycle2"/>
    <dgm:cxn modelId="{F48FCA3D-08C2-4E62-B722-3FC6E0AD3FB4}" type="presOf" srcId="{3C268D8D-DCCE-4DFD-829F-A8A3D79D5E3C}" destId="{A8FF91E8-BE4A-4E80-8F76-7F1510024C15}" srcOrd="1" destOrd="0" presId="urn:microsoft.com/office/officeart/2005/8/layout/cycle2"/>
    <dgm:cxn modelId="{F229EF37-27B7-4B74-BFF1-A0B18364EF6A}" srcId="{6B8BC59E-A13E-43B0-9A19-A6151B55B1E8}" destId="{B7E419E5-A577-4B20-B880-20A96476987B}" srcOrd="5" destOrd="0" parTransId="{A07667D3-82A7-4C95-A8FB-F3FD81DD6F9C}" sibTransId="{2A67FED5-8092-4EDA-9558-2E3C703BC08F}"/>
    <dgm:cxn modelId="{BA38721C-1701-498C-AFD8-60D25670C041}" type="presOf" srcId="{83F9A77C-2D65-4002-AF76-041988D9A460}" destId="{602119AE-9ED7-49EB-B84F-3947CFFC2CE8}" srcOrd="0" destOrd="0" presId="urn:microsoft.com/office/officeart/2005/8/layout/cycle2"/>
    <dgm:cxn modelId="{6E0E9C91-E5F5-47D9-A0C8-0CCDC6510486}" type="presOf" srcId="{A3F4E048-D1D9-4618-932E-D1C59F944717}" destId="{8DB2EB43-DC85-441E-BE3B-12EE80C4E1AC}" srcOrd="0" destOrd="0" presId="urn:microsoft.com/office/officeart/2005/8/layout/cycle2"/>
    <dgm:cxn modelId="{FF3386D3-95EF-43E6-A04B-851E48268768}" type="presOf" srcId="{3C268D8D-DCCE-4DFD-829F-A8A3D79D5E3C}" destId="{B3D09E35-E0EC-43E9-ABFD-971167E6E151}" srcOrd="0" destOrd="0" presId="urn:microsoft.com/office/officeart/2005/8/layout/cycle2"/>
    <dgm:cxn modelId="{5507A03D-D8F2-489E-A737-A30FB67370E2}" type="presParOf" srcId="{BF80D6C0-75CB-4098-9D4D-16D6350D74C4}" destId="{E9B937D9-3E71-4094-8B0D-6D48AC5CF17A}" srcOrd="0" destOrd="0" presId="urn:microsoft.com/office/officeart/2005/8/layout/cycle2"/>
    <dgm:cxn modelId="{ED833822-E28F-4FF6-9B18-ED140C3348D3}" type="presParOf" srcId="{BF80D6C0-75CB-4098-9D4D-16D6350D74C4}" destId="{8AAF9425-69E0-4ED5-B243-BE0903944F47}" srcOrd="1" destOrd="0" presId="urn:microsoft.com/office/officeart/2005/8/layout/cycle2"/>
    <dgm:cxn modelId="{BD044730-9F9A-48B1-98C4-C0DBFCC3FD67}" type="presParOf" srcId="{8AAF9425-69E0-4ED5-B243-BE0903944F47}" destId="{EB81D412-6F20-4CA5-A2B6-6116E0BBB2A2}" srcOrd="0" destOrd="0" presId="urn:microsoft.com/office/officeart/2005/8/layout/cycle2"/>
    <dgm:cxn modelId="{0A52AA36-07E4-46A1-9BA5-065F897E0DCB}" type="presParOf" srcId="{BF80D6C0-75CB-4098-9D4D-16D6350D74C4}" destId="{444ADF76-9648-4C8E-98EB-F2207A50D2F7}" srcOrd="2" destOrd="0" presId="urn:microsoft.com/office/officeart/2005/8/layout/cycle2"/>
    <dgm:cxn modelId="{75F5DAE7-6262-4145-BCE3-8137B71C69E6}" type="presParOf" srcId="{BF80D6C0-75CB-4098-9D4D-16D6350D74C4}" destId="{2832EAEC-0565-4A62-A251-24421CA63AA7}" srcOrd="3" destOrd="0" presId="urn:microsoft.com/office/officeart/2005/8/layout/cycle2"/>
    <dgm:cxn modelId="{82D806DE-5E99-4715-A1E7-5453C8CAFC98}" type="presParOf" srcId="{2832EAEC-0565-4A62-A251-24421CA63AA7}" destId="{769992F8-EE9C-4D19-8417-B38D1C6064B0}" srcOrd="0" destOrd="0" presId="urn:microsoft.com/office/officeart/2005/8/layout/cycle2"/>
    <dgm:cxn modelId="{39EA0450-669A-4AC7-AF04-947C91A03AB2}" type="presParOf" srcId="{BF80D6C0-75CB-4098-9D4D-16D6350D74C4}" destId="{12FAA77D-9737-4218-A126-FF752A11CC57}" srcOrd="4" destOrd="0" presId="urn:microsoft.com/office/officeart/2005/8/layout/cycle2"/>
    <dgm:cxn modelId="{F877909E-5B8E-4CF6-B3A8-DA724942663A}" type="presParOf" srcId="{BF80D6C0-75CB-4098-9D4D-16D6350D74C4}" destId="{B3D09E35-E0EC-43E9-ABFD-971167E6E151}" srcOrd="5" destOrd="0" presId="urn:microsoft.com/office/officeart/2005/8/layout/cycle2"/>
    <dgm:cxn modelId="{4BEA1132-7CE5-430E-B4B9-D32EFD75C6FC}" type="presParOf" srcId="{B3D09E35-E0EC-43E9-ABFD-971167E6E151}" destId="{A8FF91E8-BE4A-4E80-8F76-7F1510024C15}" srcOrd="0" destOrd="0" presId="urn:microsoft.com/office/officeart/2005/8/layout/cycle2"/>
    <dgm:cxn modelId="{97C25188-AD53-42F4-A382-3D31E643EB49}" type="presParOf" srcId="{BF80D6C0-75CB-4098-9D4D-16D6350D74C4}" destId="{8DB2EB43-DC85-441E-BE3B-12EE80C4E1AC}" srcOrd="6" destOrd="0" presId="urn:microsoft.com/office/officeart/2005/8/layout/cycle2"/>
    <dgm:cxn modelId="{7889CA1C-E56A-4ED9-8383-6B2D7B66D53A}" type="presParOf" srcId="{BF80D6C0-75CB-4098-9D4D-16D6350D74C4}" destId="{602119AE-9ED7-49EB-B84F-3947CFFC2CE8}" srcOrd="7" destOrd="0" presId="urn:microsoft.com/office/officeart/2005/8/layout/cycle2"/>
    <dgm:cxn modelId="{8CF73593-1FD2-4410-8F42-0EBDF1F5FB6E}" type="presParOf" srcId="{602119AE-9ED7-49EB-B84F-3947CFFC2CE8}" destId="{537739A9-7D93-406A-8A68-C0195DA47456}" srcOrd="0" destOrd="0" presId="urn:microsoft.com/office/officeart/2005/8/layout/cycle2"/>
    <dgm:cxn modelId="{169548A0-6C06-4F92-9D30-1AFEAAE66976}" type="presParOf" srcId="{BF80D6C0-75CB-4098-9D4D-16D6350D74C4}" destId="{25380772-BDB2-4836-B07B-7E7E0698DC90}" srcOrd="8" destOrd="0" presId="urn:microsoft.com/office/officeart/2005/8/layout/cycle2"/>
    <dgm:cxn modelId="{E104EE98-78DD-4537-907C-286E87774644}" type="presParOf" srcId="{BF80D6C0-75CB-4098-9D4D-16D6350D74C4}" destId="{E4938401-7C05-456F-A9B8-A00E75DF6ACF}" srcOrd="9" destOrd="0" presId="urn:microsoft.com/office/officeart/2005/8/layout/cycle2"/>
    <dgm:cxn modelId="{4896CF08-264B-4A86-AB8C-81B0E2B80551}" type="presParOf" srcId="{E4938401-7C05-456F-A9B8-A00E75DF6ACF}" destId="{5FDF3A46-D8DF-4BE3-A2CD-0DCA0E1A6ACD}" srcOrd="0" destOrd="0" presId="urn:microsoft.com/office/officeart/2005/8/layout/cycle2"/>
    <dgm:cxn modelId="{EC6DB8B0-1D0F-419C-AD7C-C8CACBCE27A4}" type="presParOf" srcId="{BF80D6C0-75CB-4098-9D4D-16D6350D74C4}" destId="{5D2FAD90-B269-4F60-A72D-973D3F2200DE}" srcOrd="10" destOrd="0" presId="urn:microsoft.com/office/officeart/2005/8/layout/cycle2"/>
    <dgm:cxn modelId="{4409B034-87E4-4CCC-86E4-CB30080BC540}" type="presParOf" srcId="{BF80D6C0-75CB-4098-9D4D-16D6350D74C4}" destId="{FA6C30ED-6889-4D58-8CD2-EC248265A376}" srcOrd="11" destOrd="0" presId="urn:microsoft.com/office/officeart/2005/8/layout/cycle2"/>
    <dgm:cxn modelId="{78C6845E-7552-4AF6-B7FC-54258AF232E2}" type="presParOf" srcId="{FA6C30ED-6889-4D58-8CD2-EC248265A376}" destId="{E863B58B-2184-46AC-9538-15228DCBA5A6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DC9918F-9AB5-4F2A-8655-FF1FA933A5AB}">
      <dsp:nvSpPr>
        <dsp:cNvPr id="0" name=""/>
        <dsp:cNvSpPr/>
      </dsp:nvSpPr>
      <dsp:spPr>
        <a:xfrm>
          <a:off x="0" y="986"/>
          <a:ext cx="7884890" cy="85563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66725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050" b="1" i="0" u="none" kern="1200" baseline="0"/>
            <a:t>ÉQUIPE DE COMMUNICATION DE CRISE </a:t>
          </a:r>
        </a:p>
      </dsp:txBody>
      <dsp:txXfrm>
        <a:off x="41769" y="42755"/>
        <a:ext cx="7801352" cy="772094"/>
      </dsp:txXfrm>
    </dsp:sp>
    <dsp:sp modelId="{7E9333E2-7372-49B1-A88C-24FCCB3FC9F4}">
      <dsp:nvSpPr>
        <dsp:cNvPr id="0" name=""/>
        <dsp:cNvSpPr/>
      </dsp:nvSpPr>
      <dsp:spPr>
        <a:xfrm>
          <a:off x="904" y="1017733"/>
          <a:ext cx="1513414" cy="156749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0" i="0" u="none" kern="1200" baseline="0"/>
            <a:t>Communication interne</a:t>
          </a:r>
        </a:p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0" i="0" u="none" kern="1200" baseline="0"/>
            <a:t>(RH)</a:t>
          </a:r>
        </a:p>
      </dsp:txBody>
      <dsp:txXfrm>
        <a:off x="45230" y="1062059"/>
        <a:ext cx="1424762" cy="1478843"/>
      </dsp:txXfrm>
    </dsp:sp>
    <dsp:sp modelId="{BF574A81-2E72-41A3-8B0B-5E308A70F9A3}">
      <dsp:nvSpPr>
        <dsp:cNvPr id="0" name=""/>
        <dsp:cNvSpPr/>
      </dsp:nvSpPr>
      <dsp:spPr>
        <a:xfrm>
          <a:off x="1641446" y="1017733"/>
          <a:ext cx="6244348" cy="156749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400" b="0" i="0" u="none" kern="1200" baseline="0"/>
            <a:t>Communication externe</a:t>
          </a:r>
        </a:p>
      </dsp:txBody>
      <dsp:txXfrm>
        <a:off x="1687356" y="1063643"/>
        <a:ext cx="6152528" cy="1475675"/>
      </dsp:txXfrm>
    </dsp:sp>
    <dsp:sp modelId="{D7EE2F40-E7AD-43C1-ACD2-EF93CC262669}">
      <dsp:nvSpPr>
        <dsp:cNvPr id="0" name=""/>
        <dsp:cNvSpPr/>
      </dsp:nvSpPr>
      <dsp:spPr>
        <a:xfrm>
          <a:off x="1641446" y="2745673"/>
          <a:ext cx="1513414" cy="156749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/>
            <a:t>Presse</a:t>
          </a:r>
          <a:r>
            <a:rPr lang="fr-BE" sz="900" kern="1200"/>
            <a:t/>
          </a:r>
          <a:br>
            <a:rPr lang="fr-BE" sz="900" kern="1200"/>
          </a:br>
          <a:r>
            <a:rPr lang="fr-BE" sz="900" b="0" i="0" u="none" kern="1200" baseline="0"/>
            <a:t>(Marcom)</a:t>
          </a:r>
        </a:p>
      </dsp:txBody>
      <dsp:txXfrm>
        <a:off x="1685772" y="2789999"/>
        <a:ext cx="1424762" cy="1478843"/>
      </dsp:txXfrm>
    </dsp:sp>
    <dsp:sp modelId="{31DDCC8B-416E-4646-93B9-4C4D6E20ED81}">
      <dsp:nvSpPr>
        <dsp:cNvPr id="0" name=""/>
        <dsp:cNvSpPr/>
      </dsp:nvSpPr>
      <dsp:spPr>
        <a:xfrm>
          <a:off x="3218424" y="2745673"/>
          <a:ext cx="1513414" cy="156749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/>
            <a:t>Clients et grand public</a:t>
          </a:r>
          <a:r>
            <a:rPr lang="fr-BE" sz="900" kern="1200"/>
            <a:t/>
          </a:r>
          <a:br>
            <a:rPr lang="fr-BE" sz="900" kern="1200"/>
          </a:br>
          <a:r>
            <a:rPr lang="fr-BE" sz="900" b="0" i="0" u="none" kern="1200" baseline="0"/>
            <a:t>(CR et Marcom)</a:t>
          </a:r>
        </a:p>
      </dsp:txBody>
      <dsp:txXfrm>
        <a:off x="3262750" y="2789999"/>
        <a:ext cx="1424762" cy="1478843"/>
      </dsp:txXfrm>
    </dsp:sp>
    <dsp:sp modelId="{698FF916-1AC6-4C93-AA68-11A1E883060F}">
      <dsp:nvSpPr>
        <dsp:cNvPr id="0" name=""/>
        <dsp:cNvSpPr/>
      </dsp:nvSpPr>
      <dsp:spPr>
        <a:xfrm>
          <a:off x="4795402" y="2745673"/>
          <a:ext cx="1513414" cy="156749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/>
            <a:t>Service Desk</a:t>
          </a:r>
        </a:p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/>
            <a:t>(ITSM)</a:t>
          </a:r>
        </a:p>
      </dsp:txBody>
      <dsp:txXfrm>
        <a:off x="4839728" y="2789999"/>
        <a:ext cx="1424762" cy="1478843"/>
      </dsp:txXfrm>
    </dsp:sp>
    <dsp:sp modelId="{B7B3F06A-BC61-4827-8600-B6FB15624ED3}">
      <dsp:nvSpPr>
        <dsp:cNvPr id="0" name=""/>
        <dsp:cNvSpPr/>
      </dsp:nvSpPr>
      <dsp:spPr>
        <a:xfrm>
          <a:off x="6372380" y="2745673"/>
          <a:ext cx="1513414" cy="156749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/>
            <a:t>Autres parties intéressées</a:t>
          </a:r>
        </a:p>
      </dsp:txBody>
      <dsp:txXfrm>
        <a:off x="6416706" y="2789999"/>
        <a:ext cx="1424762" cy="147884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E7FFE-0814-4551-9045-10CAE6D00669}">
      <dsp:nvSpPr>
        <dsp:cNvPr id="0" name=""/>
        <dsp:cNvSpPr/>
      </dsp:nvSpPr>
      <dsp:spPr>
        <a:xfrm>
          <a:off x="1226" y="1858766"/>
          <a:ext cx="1194582" cy="5972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 dirty="0" smtClean="0">
              <a:latin typeface="Arial"/>
              <a:ea typeface="+mn-ea"/>
              <a:cs typeface="+mn-cs"/>
            </a:rPr>
            <a:t>Start of the </a:t>
          </a:r>
          <a:r>
            <a:rPr lang="fr-BE" sz="900" b="0" i="0" u="none" kern="1200" baseline="0" dirty="0" err="1" smtClean="0">
              <a:latin typeface="Arial"/>
              <a:ea typeface="+mn-ea"/>
              <a:cs typeface="+mn-cs"/>
            </a:rPr>
            <a:t>crisis</a:t>
          </a:r>
          <a:endParaRPr lang="fr-BE" sz="900" b="0" i="0" u="none" kern="1200" baseline="0" dirty="0">
            <a:latin typeface="Arial"/>
            <a:ea typeface="+mn-ea"/>
            <a:cs typeface="+mn-cs"/>
          </a:endParaRPr>
        </a:p>
      </dsp:txBody>
      <dsp:txXfrm>
        <a:off x="18720" y="1876260"/>
        <a:ext cx="1159594" cy="562303"/>
      </dsp:txXfrm>
    </dsp:sp>
    <dsp:sp modelId="{E8B65FBF-9567-41A5-964F-B3E0A561061D}">
      <dsp:nvSpPr>
        <dsp:cNvPr id="0" name=""/>
        <dsp:cNvSpPr/>
      </dsp:nvSpPr>
      <dsp:spPr>
        <a:xfrm>
          <a:off x="1195809" y="2144954"/>
          <a:ext cx="477833" cy="24916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427196" y="20214"/>
              </a:lnTo>
            </a:path>
          </a:pathLst>
        </a:custGeom>
        <a:noFill/>
        <a:ln w="127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1422780" y="2145466"/>
        <a:ext cx="23891" cy="23891"/>
      </dsp:txXfrm>
    </dsp:sp>
    <dsp:sp modelId="{C5FC6BA7-DB9D-4120-BFF9-9096E51F5370}">
      <dsp:nvSpPr>
        <dsp:cNvPr id="0" name=""/>
        <dsp:cNvSpPr/>
      </dsp:nvSpPr>
      <dsp:spPr>
        <a:xfrm>
          <a:off x="1673642" y="1858766"/>
          <a:ext cx="1194582" cy="5972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 dirty="0">
              <a:latin typeface="Arial"/>
              <a:ea typeface="+mn-ea"/>
              <a:cs typeface="+mn-cs"/>
            </a:rPr>
            <a:t>Première(s) mise(s) au point sur les réseaux sociaux</a:t>
          </a:r>
        </a:p>
      </dsp:txBody>
      <dsp:txXfrm>
        <a:off x="1691136" y="1876260"/>
        <a:ext cx="1159594" cy="562303"/>
      </dsp:txXfrm>
    </dsp:sp>
    <dsp:sp modelId="{F759664D-EFB7-4825-81D3-A512985C00B3}">
      <dsp:nvSpPr>
        <dsp:cNvPr id="0" name=""/>
        <dsp:cNvSpPr/>
      </dsp:nvSpPr>
      <dsp:spPr>
        <a:xfrm>
          <a:off x="2868225" y="2144954"/>
          <a:ext cx="477833" cy="24916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427196" y="20214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3095196" y="2145466"/>
        <a:ext cx="23891" cy="23891"/>
      </dsp:txXfrm>
    </dsp:sp>
    <dsp:sp modelId="{0918AAD0-BA3E-42FA-86C5-09E1E7FE8361}">
      <dsp:nvSpPr>
        <dsp:cNvPr id="0" name=""/>
        <dsp:cNvSpPr/>
      </dsp:nvSpPr>
      <dsp:spPr>
        <a:xfrm>
          <a:off x="3346058" y="1858766"/>
          <a:ext cx="1194582" cy="5972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>
              <a:latin typeface="Arial"/>
              <a:ea typeface="+mn-ea"/>
              <a:cs typeface="+mn-cs"/>
            </a:rPr>
            <a:t>Réunion de communication de crise</a:t>
          </a:r>
        </a:p>
      </dsp:txBody>
      <dsp:txXfrm>
        <a:off x="3363552" y="1876260"/>
        <a:ext cx="1159594" cy="562303"/>
      </dsp:txXfrm>
    </dsp:sp>
    <dsp:sp modelId="{AC1FFFF6-205A-4177-B2BF-2093BC779390}">
      <dsp:nvSpPr>
        <dsp:cNvPr id="0" name=""/>
        <dsp:cNvSpPr/>
      </dsp:nvSpPr>
      <dsp:spPr>
        <a:xfrm rot="17395318">
          <a:off x="4058638" y="1457579"/>
          <a:ext cx="1462254" cy="24916"/>
        </a:xfrm>
        <a:custGeom>
          <a:avLst/>
          <a:gdLst/>
          <a:ahLst/>
          <a:cxnLst/>
          <a:rect l="0" t="0" r="0" b="0"/>
          <a:pathLst>
            <a:path>
              <a:moveTo>
                <a:pt x="0" y="12458"/>
              </a:moveTo>
              <a:lnTo>
                <a:pt x="1462254" y="12458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/>
        </a:p>
      </dsp:txBody>
      <dsp:txXfrm>
        <a:off x="4753209" y="1433481"/>
        <a:ext cx="73112" cy="73112"/>
      </dsp:txXfrm>
    </dsp:sp>
    <dsp:sp modelId="{96966F44-C736-426D-9FBE-2781493833BB}">
      <dsp:nvSpPr>
        <dsp:cNvPr id="0" name=""/>
        <dsp:cNvSpPr/>
      </dsp:nvSpPr>
      <dsp:spPr>
        <a:xfrm>
          <a:off x="5038890" y="484016"/>
          <a:ext cx="1194582" cy="5972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>
              <a:latin typeface="Arial"/>
              <a:ea typeface="+mn-ea"/>
              <a:cs typeface="+mn-cs"/>
            </a:rPr>
            <a:t>Informer les parties intéressées</a:t>
          </a:r>
        </a:p>
      </dsp:txBody>
      <dsp:txXfrm>
        <a:off x="5056384" y="501510"/>
        <a:ext cx="1159594" cy="562303"/>
      </dsp:txXfrm>
    </dsp:sp>
    <dsp:sp modelId="{CCA376EA-C8FC-4F2F-BF8C-D4B8828655E5}">
      <dsp:nvSpPr>
        <dsp:cNvPr id="0" name=""/>
        <dsp:cNvSpPr/>
      </dsp:nvSpPr>
      <dsp:spPr>
        <a:xfrm rot="18265771">
          <a:off x="4356990" y="1796410"/>
          <a:ext cx="845135" cy="24916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15381" y="20214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4758429" y="1787740"/>
        <a:ext cx="42256" cy="42256"/>
      </dsp:txXfrm>
    </dsp:sp>
    <dsp:sp modelId="{F7AD1EFB-D937-4271-8A4A-A648C017E13F}">
      <dsp:nvSpPr>
        <dsp:cNvPr id="0" name=""/>
        <dsp:cNvSpPr/>
      </dsp:nvSpPr>
      <dsp:spPr>
        <a:xfrm>
          <a:off x="5018474" y="1161679"/>
          <a:ext cx="1194582" cy="5972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>
              <a:latin typeface="Arial"/>
              <a:ea typeface="+mn-ea"/>
              <a:cs typeface="+mn-cs"/>
            </a:rPr>
            <a:t>Communication interne</a:t>
          </a:r>
        </a:p>
      </dsp:txBody>
      <dsp:txXfrm>
        <a:off x="5035968" y="1179173"/>
        <a:ext cx="1159594" cy="562303"/>
      </dsp:txXfrm>
    </dsp:sp>
    <dsp:sp modelId="{E77C9817-CD38-4959-97D1-FD95F0F1B1A9}">
      <dsp:nvSpPr>
        <dsp:cNvPr id="0" name=""/>
        <dsp:cNvSpPr/>
      </dsp:nvSpPr>
      <dsp:spPr>
        <a:xfrm rot="73385">
          <a:off x="6213003" y="1452967"/>
          <a:ext cx="477942" cy="24916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427196" y="20214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440025" y="1453477"/>
        <a:ext cx="23897" cy="23897"/>
      </dsp:txXfrm>
    </dsp:sp>
    <dsp:sp modelId="{4EE16811-74EB-4E86-AC86-6A731DE84E29}">
      <dsp:nvSpPr>
        <dsp:cNvPr id="0" name=""/>
        <dsp:cNvSpPr/>
      </dsp:nvSpPr>
      <dsp:spPr>
        <a:xfrm>
          <a:off x="6690890" y="1171881"/>
          <a:ext cx="1194582" cy="5972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>
              <a:latin typeface="Arial"/>
              <a:ea typeface="+mn-ea"/>
              <a:cs typeface="+mn-cs"/>
            </a:rPr>
            <a:t>SMS/e-mail/Confluence</a:t>
          </a:r>
        </a:p>
      </dsp:txBody>
      <dsp:txXfrm>
        <a:off x="6708384" y="1189375"/>
        <a:ext cx="1159594" cy="562303"/>
      </dsp:txXfrm>
    </dsp:sp>
    <dsp:sp modelId="{147BF934-0FE7-4DF0-9885-F8A1D6AF1089}">
      <dsp:nvSpPr>
        <dsp:cNvPr id="0" name=""/>
        <dsp:cNvSpPr/>
      </dsp:nvSpPr>
      <dsp:spPr>
        <a:xfrm>
          <a:off x="4540641" y="2144954"/>
          <a:ext cx="477833" cy="24916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526093" y="20214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4767612" y="2145466"/>
        <a:ext cx="23891" cy="23891"/>
      </dsp:txXfrm>
    </dsp:sp>
    <dsp:sp modelId="{E88E5A7D-F451-4A66-A6B2-4D459DA4DF27}">
      <dsp:nvSpPr>
        <dsp:cNvPr id="0" name=""/>
        <dsp:cNvSpPr/>
      </dsp:nvSpPr>
      <dsp:spPr>
        <a:xfrm>
          <a:off x="5018474" y="1858766"/>
          <a:ext cx="1194582" cy="5972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>
              <a:latin typeface="Arial"/>
              <a:ea typeface="+mn-ea"/>
              <a:cs typeface="+mn-cs"/>
            </a:rPr>
            <a:t>Communication à l’égard des clients</a:t>
          </a:r>
        </a:p>
      </dsp:txBody>
      <dsp:txXfrm>
        <a:off x="5035968" y="1876260"/>
        <a:ext cx="1159594" cy="562303"/>
      </dsp:txXfrm>
    </dsp:sp>
    <dsp:sp modelId="{8748C09A-50BF-4A5F-80EA-E6DE50106D5B}">
      <dsp:nvSpPr>
        <dsp:cNvPr id="0" name=""/>
        <dsp:cNvSpPr/>
      </dsp:nvSpPr>
      <dsp:spPr>
        <a:xfrm>
          <a:off x="6213057" y="2144954"/>
          <a:ext cx="477833" cy="24916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427196" y="20214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440028" y="2145466"/>
        <a:ext cx="23891" cy="23891"/>
      </dsp:txXfrm>
    </dsp:sp>
    <dsp:sp modelId="{0E620748-CF18-4556-914C-A03BC1E484FA}">
      <dsp:nvSpPr>
        <dsp:cNvPr id="0" name=""/>
        <dsp:cNvSpPr/>
      </dsp:nvSpPr>
      <dsp:spPr>
        <a:xfrm>
          <a:off x="6690890" y="1858766"/>
          <a:ext cx="1194582" cy="5972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>
              <a:latin typeface="Arial"/>
              <a:ea typeface="+mn-ea"/>
              <a:cs typeface="+mn-cs"/>
            </a:rPr>
            <a:t>SMS/e-mail/Service Desk</a:t>
          </a:r>
        </a:p>
      </dsp:txBody>
      <dsp:txXfrm>
        <a:off x="6708384" y="1876260"/>
        <a:ext cx="1159594" cy="562303"/>
      </dsp:txXfrm>
    </dsp:sp>
    <dsp:sp modelId="{39421076-B119-46A0-8880-D22B07C795D3}">
      <dsp:nvSpPr>
        <dsp:cNvPr id="0" name=""/>
        <dsp:cNvSpPr/>
      </dsp:nvSpPr>
      <dsp:spPr>
        <a:xfrm rot="3310531">
          <a:off x="4361187" y="2488396"/>
          <a:ext cx="836741" cy="24916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526093" y="20214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4758639" y="2479936"/>
        <a:ext cx="41837" cy="41837"/>
      </dsp:txXfrm>
    </dsp:sp>
    <dsp:sp modelId="{80E0827D-7125-406F-993D-7722ED17BFC0}">
      <dsp:nvSpPr>
        <dsp:cNvPr id="0" name=""/>
        <dsp:cNvSpPr/>
      </dsp:nvSpPr>
      <dsp:spPr>
        <a:xfrm>
          <a:off x="5018474" y="2545651"/>
          <a:ext cx="1194582" cy="5972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>
              <a:latin typeface="Arial"/>
              <a:ea typeface="+mn-ea"/>
              <a:cs typeface="+mn-cs"/>
            </a:rPr>
            <a:t>Communication avec la presse</a:t>
          </a:r>
        </a:p>
      </dsp:txBody>
      <dsp:txXfrm>
        <a:off x="5035968" y="2563145"/>
        <a:ext cx="1159594" cy="562303"/>
      </dsp:txXfrm>
    </dsp:sp>
    <dsp:sp modelId="{B75BD908-6F24-4239-BFFF-7390840465EC}">
      <dsp:nvSpPr>
        <dsp:cNvPr id="0" name=""/>
        <dsp:cNvSpPr/>
      </dsp:nvSpPr>
      <dsp:spPr>
        <a:xfrm>
          <a:off x="6213057" y="2831839"/>
          <a:ext cx="477833" cy="24916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427196" y="20214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440028" y="2832351"/>
        <a:ext cx="23891" cy="23891"/>
      </dsp:txXfrm>
    </dsp:sp>
    <dsp:sp modelId="{C13F7723-4E3C-41EC-B412-7DC7A634CC25}">
      <dsp:nvSpPr>
        <dsp:cNvPr id="0" name=""/>
        <dsp:cNvSpPr/>
      </dsp:nvSpPr>
      <dsp:spPr>
        <a:xfrm>
          <a:off x="6690890" y="2545651"/>
          <a:ext cx="1194582" cy="5972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>
              <a:latin typeface="Arial"/>
              <a:ea typeface="+mn-ea"/>
              <a:cs typeface="+mn-cs"/>
            </a:rPr>
            <a:t>communiqué de presse/interviews </a:t>
          </a:r>
        </a:p>
      </dsp:txBody>
      <dsp:txXfrm>
        <a:off x="6708384" y="2563145"/>
        <a:ext cx="1159594" cy="562303"/>
      </dsp:txXfrm>
    </dsp:sp>
    <dsp:sp modelId="{1A9BDBFD-B841-45BA-B263-9CA9C69D78A1}">
      <dsp:nvSpPr>
        <dsp:cNvPr id="0" name=""/>
        <dsp:cNvSpPr/>
      </dsp:nvSpPr>
      <dsp:spPr>
        <a:xfrm rot="4249260">
          <a:off x="4052308" y="2831839"/>
          <a:ext cx="1454499" cy="24916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1015381" y="20214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4743195" y="2807935"/>
        <a:ext cx="72724" cy="72724"/>
      </dsp:txXfrm>
    </dsp:sp>
    <dsp:sp modelId="{D30CB30B-F908-4B3B-8B06-7DDECCD3E7FE}">
      <dsp:nvSpPr>
        <dsp:cNvPr id="0" name=""/>
        <dsp:cNvSpPr/>
      </dsp:nvSpPr>
      <dsp:spPr>
        <a:xfrm>
          <a:off x="5018474" y="3232537"/>
          <a:ext cx="1194582" cy="5972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>
              <a:latin typeface="Arial"/>
              <a:ea typeface="+mn-ea"/>
              <a:cs typeface="+mn-cs"/>
            </a:rPr>
            <a:t>Communication au grand public</a:t>
          </a:r>
        </a:p>
      </dsp:txBody>
      <dsp:txXfrm>
        <a:off x="5035968" y="3250031"/>
        <a:ext cx="1159594" cy="562303"/>
      </dsp:txXfrm>
    </dsp:sp>
    <dsp:sp modelId="{F129846A-5F0B-4B10-9911-217AEC1FD56A}">
      <dsp:nvSpPr>
        <dsp:cNvPr id="0" name=""/>
        <dsp:cNvSpPr/>
      </dsp:nvSpPr>
      <dsp:spPr>
        <a:xfrm>
          <a:off x="6213057" y="3518724"/>
          <a:ext cx="477833" cy="24916"/>
        </a:xfrm>
        <a:custGeom>
          <a:avLst/>
          <a:gdLst/>
          <a:ahLst/>
          <a:cxnLst/>
          <a:rect l="0" t="0" r="0" b="0"/>
          <a:pathLst>
            <a:path>
              <a:moveTo>
                <a:pt x="0" y="20214"/>
              </a:moveTo>
              <a:lnTo>
                <a:pt x="427196" y="20214"/>
              </a:lnTo>
            </a:path>
          </a:pathLst>
        </a:custGeom>
        <a:noFill/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>
            <a:solidFill>
              <a:srgbClr val="706F6F">
                <a:hueOff val="0"/>
                <a:satOff val="0"/>
                <a:lumOff val="0"/>
                <a:alphaOff val="0"/>
              </a:srgbClr>
            </a:solidFill>
            <a:latin typeface="Arial"/>
            <a:ea typeface="+mn-ea"/>
            <a:cs typeface="+mn-cs"/>
          </a:endParaRPr>
        </a:p>
      </dsp:txBody>
      <dsp:txXfrm>
        <a:off x="6440028" y="3519237"/>
        <a:ext cx="23891" cy="23891"/>
      </dsp:txXfrm>
    </dsp:sp>
    <dsp:sp modelId="{D7A623CB-F019-4335-B24E-FC2AF138CE28}">
      <dsp:nvSpPr>
        <dsp:cNvPr id="0" name=""/>
        <dsp:cNvSpPr/>
      </dsp:nvSpPr>
      <dsp:spPr>
        <a:xfrm>
          <a:off x="6690890" y="3232537"/>
          <a:ext cx="1194582" cy="59729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>
              <a:latin typeface="Arial"/>
              <a:ea typeface="+mn-ea"/>
              <a:cs typeface="+mn-cs"/>
            </a:rPr>
            <a:t>site(s) Web/Twitter</a:t>
          </a:r>
        </a:p>
      </dsp:txBody>
      <dsp:txXfrm>
        <a:off x="6708384" y="3250031"/>
        <a:ext cx="1159594" cy="56230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B937D9-3E71-4094-8B0D-6D48AC5CF17A}">
      <dsp:nvSpPr>
        <dsp:cNvPr id="0" name=""/>
        <dsp:cNvSpPr/>
      </dsp:nvSpPr>
      <dsp:spPr>
        <a:xfrm>
          <a:off x="3389194" y="707"/>
          <a:ext cx="1078259" cy="10782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 dirty="0" smtClean="0"/>
            <a:t>Input </a:t>
          </a:r>
          <a:r>
            <a:rPr lang="fr-BE" sz="900" b="0" i="0" u="none" kern="1200" baseline="0" dirty="0" err="1" smtClean="0"/>
            <a:t>crisis</a:t>
          </a:r>
          <a:r>
            <a:rPr lang="fr-BE" sz="900" b="0" i="0" u="none" kern="1200" baseline="0" dirty="0" smtClean="0"/>
            <a:t> manager</a:t>
          </a:r>
          <a:endParaRPr lang="fr-BE" sz="900" b="0" i="0" u="none" kern="1200" baseline="0" dirty="0"/>
        </a:p>
      </dsp:txBody>
      <dsp:txXfrm>
        <a:off x="3547101" y="158614"/>
        <a:ext cx="762445" cy="762445"/>
      </dsp:txXfrm>
    </dsp:sp>
    <dsp:sp modelId="{8AAF9425-69E0-4ED5-B243-BE0903944F47}">
      <dsp:nvSpPr>
        <dsp:cNvPr id="0" name=""/>
        <dsp:cNvSpPr/>
      </dsp:nvSpPr>
      <dsp:spPr>
        <a:xfrm rot="1800000">
          <a:off x="4476211" y="754132"/>
          <a:ext cx="276882" cy="363912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/>
        </a:p>
      </dsp:txBody>
      <dsp:txXfrm>
        <a:off x="4481775" y="806148"/>
        <a:ext cx="193817" cy="218348"/>
      </dsp:txXfrm>
    </dsp:sp>
    <dsp:sp modelId="{444ADF76-9648-4C8E-98EB-F2207A50D2F7}">
      <dsp:nvSpPr>
        <dsp:cNvPr id="0" name=""/>
        <dsp:cNvSpPr/>
      </dsp:nvSpPr>
      <dsp:spPr>
        <a:xfrm>
          <a:off x="4766328" y="811689"/>
          <a:ext cx="1125713" cy="107387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 dirty="0" smtClean="0"/>
            <a:t>Key messages &amp; communication </a:t>
          </a:r>
          <a:r>
            <a:rPr lang="fr-BE" sz="900" b="0" i="0" u="none" kern="1200" baseline="0" dirty="0" err="1" smtClean="0"/>
            <a:t>stratégy</a:t>
          </a:r>
          <a:endParaRPr lang="fr-BE" sz="900" b="0" i="0" u="none" kern="1200" baseline="0" dirty="0"/>
        </a:p>
      </dsp:txBody>
      <dsp:txXfrm>
        <a:off x="4931185" y="968954"/>
        <a:ext cx="795999" cy="759341"/>
      </dsp:txXfrm>
    </dsp:sp>
    <dsp:sp modelId="{2832EAEC-0565-4A62-A251-24421CA63AA7}">
      <dsp:nvSpPr>
        <dsp:cNvPr id="0" name=""/>
        <dsp:cNvSpPr/>
      </dsp:nvSpPr>
      <dsp:spPr>
        <a:xfrm rot="5400000">
          <a:off x="5190195" y="1957981"/>
          <a:ext cx="277979" cy="363912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/>
        </a:p>
      </dsp:txBody>
      <dsp:txXfrm>
        <a:off x="5231892" y="1989066"/>
        <a:ext cx="194585" cy="218348"/>
      </dsp:txXfrm>
    </dsp:sp>
    <dsp:sp modelId="{12FAA77D-9737-4218-A126-FF752A11CC57}">
      <dsp:nvSpPr>
        <dsp:cNvPr id="0" name=""/>
        <dsp:cNvSpPr/>
      </dsp:nvSpPr>
      <dsp:spPr>
        <a:xfrm>
          <a:off x="4760004" y="2410049"/>
          <a:ext cx="1138361" cy="111230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 dirty="0" smtClean="0"/>
            <a:t>Validation </a:t>
          </a:r>
          <a:r>
            <a:rPr lang="fr-BE" sz="900" b="0" i="0" u="none" kern="1200" baseline="0" dirty="0" err="1" smtClean="0"/>
            <a:t>crisis</a:t>
          </a:r>
          <a:r>
            <a:rPr lang="fr-BE" sz="900" b="0" i="0" u="none" kern="1200" baseline="0" dirty="0" smtClean="0"/>
            <a:t> manager</a:t>
          </a:r>
          <a:endParaRPr lang="fr-BE" sz="900" b="0" i="0" u="none" kern="1200" baseline="0" dirty="0"/>
        </a:p>
      </dsp:txBody>
      <dsp:txXfrm>
        <a:off x="4926713" y="2572942"/>
        <a:ext cx="804943" cy="786514"/>
      </dsp:txXfrm>
    </dsp:sp>
    <dsp:sp modelId="{B3D09E35-E0EC-43E9-ABFD-971167E6E151}">
      <dsp:nvSpPr>
        <dsp:cNvPr id="0" name=""/>
        <dsp:cNvSpPr/>
      </dsp:nvSpPr>
      <dsp:spPr>
        <a:xfrm rot="8801376">
          <a:off x="4609040" y="3193091"/>
          <a:ext cx="195960" cy="363912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/>
        </a:p>
      </dsp:txBody>
      <dsp:txXfrm rot="10800000">
        <a:off x="4662999" y="3249731"/>
        <a:ext cx="137172" cy="218348"/>
      </dsp:txXfrm>
    </dsp:sp>
    <dsp:sp modelId="{8DB2EB43-DC85-441E-BE3B-12EE80C4E1AC}">
      <dsp:nvSpPr>
        <dsp:cNvPr id="0" name=""/>
        <dsp:cNvSpPr/>
      </dsp:nvSpPr>
      <dsp:spPr>
        <a:xfrm>
          <a:off x="3558204" y="3236565"/>
          <a:ext cx="1078259" cy="10782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 dirty="0" err="1" smtClean="0"/>
            <a:t>Text</a:t>
          </a:r>
          <a:r>
            <a:rPr lang="fr-BE" sz="900" b="0" i="0" u="none" kern="1200" baseline="0" dirty="0" smtClean="0"/>
            <a:t> </a:t>
          </a:r>
          <a:r>
            <a:rPr lang="fr-BE" sz="900" b="0" i="0" u="none" kern="1200" baseline="0" dirty="0" err="1" smtClean="0"/>
            <a:t>creation</a:t>
          </a:r>
          <a:endParaRPr lang="fr-BE" sz="900" b="0" i="0" u="none" kern="1200" baseline="0" dirty="0"/>
        </a:p>
      </dsp:txBody>
      <dsp:txXfrm>
        <a:off x="3716111" y="3394472"/>
        <a:ext cx="762445" cy="762445"/>
      </dsp:txXfrm>
    </dsp:sp>
    <dsp:sp modelId="{602119AE-9ED7-49EB-B84F-3947CFFC2CE8}">
      <dsp:nvSpPr>
        <dsp:cNvPr id="0" name=""/>
        <dsp:cNvSpPr/>
      </dsp:nvSpPr>
      <dsp:spPr>
        <a:xfrm rot="12436658">
          <a:off x="3139243" y="3193721"/>
          <a:ext cx="364655" cy="363912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/>
        </a:p>
      </dsp:txBody>
      <dsp:txXfrm rot="10800000">
        <a:off x="3242347" y="3291520"/>
        <a:ext cx="255481" cy="218348"/>
      </dsp:txXfrm>
    </dsp:sp>
    <dsp:sp modelId="{25380772-BDB2-4836-B07B-7E7E0698DC90}">
      <dsp:nvSpPr>
        <dsp:cNvPr id="0" name=""/>
        <dsp:cNvSpPr/>
      </dsp:nvSpPr>
      <dsp:spPr>
        <a:xfrm>
          <a:off x="1988333" y="2427070"/>
          <a:ext cx="1078259" cy="10782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1100" b="0" i="0" u="none" kern="1200" baseline="0" dirty="0" smtClean="0"/>
            <a:t>Translation</a:t>
          </a:r>
          <a:endParaRPr lang="fr-BE" sz="1100" b="0" i="0" u="none" kern="1200" baseline="0" dirty="0"/>
        </a:p>
      </dsp:txBody>
      <dsp:txXfrm>
        <a:off x="2146240" y="2584977"/>
        <a:ext cx="762445" cy="762445"/>
      </dsp:txXfrm>
    </dsp:sp>
    <dsp:sp modelId="{E4938401-7C05-456F-A9B8-A00E75DF6ACF}">
      <dsp:nvSpPr>
        <dsp:cNvPr id="0" name=""/>
        <dsp:cNvSpPr/>
      </dsp:nvSpPr>
      <dsp:spPr>
        <a:xfrm rot="16200000">
          <a:off x="2384544" y="1983545"/>
          <a:ext cx="285837" cy="363912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/>
        </a:p>
      </dsp:txBody>
      <dsp:txXfrm>
        <a:off x="2427420" y="2099203"/>
        <a:ext cx="200086" cy="218348"/>
      </dsp:txXfrm>
    </dsp:sp>
    <dsp:sp modelId="{5D2FAD90-B269-4F60-A72D-973D3F2200DE}">
      <dsp:nvSpPr>
        <dsp:cNvPr id="0" name=""/>
        <dsp:cNvSpPr/>
      </dsp:nvSpPr>
      <dsp:spPr>
        <a:xfrm>
          <a:off x="1988333" y="809495"/>
          <a:ext cx="1078259" cy="107825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400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BE" sz="900" b="0" i="0" u="none" kern="1200" baseline="0" dirty="0" smtClean="0"/>
            <a:t>Publication</a:t>
          </a:r>
          <a:endParaRPr lang="fr-BE" sz="900" b="0" i="0" u="none" kern="1200" baseline="0" dirty="0"/>
        </a:p>
      </dsp:txBody>
      <dsp:txXfrm>
        <a:off x="2146240" y="967402"/>
        <a:ext cx="762445" cy="762445"/>
      </dsp:txXfrm>
    </dsp:sp>
    <dsp:sp modelId="{FA6C30ED-6889-4D58-8CD2-EC248265A376}">
      <dsp:nvSpPr>
        <dsp:cNvPr id="0" name=""/>
        <dsp:cNvSpPr/>
      </dsp:nvSpPr>
      <dsp:spPr>
        <a:xfrm rot="19800000">
          <a:off x="3077969" y="766319"/>
          <a:ext cx="285837" cy="363912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fr-BE" sz="900" kern="1200"/>
        </a:p>
      </dsp:txBody>
      <dsp:txXfrm>
        <a:off x="3083713" y="860539"/>
        <a:ext cx="200086" cy="2183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645" y="0"/>
            <a:ext cx="2944283" cy="49829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F4484E-C49D-438E-874A-9FFEBEF5DADF}" type="datetimeFigureOut">
              <a:rPr lang="fr-BE" smtClean="0"/>
              <a:t>01-02-19</a:t>
            </a:fld>
            <a:endParaRPr lang="fr-B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B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645" y="9433107"/>
            <a:ext cx="2944283" cy="49829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20F89A-C65B-47D4-AF91-A9E23998B152}" type="slidenum">
              <a:rPr lang="fr-BE" smtClean="0"/>
              <a:t>‹#›</a:t>
            </a:fld>
            <a:endParaRPr lang="fr-BE"/>
          </a:p>
        </p:txBody>
      </p:sp>
    </p:spTree>
    <p:extLst>
      <p:ext uri="{BB962C8B-B14F-4D97-AF65-F5344CB8AC3E}">
        <p14:creationId xmlns:p14="http://schemas.microsoft.com/office/powerpoint/2010/main" val="8049070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2846AF3-4AB1-4F9C-9683-12C489E7ABE1}" type="datetimeFigureOut">
              <a:rPr lang="en-US"/>
              <a:pPr>
                <a:defRPr/>
              </a:pPr>
              <a:t>2/1/2019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17EF260-D03C-43F2-A2FC-5E90D4A38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841823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nl-BE" altLang="nl-BE" dirty="0" err="1" smtClean="0"/>
              <a:t>There</a:t>
            </a:r>
            <a:r>
              <a:rPr lang="nl-BE" altLang="nl-BE" dirty="0" smtClean="0"/>
              <a:t> are 3 different </a:t>
            </a:r>
            <a:r>
              <a:rPr lang="nl-BE" altLang="nl-BE" dirty="0" err="1" smtClean="0"/>
              <a:t>title</a:t>
            </a:r>
            <a:r>
              <a:rPr lang="nl-BE" altLang="nl-BE" dirty="0" smtClean="0"/>
              <a:t> slides. </a:t>
            </a:r>
            <a:r>
              <a:rPr lang="nl-BE" altLang="nl-BE" dirty="0" err="1" smtClean="0"/>
              <a:t>You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can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choose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another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one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by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clicking</a:t>
            </a:r>
            <a:r>
              <a:rPr lang="nl-BE" altLang="nl-BE" dirty="0" smtClean="0"/>
              <a:t> “Home” </a:t>
            </a:r>
            <a:r>
              <a:rPr lang="nl-BE" altLang="nl-BE" dirty="0" smtClean="0">
                <a:latin typeface="Arial" charset="0"/>
                <a:cs typeface="Arial" charset="0"/>
              </a:rPr>
              <a:t>&gt; “New </a:t>
            </a:r>
            <a:r>
              <a:rPr lang="nl-BE" altLang="nl-BE" smtClean="0">
                <a:latin typeface="Arial" charset="0"/>
                <a:cs typeface="Arial" charset="0"/>
              </a:rPr>
              <a:t>Slide”</a:t>
            </a:r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nl-BE" altLang="nl-BE" dirty="0" err="1" smtClean="0"/>
              <a:t>To</a:t>
            </a:r>
            <a:r>
              <a:rPr lang="nl-BE" altLang="nl-BE" dirty="0" smtClean="0"/>
              <a:t> </a:t>
            </a:r>
            <a:r>
              <a:rPr lang="nl-BE" altLang="nl-BE" dirty="0" err="1" smtClean="0"/>
              <a:t>insert</a:t>
            </a:r>
            <a:r>
              <a:rPr lang="nl-BE" altLang="nl-BE" dirty="0" smtClean="0"/>
              <a:t> a </a:t>
            </a:r>
            <a:r>
              <a:rPr lang="nl-BE" altLang="nl-BE" dirty="0" err="1" smtClean="0"/>
              <a:t>chapter</a:t>
            </a:r>
            <a:r>
              <a:rPr lang="nl-BE" altLang="nl-BE" dirty="0" smtClean="0"/>
              <a:t> slide, click ‘Home’ </a:t>
            </a:r>
            <a:r>
              <a:rPr lang="nl-BE" altLang="nl-BE" dirty="0" smtClean="0">
                <a:latin typeface="Arial" charset="0"/>
                <a:cs typeface="Arial" charset="0"/>
              </a:rPr>
              <a:t>&gt; ‘New Slide’  &gt; </a:t>
            </a:r>
            <a:r>
              <a:rPr lang="nl-BE" altLang="nl-BE" dirty="0" err="1" smtClean="0">
                <a:latin typeface="Arial" charset="0"/>
                <a:cs typeface="Arial" charset="0"/>
              </a:rPr>
              <a:t>section</a:t>
            </a:r>
            <a:r>
              <a:rPr lang="nl-BE" altLang="nl-BE" dirty="0" smtClean="0">
                <a:latin typeface="Arial" charset="0"/>
                <a:cs typeface="Arial" charset="0"/>
              </a:rPr>
              <a:t> header green / fuchsia / </a:t>
            </a:r>
            <a:r>
              <a:rPr lang="nl-BE" altLang="nl-BE" dirty="0" err="1" smtClean="0">
                <a:latin typeface="Arial" charset="0"/>
                <a:cs typeface="Arial" charset="0"/>
              </a:rPr>
              <a:t>yellow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</a:p>
          <a:p>
            <a:pPr>
              <a:spcBef>
                <a:spcPct val="0"/>
              </a:spcBef>
            </a:pPr>
            <a:r>
              <a:rPr lang="nl-BE" altLang="nl-BE" dirty="0" smtClean="0">
                <a:latin typeface="Arial" charset="0"/>
                <a:cs typeface="Arial" charset="0"/>
              </a:rPr>
              <a:t>- </a:t>
            </a:r>
            <a:r>
              <a:rPr lang="nl-BE" altLang="nl-BE" dirty="0" err="1" smtClean="0">
                <a:latin typeface="Arial" charset="0"/>
                <a:cs typeface="Arial" charset="0"/>
              </a:rPr>
              <a:t>You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can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choose</a:t>
            </a:r>
            <a:r>
              <a:rPr lang="nl-BE" altLang="nl-BE" dirty="0" smtClean="0">
                <a:latin typeface="Arial" charset="0"/>
                <a:cs typeface="Arial" charset="0"/>
              </a:rPr>
              <a:t> a different </a:t>
            </a:r>
            <a:r>
              <a:rPr lang="nl-BE" altLang="nl-BE" dirty="0" err="1" smtClean="0">
                <a:latin typeface="Arial" charset="0"/>
                <a:cs typeface="Arial" charset="0"/>
              </a:rPr>
              <a:t>color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for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each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chapter</a:t>
            </a: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nl-BE" altLang="nl-BE" dirty="0" smtClean="0">
                <a:latin typeface="Arial" charset="0"/>
                <a:cs typeface="Arial" charset="0"/>
              </a:rPr>
              <a:t>- Or put </a:t>
            </a:r>
            <a:r>
              <a:rPr lang="nl-BE" altLang="nl-BE" dirty="0" err="1" smtClean="0">
                <a:latin typeface="Arial" charset="0"/>
                <a:cs typeface="Arial" charset="0"/>
              </a:rPr>
              <a:t>every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chapter</a:t>
            </a:r>
            <a:r>
              <a:rPr lang="nl-BE" altLang="nl-BE" dirty="0" smtClean="0">
                <a:latin typeface="Arial" charset="0"/>
                <a:cs typeface="Arial" charset="0"/>
              </a:rPr>
              <a:t> in </a:t>
            </a:r>
            <a:r>
              <a:rPr lang="nl-BE" altLang="nl-BE" dirty="0" err="1" smtClean="0">
                <a:latin typeface="Arial" charset="0"/>
                <a:cs typeface="Arial" charset="0"/>
              </a:rPr>
              <a:t>the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same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color</a:t>
            </a: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nl-BE" altLang="nl-BE" dirty="0" err="1" smtClean="0">
                <a:latin typeface="Arial" charset="0"/>
                <a:cs typeface="Arial" charset="0"/>
              </a:rPr>
              <a:t>To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insert</a:t>
            </a:r>
            <a:r>
              <a:rPr lang="nl-BE" altLang="nl-BE" dirty="0" smtClean="0">
                <a:latin typeface="Arial" charset="0"/>
                <a:cs typeface="Arial" charset="0"/>
              </a:rPr>
              <a:t> a slide </a:t>
            </a:r>
            <a:r>
              <a:rPr lang="nl-BE" altLang="nl-BE" dirty="0" err="1" smtClean="0">
                <a:latin typeface="Arial" charset="0"/>
                <a:cs typeface="Arial" charset="0"/>
              </a:rPr>
              <a:t>with</a:t>
            </a:r>
            <a:r>
              <a:rPr lang="nl-BE" altLang="nl-BE" dirty="0" smtClean="0">
                <a:latin typeface="Arial" charset="0"/>
                <a:cs typeface="Arial" charset="0"/>
              </a:rPr>
              <a:t> a different </a:t>
            </a:r>
            <a:r>
              <a:rPr lang="nl-BE" altLang="nl-BE" dirty="0" err="1" smtClean="0">
                <a:latin typeface="Arial" charset="0"/>
                <a:cs typeface="Arial" charset="0"/>
              </a:rPr>
              <a:t>composition</a:t>
            </a:r>
            <a:r>
              <a:rPr lang="nl-BE" altLang="nl-BE" dirty="0" smtClean="0">
                <a:latin typeface="Arial" charset="0"/>
                <a:cs typeface="Arial" charset="0"/>
              </a:rPr>
              <a:t>, click ‘Home’ &gt; ‘New Slide’ (</a:t>
            </a:r>
            <a:r>
              <a:rPr lang="nl-BE" altLang="nl-BE" dirty="0" err="1" smtClean="0">
                <a:latin typeface="Arial" charset="0"/>
                <a:cs typeface="Arial" charset="0"/>
              </a:rPr>
              <a:t>title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and</a:t>
            </a:r>
            <a:r>
              <a:rPr lang="nl-BE" altLang="nl-BE" dirty="0" smtClean="0">
                <a:latin typeface="Arial" charset="0"/>
                <a:cs typeface="Arial" charset="0"/>
              </a:rPr>
              <a:t> content, </a:t>
            </a:r>
            <a:r>
              <a:rPr lang="nl-BE" altLang="nl-BE" dirty="0" err="1" smtClean="0">
                <a:latin typeface="Arial" charset="0"/>
                <a:cs typeface="Arial" charset="0"/>
              </a:rPr>
              <a:t>two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colums</a:t>
            </a:r>
            <a:r>
              <a:rPr lang="nl-BE" altLang="nl-BE" dirty="0" smtClean="0">
                <a:latin typeface="Arial" charset="0"/>
                <a:cs typeface="Arial" charset="0"/>
              </a:rPr>
              <a:t>, </a:t>
            </a:r>
            <a:r>
              <a:rPr lang="nl-BE" altLang="nl-BE" dirty="0" err="1" smtClean="0">
                <a:latin typeface="Arial" charset="0"/>
                <a:cs typeface="Arial" charset="0"/>
              </a:rPr>
              <a:t>chart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and</a:t>
            </a:r>
            <a:r>
              <a:rPr lang="nl-BE" altLang="nl-BE" dirty="0" smtClean="0">
                <a:latin typeface="Arial" charset="0"/>
                <a:cs typeface="Arial" charset="0"/>
              </a:rPr>
              <a:t> content, </a:t>
            </a:r>
            <a:r>
              <a:rPr lang="nl-BE" altLang="nl-BE" dirty="0" err="1" smtClean="0">
                <a:latin typeface="Arial" charset="0"/>
                <a:cs typeface="Arial" charset="0"/>
              </a:rPr>
              <a:t>title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only</a:t>
            </a:r>
            <a:r>
              <a:rPr lang="nl-BE" altLang="nl-BE" dirty="0" smtClean="0">
                <a:latin typeface="Arial" charset="0"/>
                <a:cs typeface="Arial" charset="0"/>
              </a:rPr>
              <a:t>, etc.)</a:t>
            </a:r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r>
              <a:rPr lang="nl-BE" altLang="nl-BE" dirty="0" err="1" smtClean="0">
                <a:latin typeface="Arial" charset="0"/>
                <a:cs typeface="Arial" charset="0"/>
              </a:rPr>
              <a:t>To</a:t>
            </a:r>
            <a:r>
              <a:rPr lang="nl-BE" altLang="nl-BE" dirty="0" smtClean="0">
                <a:latin typeface="Arial" charset="0"/>
                <a:cs typeface="Arial" charset="0"/>
              </a:rPr>
              <a:t> </a:t>
            </a:r>
            <a:r>
              <a:rPr lang="nl-BE" altLang="nl-BE" dirty="0" err="1" smtClean="0">
                <a:latin typeface="Arial" charset="0"/>
                <a:cs typeface="Arial" charset="0"/>
              </a:rPr>
              <a:t>insert</a:t>
            </a:r>
            <a:r>
              <a:rPr lang="nl-BE" altLang="nl-BE" dirty="0" smtClean="0">
                <a:latin typeface="Arial" charset="0"/>
                <a:cs typeface="Arial" charset="0"/>
              </a:rPr>
              <a:t> a quote, click ‘Home’ &gt; ‘New Slide’ &gt; Quote</a:t>
            </a:r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  <a:p>
            <a:pPr>
              <a:spcBef>
                <a:spcPct val="0"/>
              </a:spcBef>
            </a:pPr>
            <a:endParaRPr lang="nl-BE" altLang="nl-BE" dirty="0" smtClean="0"/>
          </a:p>
          <a:p>
            <a:pPr>
              <a:spcBef>
                <a:spcPct val="0"/>
              </a:spcBef>
            </a:pPr>
            <a:endParaRPr lang="nl-BE" altLang="nl-BE" dirty="0" smtClean="0">
              <a:latin typeface="Arial" charset="0"/>
              <a:cs typeface="Arial" charset="0"/>
            </a:endParaRPr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DCD8676-95F7-477B-9C8B-AB237D460FA9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nl-BE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nl-BE" altLang="nl-BE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B7BB4960-B45F-4396-9DD5-4FC8BFF64001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nl-BE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nl-BE" altLang="nl-BE" smtClean="0"/>
              <a:t>There a different ‘thank you’ slides. To choose another one, click ‘Home’ </a:t>
            </a:r>
            <a:r>
              <a:rPr lang="nl-BE" altLang="nl-BE" smtClean="0">
                <a:latin typeface="Arial" charset="0"/>
                <a:cs typeface="Arial" charset="0"/>
              </a:rPr>
              <a:t>&gt; ‘New slide’ </a:t>
            </a:r>
            <a:endParaRPr lang="nl-BE" altLang="nl-BE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6D981C9-6ECF-45EE-83BD-7306390AD1A4}" type="slidenum">
              <a:rPr lang="en-US" altLang="nl-BE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en-US" altLang="nl-BE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020000" flipH="1" flipV="1">
            <a:off x="-3575050" y="-43815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0" y="6069013"/>
            <a:ext cx="5270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>
            <a:off x="2125663" y="2071688"/>
            <a:ext cx="617537" cy="139700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  <a:cs typeface="Arial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2466974"/>
            <a:ext cx="5753100" cy="1724025"/>
          </a:xfrm>
        </p:spPr>
        <p:txBody>
          <a:bodyPr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257675"/>
            <a:ext cx="5753100" cy="1000124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6216056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2714625"/>
            <a:ext cx="7877176" cy="3162300"/>
          </a:xfrm>
        </p:spPr>
        <p:txBody>
          <a:bodyPr rtlCol="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124" y="1876426"/>
            <a:ext cx="6134101" cy="742949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4198E-4F4A-4B80-8920-A635BDAFA6D2}" type="datetime1">
              <a:rPr lang="en-GB"/>
              <a:pPr>
                <a:defRPr/>
              </a:pPr>
              <a:t>01/02/2019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055005744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B53E21-5096-4BCF-B442-CCA73936163B}" type="datetime1">
              <a:rPr lang="en-GB"/>
              <a:pPr>
                <a:defRPr/>
              </a:pPr>
              <a:t>01/02/2019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111504476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Quot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67207" flipH="1" flipV="1">
            <a:off x="296863" y="525145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Groeperen 42"/>
          <p:cNvGrpSpPr>
            <a:grpSpLocks/>
          </p:cNvGrpSpPr>
          <p:nvPr/>
        </p:nvGrpSpPr>
        <p:grpSpPr bwMode="auto">
          <a:xfrm>
            <a:off x="3067050" y="4864100"/>
            <a:ext cx="3009900" cy="141288"/>
            <a:chOff x="3067728" y="5089108"/>
            <a:chExt cx="3008546" cy="140422"/>
          </a:xfrm>
        </p:grpSpPr>
        <p:grpSp>
          <p:nvGrpSpPr>
            <p:cNvPr id="5" name="Groeperen 35"/>
            <p:cNvGrpSpPr>
              <a:grpSpLocks/>
            </p:cNvGrpSpPr>
            <p:nvPr/>
          </p:nvGrpSpPr>
          <p:grpSpPr bwMode="auto">
            <a:xfrm>
              <a:off x="4263597" y="5089108"/>
              <a:ext cx="616806" cy="140422"/>
              <a:chOff x="632401" y="586809"/>
              <a:chExt cx="616806" cy="140422"/>
            </a:xfrm>
          </p:grpSpPr>
          <p:sp>
            <p:nvSpPr>
              <p:cNvPr id="8" name="Afgeronde rechthoek 12"/>
              <p:cNvSpPr/>
              <p:nvPr/>
            </p:nvSpPr>
            <p:spPr>
              <a:xfrm>
                <a:off x="632969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E3B24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9" name="Afgeronde rechthoek 13"/>
              <p:cNvSpPr/>
              <p:nvPr/>
            </p:nvSpPr>
            <p:spPr>
              <a:xfrm>
                <a:off x="791647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0" name="Afgeronde rechthoek 14"/>
              <p:cNvSpPr/>
              <p:nvPr/>
            </p:nvSpPr>
            <p:spPr>
              <a:xfrm>
                <a:off x="950326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1" name="Afgeronde rechthoek 15"/>
              <p:cNvSpPr/>
              <p:nvPr/>
            </p:nvSpPr>
            <p:spPr>
              <a:xfrm>
                <a:off x="1109004" y="586809"/>
                <a:ext cx="139637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</p:grpSp>
        <p:cxnSp>
          <p:nvCxnSpPr>
            <p:cNvPr id="6" name="Rechte verbindingslijn 38"/>
            <p:cNvCxnSpPr/>
            <p:nvPr/>
          </p:nvCxnSpPr>
          <p:spPr>
            <a:xfrm flipH="1">
              <a:off x="3067728" y="5152219"/>
              <a:ext cx="1085362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39"/>
            <p:cNvCxnSpPr/>
            <p:nvPr/>
          </p:nvCxnSpPr>
          <p:spPr>
            <a:xfrm flipH="1">
              <a:off x="4970285" y="5152219"/>
              <a:ext cx="110598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1162051"/>
            <a:ext cx="6336000" cy="3267074"/>
          </a:xfrm>
        </p:spPr>
        <p:txBody>
          <a:bodyPr anchor="ctr"/>
          <a:lstStyle>
            <a:lvl1pPr marL="0" indent="0" algn="ctr">
              <a:buFontTx/>
              <a:buNone/>
              <a:defRPr sz="5000" baseline="0">
                <a:solidFill>
                  <a:schemeClr val="bg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66643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6266D7-602B-4658-8EF3-D61094983D08}" type="datetime1">
              <a:rPr lang="en-GB"/>
              <a:pPr>
                <a:defRPr/>
              </a:pPr>
              <a:t>01/02/2019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279802553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298825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23707" flipH="1" flipV="1">
            <a:off x="1599407" y="2485231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up 22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8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1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314699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95961429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9217026" cy="6911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2551113"/>
            <a:ext cx="9172576" cy="1698625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403225" y="414338"/>
            <a:ext cx="617538" cy="141287"/>
            <a:chOff x="8178063" y="414687"/>
            <a:chExt cx="616806" cy="140422"/>
          </a:xfrm>
        </p:grpSpPr>
        <p:sp>
          <p:nvSpPr>
            <p:cNvPr id="6" name="Afgeronde rechthoek 12"/>
            <p:cNvSpPr/>
            <p:nvPr/>
          </p:nvSpPr>
          <p:spPr>
            <a:xfrm>
              <a:off x="8178063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7" name="Afgeronde rechthoek 13"/>
            <p:cNvSpPr/>
            <p:nvPr/>
          </p:nvSpPr>
          <p:spPr>
            <a:xfrm>
              <a:off x="8336625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4"/>
            <p:cNvSpPr/>
            <p:nvPr/>
          </p:nvSpPr>
          <p:spPr>
            <a:xfrm>
              <a:off x="8495187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5"/>
            <p:cNvSpPr/>
            <p:nvPr/>
          </p:nvSpPr>
          <p:spPr>
            <a:xfrm>
              <a:off x="8653748" y="414687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0" name="Picture 2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623707" flipH="1" flipV="1">
            <a:off x="1599407" y="2485231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2566599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5107129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114675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560000" flipH="1" flipV="1">
            <a:off x="872332" y="31670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1"/>
          <p:cNvGrpSpPr>
            <a:grpSpLocks/>
          </p:cNvGrpSpPr>
          <p:nvPr/>
        </p:nvGrpSpPr>
        <p:grpSpPr bwMode="auto">
          <a:xfrm>
            <a:off x="141288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130622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717450209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2552700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65617">
            <a:off x="1314450" y="2835275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2568647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50253008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hthoek 3"/>
          <p:cNvSpPr/>
          <p:nvPr/>
        </p:nvSpPr>
        <p:spPr>
          <a:xfrm>
            <a:off x="-14288" y="3486150"/>
            <a:ext cx="9172576" cy="1700213"/>
          </a:xfrm>
          <a:prstGeom prst="rect">
            <a:avLst/>
          </a:prstGeom>
          <a:solidFill>
            <a:srgbClr val="00599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nl-NL"/>
          </a:p>
        </p:txBody>
      </p:sp>
      <p:pic>
        <p:nvPicPr>
          <p:cNvPr id="5" name="Picture 2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365617">
            <a:off x="1314450" y="2835275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8178800" y="414338"/>
            <a:ext cx="615950" cy="141287"/>
            <a:chOff x="8178063" y="414687"/>
            <a:chExt cx="616806" cy="140422"/>
          </a:xfrm>
        </p:grpSpPr>
        <p:sp>
          <p:nvSpPr>
            <p:cNvPr id="7" name="Afgeronde rechthoek 12"/>
            <p:cNvSpPr/>
            <p:nvPr/>
          </p:nvSpPr>
          <p:spPr>
            <a:xfrm>
              <a:off x="8178063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13"/>
            <p:cNvSpPr/>
            <p:nvPr/>
          </p:nvSpPr>
          <p:spPr>
            <a:xfrm>
              <a:off x="833703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14"/>
            <p:cNvSpPr/>
            <p:nvPr/>
          </p:nvSpPr>
          <p:spPr>
            <a:xfrm>
              <a:off x="8496004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15"/>
            <p:cNvSpPr/>
            <p:nvPr/>
          </p:nvSpPr>
          <p:spPr>
            <a:xfrm>
              <a:off x="8654975" y="414687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  <p:pic>
        <p:nvPicPr>
          <p:cNvPr id="11" name="Picture 2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9075" y="6000750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404000" y="3502097"/>
            <a:ext cx="6336000" cy="1666875"/>
          </a:xfrm>
        </p:spPr>
        <p:txBody>
          <a:bodyPr anchor="ctr"/>
          <a:lstStyle>
            <a:lvl1pPr marL="0" indent="0" algn="ctr">
              <a:lnSpc>
                <a:spcPct val="80000"/>
              </a:lnSpc>
              <a:spcBef>
                <a:spcPts val="0"/>
              </a:spcBef>
              <a:buFontTx/>
              <a:buNone/>
              <a:defRPr sz="5400" baseline="0">
                <a:solidFill>
                  <a:schemeClr val="bg1"/>
                </a:solidFill>
                <a:latin typeface="+mj-lt"/>
              </a:defRPr>
            </a:lvl1pPr>
            <a:lvl2pPr marL="0" indent="0" algn="ctr">
              <a:lnSpc>
                <a:spcPct val="90000"/>
              </a:lnSpc>
              <a:spcBef>
                <a:spcPts val="0"/>
              </a:spcBef>
              <a:buFontTx/>
              <a:buNone/>
              <a:defRPr sz="3200">
                <a:solidFill>
                  <a:schemeClr val="bg1"/>
                </a:solidFill>
                <a:latin typeface="+mj-lt"/>
              </a:defRPr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94604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d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538" y="2824163"/>
            <a:ext cx="2406650" cy="1209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3026070" flipH="1" flipV="1">
            <a:off x="-3546475" y="3606800"/>
            <a:ext cx="11036300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5888038"/>
            <a:ext cx="665163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27050" y="6245225"/>
            <a:ext cx="615950" cy="141288"/>
            <a:chOff x="526383" y="6245380"/>
            <a:chExt cx="616806" cy="140422"/>
          </a:xfrm>
        </p:grpSpPr>
        <p:sp>
          <p:nvSpPr>
            <p:cNvPr id="6" name="Afgeronde rechthoek 26"/>
            <p:cNvSpPr/>
            <p:nvPr/>
          </p:nvSpPr>
          <p:spPr>
            <a:xfrm>
              <a:off x="526383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7" name="Afgeronde rechthoek 30"/>
            <p:cNvSpPr/>
            <p:nvPr/>
          </p:nvSpPr>
          <p:spPr>
            <a:xfrm>
              <a:off x="685354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31"/>
            <p:cNvSpPr/>
            <p:nvPr/>
          </p:nvSpPr>
          <p:spPr>
            <a:xfrm>
              <a:off x="844324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32"/>
            <p:cNvSpPr/>
            <p:nvPr/>
          </p:nvSpPr>
          <p:spPr>
            <a:xfrm>
              <a:off x="1003295" y="6245380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</p:grpSp>
    </p:spTree>
    <p:extLst>
      <p:ext uri="{BB962C8B-B14F-4D97-AF65-F5344CB8AC3E}">
        <p14:creationId xmlns:p14="http://schemas.microsoft.com/office/powerpoint/2010/main" val="378455897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bann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55650"/>
            <a:ext cx="914400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280000" flipH="1" flipV="1">
            <a:off x="631825" y="373063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9250" y="6069013"/>
            <a:ext cx="52705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>
            <a:off x="8016875" y="354013"/>
            <a:ext cx="617538" cy="141287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2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  <a:cs typeface="Arial"/>
              </a:endParaRPr>
            </a:p>
          </p:txBody>
        </p:sp>
      </p:grpSp>
      <p:pic>
        <p:nvPicPr>
          <p:cNvPr id="12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7224" y="3038474"/>
            <a:ext cx="6610351" cy="1724025"/>
          </a:xfrm>
        </p:spPr>
        <p:txBody>
          <a:bodyPr/>
          <a:lstStyle>
            <a:lvl1pPr algn="l"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7224" y="4733925"/>
            <a:ext cx="6610351" cy="89535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25621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 imag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041070" flipV="1">
            <a:off x="1910557" y="46275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7500" y="5991225"/>
            <a:ext cx="528638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4"/>
          <p:cNvGrpSpPr>
            <a:grpSpLocks/>
          </p:cNvGrpSpPr>
          <p:nvPr/>
        </p:nvGrpSpPr>
        <p:grpSpPr bwMode="auto">
          <a:xfrm>
            <a:off x="682625" y="1803400"/>
            <a:ext cx="617538" cy="139700"/>
            <a:chOff x="4259287" y="501303"/>
            <a:chExt cx="616806" cy="140422"/>
          </a:xfrm>
        </p:grpSpPr>
        <p:sp>
          <p:nvSpPr>
            <p:cNvPr id="8" name="Afgeronde rechthoek 26"/>
            <p:cNvSpPr/>
            <p:nvPr/>
          </p:nvSpPr>
          <p:spPr>
            <a:xfrm>
              <a:off x="4259287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9" name="Afgeronde rechthoek 30"/>
            <p:cNvSpPr/>
            <p:nvPr/>
          </p:nvSpPr>
          <p:spPr>
            <a:xfrm>
              <a:off x="4417849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0" name="Afgeronde rechthoek 31"/>
            <p:cNvSpPr/>
            <p:nvPr/>
          </p:nvSpPr>
          <p:spPr>
            <a:xfrm>
              <a:off x="4576411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  <p:sp>
          <p:nvSpPr>
            <p:cNvPr id="11" name="Afgeronde rechthoek 32"/>
            <p:cNvSpPr/>
            <p:nvPr/>
          </p:nvSpPr>
          <p:spPr>
            <a:xfrm>
              <a:off x="4734972" y="501303"/>
              <a:ext cx="141121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cs typeface="Arial"/>
              </a:endParaRPr>
            </a:p>
          </p:txBody>
        </p:sp>
      </p:grpSp>
      <p:pic>
        <p:nvPicPr>
          <p:cNvPr id="12" name="Afbeelding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738" y="5764213"/>
            <a:ext cx="1390650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599" y="2247899"/>
            <a:ext cx="6610351" cy="1724025"/>
          </a:xfrm>
        </p:spPr>
        <p:txBody>
          <a:bodyPr/>
          <a:lstStyle>
            <a:lvl1pPr algn="l">
              <a:lnSpc>
                <a:spcPct val="80000"/>
              </a:lnSpc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599" y="4200525"/>
            <a:ext cx="6610351" cy="89535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9528464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8A074-DB07-4B03-86D4-47955F48CD6A}" type="datetime1">
              <a:rPr lang="en-GB"/>
              <a:pPr>
                <a:defRPr/>
              </a:pPr>
              <a:t>01/02/2019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265193731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green">
    <p:bg>
      <p:bgPr>
        <a:solidFill>
          <a:srgbClr val="A5A3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619852" flipH="1" flipV="1">
            <a:off x="1368425" y="3563938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" name="Groeperen 1"/>
          <p:cNvGrpSpPr>
            <a:grpSpLocks/>
          </p:cNvGrpSpPr>
          <p:nvPr/>
        </p:nvGrpSpPr>
        <p:grpSpPr bwMode="auto">
          <a:xfrm rot="10800000">
            <a:off x="4264025" y="476250"/>
            <a:ext cx="615950" cy="141288"/>
            <a:chOff x="4259287" y="501303"/>
            <a:chExt cx="616806" cy="140422"/>
          </a:xfrm>
        </p:grpSpPr>
        <p:sp>
          <p:nvSpPr>
            <p:cNvPr id="8" name="Afgeronde rechthoek 19"/>
            <p:cNvSpPr/>
            <p:nvPr/>
          </p:nvSpPr>
          <p:spPr>
            <a:xfrm>
              <a:off x="4259287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0"/>
            <p:cNvSpPr/>
            <p:nvPr/>
          </p:nvSpPr>
          <p:spPr>
            <a:xfrm>
              <a:off x="4418258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21"/>
            <p:cNvSpPr/>
            <p:nvPr/>
          </p:nvSpPr>
          <p:spPr>
            <a:xfrm>
              <a:off x="4577228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1" name="Afgeronde rechthoek 22"/>
            <p:cNvSpPr/>
            <p:nvPr/>
          </p:nvSpPr>
          <p:spPr>
            <a:xfrm>
              <a:off x="4736199" y="501303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>
                <a:solidFill>
                  <a:srgbClr val="C2004D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34531042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fuchsia">
    <p:bg>
      <p:bgPr>
        <a:solidFill>
          <a:srgbClr val="C3004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594157" flipH="1" flipV="1">
            <a:off x="2763043" y="1413669"/>
            <a:ext cx="11036301" cy="285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4259263" y="501650"/>
            <a:ext cx="617537" cy="139700"/>
            <a:chOff x="4259287" y="501303"/>
            <a:chExt cx="616806" cy="140422"/>
          </a:xfrm>
        </p:grpSpPr>
        <p:sp>
          <p:nvSpPr>
            <p:cNvPr id="7" name="Afgeronde rechthoek 24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25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6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27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</p:grpSp>
      <p:pic>
        <p:nvPicPr>
          <p:cNvPr id="11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2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687801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yellow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7748175" flipH="1" flipV="1">
            <a:off x="2218532" y="3129756"/>
            <a:ext cx="11036300" cy="2859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eperen 18"/>
          <p:cNvGrpSpPr>
            <a:grpSpLocks/>
          </p:cNvGrpSpPr>
          <p:nvPr/>
        </p:nvGrpSpPr>
        <p:grpSpPr bwMode="auto">
          <a:xfrm>
            <a:off x="4259263" y="501650"/>
            <a:ext cx="617537" cy="139700"/>
            <a:chOff x="4259287" y="501303"/>
            <a:chExt cx="616806" cy="140422"/>
          </a:xfrm>
        </p:grpSpPr>
        <p:sp>
          <p:nvSpPr>
            <p:cNvPr id="7" name="Afgeronde rechthoek 19"/>
            <p:cNvSpPr/>
            <p:nvPr/>
          </p:nvSpPr>
          <p:spPr>
            <a:xfrm>
              <a:off x="4259287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C300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8" name="Afgeronde rechthoek 20"/>
            <p:cNvSpPr/>
            <p:nvPr/>
          </p:nvSpPr>
          <p:spPr>
            <a:xfrm>
              <a:off x="4417849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A5A32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9" name="Afgeronde rechthoek 21"/>
            <p:cNvSpPr/>
            <p:nvPr/>
          </p:nvSpPr>
          <p:spPr>
            <a:xfrm>
              <a:off x="4576411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9DD1E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sp>
          <p:nvSpPr>
            <p:cNvPr id="10" name="Afgeronde rechthoek 30"/>
            <p:cNvSpPr/>
            <p:nvPr/>
          </p:nvSpPr>
          <p:spPr>
            <a:xfrm>
              <a:off x="4734973" y="501303"/>
              <a:ext cx="141120" cy="140422"/>
            </a:xfrm>
            <a:prstGeom prst="roundRect">
              <a:avLst>
                <a:gd name="adj" fmla="val 30233"/>
              </a:avLst>
            </a:prstGeom>
            <a:solidFill>
              <a:srgbClr val="00599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 dirty="0"/>
            </a:p>
          </p:txBody>
        </p:sp>
      </p:grpSp>
      <p:pic>
        <p:nvPicPr>
          <p:cNvPr id="11" name="Picture 2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825" y="5876925"/>
            <a:ext cx="939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2543176"/>
            <a:ext cx="6015037" cy="1809750"/>
          </a:xfrm>
        </p:spPr>
        <p:txBody>
          <a:bodyPr/>
          <a:lstStyle>
            <a:lvl1pPr>
              <a:lnSpc>
                <a:spcPct val="8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32314"/>
            <a:ext cx="6043612" cy="1500187"/>
          </a:xfrm>
        </p:spPr>
        <p:txBody>
          <a:bodyPr/>
          <a:lstStyle>
            <a:lvl1pPr marL="0" indent="0">
              <a:lnSpc>
                <a:spcPct val="8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623889" y="1619250"/>
            <a:ext cx="1471612" cy="819150"/>
          </a:xfrm>
        </p:spPr>
        <p:txBody>
          <a:bodyPr/>
          <a:lstStyle>
            <a:lvl1pPr marL="0" indent="0">
              <a:buNone/>
              <a:defRPr sz="5000">
                <a:solidFill>
                  <a:schemeClr val="accent4"/>
                </a:solidFill>
                <a:latin typeface="+mj-lt"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65849923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051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0513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913A3-6B39-4F7E-96F0-CA73F3ED21E9}" type="datetime1">
              <a:rPr lang="en-GB"/>
              <a:pPr>
                <a:defRPr/>
              </a:pPr>
              <a:t>01/02/2019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0610436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and content - 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hart Placeholder 7"/>
          <p:cNvSpPr>
            <a:spLocks noGrp="1"/>
          </p:cNvSpPr>
          <p:nvPr>
            <p:ph type="chart" sz="quarter" idx="12"/>
          </p:nvPr>
        </p:nvSpPr>
        <p:spPr>
          <a:xfrm>
            <a:off x="628649" y="1828800"/>
            <a:ext cx="4467225" cy="4048125"/>
          </a:xfrm>
        </p:spPr>
        <p:txBody>
          <a:bodyPr rtlCol="0">
            <a:noAutofit/>
          </a:bodyPr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91150" y="2486025"/>
            <a:ext cx="3114676" cy="3000375"/>
          </a:xfrm>
        </p:spPr>
        <p:txBody>
          <a:bodyPr/>
          <a:lstStyle>
            <a:lvl1pPr marL="0" indent="0" algn="l">
              <a:lnSpc>
                <a:spcPct val="90000"/>
              </a:lnSpc>
              <a:spcBef>
                <a:spcPts val="0"/>
              </a:spcBef>
              <a:buFontTx/>
              <a:buNone/>
              <a:defRPr b="0">
                <a:latin typeface="+mj-lt"/>
              </a:defRPr>
            </a:lvl1pPr>
            <a:lvl2pPr marL="0" indent="0" algn="l">
              <a:spcBef>
                <a:spcPts val="0"/>
              </a:spcBef>
              <a:buFontTx/>
              <a:buNone/>
              <a:defRPr sz="1600"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DF2FE-4AAD-4555-8F0D-3090DE71711E}" type="datetime1">
              <a:rPr lang="en-GB"/>
              <a:pPr>
                <a:defRPr/>
              </a:pPr>
              <a:t>01/02/2019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753119372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Afbeelding 19"/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-2404103">
            <a:off x="7050088" y="5241925"/>
            <a:ext cx="2566987" cy="2043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7" name="Group 9"/>
          <p:cNvGrpSpPr>
            <a:grpSpLocks/>
          </p:cNvGrpSpPr>
          <p:nvPr/>
        </p:nvGrpSpPr>
        <p:grpSpPr bwMode="auto">
          <a:xfrm>
            <a:off x="7843838" y="6000750"/>
            <a:ext cx="938212" cy="457200"/>
            <a:chOff x="7843122" y="6000751"/>
            <a:chExt cx="939600" cy="457272"/>
          </a:xfrm>
        </p:grpSpPr>
        <p:sp>
          <p:nvSpPr>
            <p:cNvPr id="9" name="Rounded Rectangle 8"/>
            <p:cNvSpPr/>
            <p:nvPr/>
          </p:nvSpPr>
          <p:spPr>
            <a:xfrm>
              <a:off x="7876508" y="6029331"/>
              <a:ext cx="877596" cy="395350"/>
            </a:xfrm>
            <a:prstGeom prst="roundRect">
              <a:avLst>
                <a:gd name="adj" fmla="val 7046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pic>
          <p:nvPicPr>
            <p:cNvPr id="1041" name="Picture 7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43122" y="6000751"/>
              <a:ext cx="939600" cy="457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608013" y="457200"/>
            <a:ext cx="7886700" cy="933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title style</a:t>
            </a:r>
          </a:p>
        </p:txBody>
      </p:sp>
      <p:sp>
        <p:nvSpPr>
          <p:cNvPr id="102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8013" y="1552575"/>
            <a:ext cx="7886700" cy="431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nl-BE" smtClean="0"/>
              <a:t>Click to edit Master text styles</a:t>
            </a:r>
          </a:p>
          <a:p>
            <a:pPr lvl="1"/>
            <a:r>
              <a:rPr lang="en-US" altLang="nl-BE" smtClean="0"/>
              <a:t>Second level</a:t>
            </a:r>
          </a:p>
          <a:p>
            <a:pPr lvl="2"/>
            <a:r>
              <a:rPr lang="en-US" altLang="nl-BE" smtClean="0"/>
              <a:t>Third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857250" cy="25241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2140263-4C6D-4127-98DB-8AF8854692AC}" type="datetime1">
              <a:rPr lang="en-GB"/>
              <a:pPr>
                <a:defRPr/>
              </a:pPr>
              <a:t>01/02/2019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04975" y="6356350"/>
            <a:ext cx="3086100" cy="25241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US"/>
              <a:t>Presentation title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508EB83-1F47-49CF-A40A-0D5B1D691C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1"/>
          <p:cNvGrpSpPr>
            <a:grpSpLocks/>
          </p:cNvGrpSpPr>
          <p:nvPr/>
        </p:nvGrpSpPr>
        <p:grpSpPr bwMode="auto">
          <a:xfrm>
            <a:off x="8669338" y="365125"/>
            <a:ext cx="139700" cy="615950"/>
            <a:chOff x="8674370" y="364342"/>
            <a:chExt cx="140422" cy="616806"/>
          </a:xfrm>
        </p:grpSpPr>
        <p:sp>
          <p:nvSpPr>
            <p:cNvPr id="13" name="Afgeronde rechthoek 14"/>
            <p:cNvSpPr/>
            <p:nvPr/>
          </p:nvSpPr>
          <p:spPr>
            <a:xfrm rot="5400000">
              <a:off x="8674634" y="364078"/>
              <a:ext cx="139894" cy="140422"/>
            </a:xfrm>
            <a:prstGeom prst="roundRect">
              <a:avLst>
                <a:gd name="adj" fmla="val 30233"/>
              </a:avLst>
            </a:prstGeom>
            <a:solidFill>
              <a:srgbClr val="E3B24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l-NL"/>
            </a:p>
          </p:txBody>
        </p:sp>
        <p:grpSp>
          <p:nvGrpSpPr>
            <p:cNvPr id="1036" name="Group 13"/>
            <p:cNvGrpSpPr>
              <a:grpSpLocks/>
            </p:cNvGrpSpPr>
            <p:nvPr/>
          </p:nvGrpSpPr>
          <p:grpSpPr bwMode="auto">
            <a:xfrm>
              <a:off x="8674370" y="523137"/>
              <a:ext cx="140422" cy="458011"/>
              <a:chOff x="8669887" y="722565"/>
              <a:chExt cx="140422" cy="458011"/>
            </a:xfrm>
          </p:grpSpPr>
          <p:sp>
            <p:nvSpPr>
              <p:cNvPr id="15" name="Afgeronde rechthoek 14"/>
              <p:cNvSpPr/>
              <p:nvPr/>
            </p:nvSpPr>
            <p:spPr>
              <a:xfrm rot="5400000">
                <a:off x="8670151" y="722476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A5A32E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6" name="Afgeronde rechthoek 15"/>
              <p:cNvSpPr/>
              <p:nvPr/>
            </p:nvSpPr>
            <p:spPr>
              <a:xfrm rot="5400000">
                <a:off x="8670151" y="881447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9DD1E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  <p:sp>
            <p:nvSpPr>
              <p:cNvPr id="17" name="Afgeronde rechthoek 16"/>
              <p:cNvSpPr/>
              <p:nvPr/>
            </p:nvSpPr>
            <p:spPr>
              <a:xfrm rot="5400000">
                <a:off x="8670151" y="1040418"/>
                <a:ext cx="139894" cy="140422"/>
              </a:xfrm>
              <a:prstGeom prst="roundRect">
                <a:avLst>
                  <a:gd name="adj" fmla="val 30233"/>
                </a:avLst>
              </a:prstGeom>
              <a:solidFill>
                <a:srgbClr val="C3004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l-NL"/>
              </a:p>
            </p:txBody>
          </p:sp>
        </p:grpSp>
      </p:grpSp>
      <p:cxnSp>
        <p:nvCxnSpPr>
          <p:cNvPr id="20" name="Straight Connector 19"/>
          <p:cNvCxnSpPr/>
          <p:nvPr/>
        </p:nvCxnSpPr>
        <p:spPr>
          <a:xfrm>
            <a:off x="1552575" y="6400800"/>
            <a:ext cx="0" cy="115888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  <p:sldLayoutId id="2147483705" r:id="rId12"/>
    <p:sldLayoutId id="2147483706" r:id="rId13"/>
    <p:sldLayoutId id="2147483707" r:id="rId14"/>
    <p:sldLayoutId id="2147483708" r:id="rId15"/>
    <p:sldLayoutId id="2147483709" r:id="rId16"/>
    <p:sldLayoutId id="2147483710" r:id="rId17"/>
    <p:sldLayoutId id="2147483711" r:id="rId18"/>
    <p:sldLayoutId id="2147483712" r:id="rId19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Arial Rounded MT Bold" pitchFamily="34" charset="0"/>
        </a:defRPr>
      </a:lvl9pPr>
    </p:titleStyle>
    <p:bodyStyle>
      <a:lvl1pPr marL="133350" indent="-133350" algn="l" rtl="0" eaLnBrk="1" fontAlgn="base" hangingPunct="1">
        <a:spcBef>
          <a:spcPts val="6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71500" indent="-114300" algn="l" rtl="0" eaLnBrk="1" fontAlgn="base" hangingPunct="1">
        <a:spcBef>
          <a:spcPts val="4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1019175" indent="-104775" algn="l" rtl="0" eaLnBrk="1" fontAlgn="base" hangingPunct="1">
        <a:spcBef>
          <a:spcPts val="400"/>
        </a:spcBef>
        <a:spcAft>
          <a:spcPct val="0"/>
        </a:spcAft>
        <a:buFont typeface="Arial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le 3"/>
          <p:cNvSpPr>
            <a:spLocks noGrp="1"/>
          </p:cNvSpPr>
          <p:nvPr>
            <p:ph type="ctrTitle"/>
          </p:nvPr>
        </p:nvSpPr>
        <p:spPr>
          <a:xfrm>
            <a:off x="2057400" y="2466975"/>
            <a:ext cx="5753100" cy="1724025"/>
          </a:xfrm>
        </p:spPr>
        <p:txBody>
          <a:bodyPr/>
          <a:lstStyle/>
          <a:p>
            <a:r>
              <a:rPr lang="nl-BE" altLang="nl-BE" dirty="0" err="1" smtClean="0"/>
              <a:t>Belnet</a:t>
            </a:r>
            <a:r>
              <a:rPr lang="nl-BE" altLang="nl-BE" dirty="0" smtClean="0"/>
              <a:t> Crisis </a:t>
            </a:r>
            <a:r>
              <a:rPr lang="nl-BE" altLang="nl-BE" smtClean="0"/>
              <a:t>Communication Plan</a:t>
            </a:r>
            <a:endParaRPr lang="nl-BE" altLang="nl-BE" dirty="0" smtClean="0"/>
          </a:p>
        </p:txBody>
      </p:sp>
      <p:sp>
        <p:nvSpPr>
          <p:cNvPr id="21507" name="Subtitle 4"/>
          <p:cNvSpPr>
            <a:spLocks noGrp="1"/>
          </p:cNvSpPr>
          <p:nvPr>
            <p:ph type="subTitle" idx="1"/>
          </p:nvPr>
        </p:nvSpPr>
        <p:spPr>
          <a:xfrm>
            <a:off x="2057400" y="4257675"/>
            <a:ext cx="5753100" cy="1000125"/>
          </a:xfrm>
        </p:spPr>
        <p:txBody>
          <a:bodyPr/>
          <a:lstStyle/>
          <a:p>
            <a:pPr>
              <a:spcBef>
                <a:spcPct val="0"/>
              </a:spcBef>
            </a:pPr>
            <a:r>
              <a:rPr lang="nl-BE" altLang="nl-BE" dirty="0" smtClean="0"/>
              <a:t>Laetitia Lagneau</a:t>
            </a:r>
          </a:p>
          <a:p>
            <a:pPr>
              <a:spcBef>
                <a:spcPct val="0"/>
              </a:spcBef>
            </a:pPr>
            <a:r>
              <a:rPr lang="nl-BE" altLang="nl-BE" dirty="0" smtClean="0"/>
              <a:t>SIG-MARCOM</a:t>
            </a:r>
          </a:p>
          <a:p>
            <a:pPr>
              <a:spcBef>
                <a:spcPct val="0"/>
              </a:spcBef>
            </a:pPr>
            <a:r>
              <a:rPr lang="nl-BE" altLang="nl-BE" dirty="0" smtClean="0"/>
              <a:t>London 2019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03350" y="3314700"/>
            <a:ext cx="6337300" cy="166687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Thank you</a:t>
            </a:r>
          </a:p>
          <a:p>
            <a:pPr lvl="1" fontAlgn="auto">
              <a:spcAft>
                <a:spcPts val="0"/>
              </a:spcAft>
              <a:defRPr/>
            </a:pPr>
            <a:r>
              <a:rPr lang="en-US" dirty="0" smtClean="0"/>
              <a:t>for your attention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altLang="nl-BE" dirty="0" err="1" smtClean="0">
                <a:solidFill>
                  <a:srgbClr val="0071BA"/>
                </a:solidFill>
              </a:rPr>
              <a:t>Belnet</a:t>
            </a:r>
            <a:r>
              <a:rPr lang="nl-BE" altLang="nl-BE" dirty="0" smtClean="0">
                <a:solidFill>
                  <a:srgbClr val="0071BA"/>
                </a:solidFill>
              </a:rPr>
              <a:t> Crisis Communication Plan</a:t>
            </a:r>
          </a:p>
        </p:txBody>
      </p:sp>
      <p:sp>
        <p:nvSpPr>
          <p:cNvPr id="22532" name="Date Placeholder 5"/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nl-BE" dirty="0" smtClean="0">
                <a:solidFill>
                  <a:schemeClr val="tx2"/>
                </a:solidFill>
              </a:rPr>
              <a:t>04/02/2019</a:t>
            </a:r>
            <a:endParaRPr lang="en-US" altLang="nl-BE" dirty="0">
              <a:solidFill>
                <a:schemeClr val="tx2"/>
              </a:solidFill>
            </a:endParaRPr>
          </a:p>
        </p:txBody>
      </p:sp>
      <p:sp>
        <p:nvSpPr>
          <p:cNvPr id="22533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nl-BE" dirty="0" err="1" smtClean="0">
                <a:solidFill>
                  <a:schemeClr val="tx2"/>
                </a:solidFill>
              </a:rPr>
              <a:t>Belnet</a:t>
            </a:r>
            <a:r>
              <a:rPr lang="en-US" altLang="nl-BE" dirty="0" smtClean="0">
                <a:solidFill>
                  <a:schemeClr val="tx2"/>
                </a:solidFill>
              </a:rPr>
              <a:t> Crisis Communication Plan</a:t>
            </a:r>
            <a:endParaRPr lang="en-US" altLang="nl-BE" dirty="0">
              <a:solidFill>
                <a:schemeClr val="tx2"/>
              </a:solidFill>
            </a:endParaRPr>
          </a:p>
        </p:txBody>
      </p:sp>
      <p:pic>
        <p:nvPicPr>
          <p:cNvPr id="1026" name="Picture 2" descr="RÃ©sultat de recherche d'images pour &quot;it all began&quot;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63" y="1552575"/>
            <a:ext cx="7670800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The TEAM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04/02/2019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 smtClean="0"/>
              <a:t>Belnet</a:t>
            </a:r>
            <a:r>
              <a:rPr lang="en-US" dirty="0" smtClean="0"/>
              <a:t> Crisis </a:t>
            </a:r>
            <a:r>
              <a:rPr lang="en-US" dirty="0" err="1" smtClean="0"/>
              <a:t>Communicaiton</a:t>
            </a:r>
            <a:r>
              <a:rPr lang="en-US" dirty="0" smtClean="0"/>
              <a:t> Plan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608013" y="1552575"/>
          <a:ext cx="7886700" cy="4314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2765769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Phase One : </a:t>
            </a:r>
            <a:r>
              <a:rPr lang="fr-BE" dirty="0" err="1" smtClean="0"/>
              <a:t>preparation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02/04/2019	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Belnet</a:t>
            </a:r>
            <a:r>
              <a:rPr lang="en-US" dirty="0"/>
              <a:t> Crisis </a:t>
            </a:r>
            <a:r>
              <a:rPr lang="en-US" dirty="0" err="1"/>
              <a:t>Communicaiton</a:t>
            </a:r>
            <a:r>
              <a:rPr lang="en-US" dirty="0"/>
              <a:t> Plan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3124057"/>
              </p:ext>
            </p:extLst>
          </p:nvPr>
        </p:nvGraphicFramePr>
        <p:xfrm>
          <a:off x="608013" y="1552575"/>
          <a:ext cx="7886700" cy="4314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06883524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Phase 2 : </a:t>
            </a:r>
            <a:r>
              <a:rPr lang="fr-BE" dirty="0" err="1" smtClean="0"/>
              <a:t>Ongoing</a:t>
            </a:r>
            <a:r>
              <a:rPr lang="fr-BE" dirty="0" smtClean="0"/>
              <a:t> </a:t>
            </a:r>
            <a:r>
              <a:rPr lang="fr-BE" dirty="0" err="1" smtClean="0"/>
              <a:t>crisis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04/02/2019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Belnet</a:t>
            </a:r>
            <a:r>
              <a:rPr lang="en-US" dirty="0"/>
              <a:t> Crisis </a:t>
            </a:r>
            <a:r>
              <a:rPr lang="en-US" dirty="0" err="1"/>
              <a:t>Communicaiton</a:t>
            </a:r>
            <a:r>
              <a:rPr lang="en-US" dirty="0"/>
              <a:t> Plan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58939117"/>
              </p:ext>
            </p:extLst>
          </p:nvPr>
        </p:nvGraphicFramePr>
        <p:xfrm>
          <a:off x="608013" y="1552575"/>
          <a:ext cx="7886700" cy="4314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9515413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Phase 3 : Post </a:t>
            </a:r>
            <a:r>
              <a:rPr lang="fr-BE" dirty="0" err="1" smtClean="0"/>
              <a:t>crisis</a:t>
            </a:r>
            <a:r>
              <a:rPr lang="fr-BE" dirty="0" smtClean="0"/>
              <a:t> communication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04/02/2019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Belnet</a:t>
            </a:r>
            <a:r>
              <a:rPr lang="en-US" dirty="0"/>
              <a:t> Crisis </a:t>
            </a:r>
            <a:r>
              <a:rPr lang="en-US" dirty="0" err="1"/>
              <a:t>Communicaiton</a:t>
            </a:r>
            <a:r>
              <a:rPr lang="en-US" dirty="0"/>
              <a:t> Plan</a:t>
            </a:r>
            <a:endParaRPr lang="en-US" dirty="0"/>
          </a:p>
        </p:txBody>
      </p:sp>
      <p:pic>
        <p:nvPicPr>
          <p:cNvPr id="2050" name="Picture 2" descr="RÃ©sultat de recherche d'images pour &quot;closed&quot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862" y="1552575"/>
            <a:ext cx="6469002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5822215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Phase 4 : Evaluation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04/02/2019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Belnet</a:t>
            </a:r>
            <a:r>
              <a:rPr lang="en-US" dirty="0"/>
              <a:t> Crisis </a:t>
            </a:r>
            <a:r>
              <a:rPr lang="en-US" dirty="0" err="1"/>
              <a:t>Communicaiton</a:t>
            </a:r>
            <a:r>
              <a:rPr lang="en-US" dirty="0"/>
              <a:t> Plan</a:t>
            </a:r>
            <a:endParaRPr lang="en-US" dirty="0"/>
          </a:p>
        </p:txBody>
      </p:sp>
      <p:pic>
        <p:nvPicPr>
          <p:cNvPr id="3074" name="Picture 2" descr="RÃ©sultat de recherche d'images pour &quot;debriefing&quot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304" y="2761624"/>
            <a:ext cx="2907936" cy="1536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RÃ©sultat de recherche d'images pour &quot;continuous improvement&quot;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4775" y="2463077"/>
            <a:ext cx="2143125" cy="2133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4831211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Conclusion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013" y="1552575"/>
            <a:ext cx="3739122" cy="625093"/>
          </a:xfrm>
        </p:spPr>
        <p:txBody>
          <a:bodyPr/>
          <a:lstStyle/>
          <a:p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04/02/2019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Belnet</a:t>
            </a:r>
            <a:r>
              <a:rPr lang="en-US" dirty="0"/>
              <a:t> Crisis </a:t>
            </a:r>
            <a:r>
              <a:rPr lang="en-US" dirty="0" err="1"/>
              <a:t>Communicaiton</a:t>
            </a:r>
            <a:r>
              <a:rPr lang="en-US" dirty="0"/>
              <a:t> Plan</a:t>
            </a:r>
            <a:endParaRPr lang="en-US" dirty="0"/>
          </a:p>
        </p:txBody>
      </p:sp>
      <p:pic>
        <p:nvPicPr>
          <p:cNvPr id="4098" name="Picture 2" descr="RÃ©sultat de recherche d'images pour &quot;take your time turtle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845" y="1552575"/>
            <a:ext cx="2483716" cy="2461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RÃ©sultat de recherche d'images pour &quot;management&quot;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357" y="4040299"/>
            <a:ext cx="3192607" cy="2128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RÃ©sultat de recherche d'images pour &quot;internal communication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9321" y="1552575"/>
            <a:ext cx="3636032" cy="181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RÃ©sultat de recherche d'images pour &quot;test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013" y="4311833"/>
            <a:ext cx="2387553" cy="1585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4964702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Conclusion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04/02/2019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err="1"/>
              <a:t>Belnet</a:t>
            </a:r>
            <a:r>
              <a:rPr lang="en-US" dirty="0"/>
              <a:t> Crisis </a:t>
            </a:r>
            <a:r>
              <a:rPr lang="en-US" dirty="0" err="1"/>
              <a:t>Communicaiton</a:t>
            </a:r>
            <a:r>
              <a:rPr lang="en-US" dirty="0"/>
              <a:t> Plan</a:t>
            </a:r>
            <a:endParaRPr lang="en-US" dirty="0"/>
          </a:p>
        </p:txBody>
      </p:sp>
      <p:pic>
        <p:nvPicPr>
          <p:cNvPr id="5122" name="Picture 2" descr="RÃ©sultat de recherche d'images pour &quot;it never ends&quot;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963" y="1552575"/>
            <a:ext cx="7670800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6126965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Powerpoint Template">
  <a:themeElements>
    <a:clrScheme name="Belnet 2016 - presentaties">
      <a:dk1>
        <a:srgbClr val="706F6F"/>
      </a:dk1>
      <a:lt1>
        <a:sysClr val="window" lastClr="FFFFFF"/>
      </a:lt1>
      <a:dk2>
        <a:srgbClr val="0071BA"/>
      </a:dk2>
      <a:lt2>
        <a:srgbClr val="FFFFFF"/>
      </a:lt2>
      <a:accent1>
        <a:srgbClr val="00599C"/>
      </a:accent1>
      <a:accent2>
        <a:srgbClr val="E3B240"/>
      </a:accent2>
      <a:accent3>
        <a:srgbClr val="A5A32E"/>
      </a:accent3>
      <a:accent4>
        <a:srgbClr val="C3004D"/>
      </a:accent4>
      <a:accent5>
        <a:srgbClr val="9DD1E7"/>
      </a:accent5>
      <a:accent6>
        <a:srgbClr val="706F6F"/>
      </a:accent6>
      <a:hlink>
        <a:srgbClr val="0071BA"/>
      </a:hlink>
      <a:folHlink>
        <a:srgbClr val="706F6F"/>
      </a:folHlink>
    </a:clrScheme>
    <a:fontScheme name="Belnet 2016">
      <a:majorFont>
        <a:latin typeface="Arial Rounded MT Bol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fault Theme" id="{66888BC4-4E98-4F1C-A8CB-60B641C5A694}" vid="{B096023D-71DE-40D4-922F-3B5EF51A5B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Belnet - PowerPoint Template</Template>
  <TotalTime>0</TotalTime>
  <Words>309</Words>
  <Application>Microsoft Office PowerPoint</Application>
  <PresentationFormat>On-screen Show (4:3)</PresentationFormat>
  <Paragraphs>71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Arial Rounded MT Bold</vt:lpstr>
      <vt:lpstr>Calibri</vt:lpstr>
      <vt:lpstr>Powerpoint Template</vt:lpstr>
      <vt:lpstr>Belnet Crisis Communication Plan</vt:lpstr>
      <vt:lpstr>Belnet Crisis Communication Plan</vt:lpstr>
      <vt:lpstr>The TEAM</vt:lpstr>
      <vt:lpstr>Phase One : preparation</vt:lpstr>
      <vt:lpstr>Phase 2 : Ongoing crisis</vt:lpstr>
      <vt:lpstr>Phase 3 : Post crisis communication</vt:lpstr>
      <vt:lpstr>Phase 4 : Evaluation</vt:lpstr>
      <vt:lpstr>Conclusion</vt:lpstr>
      <vt:lpstr>Conclusion</vt:lpstr>
      <vt:lpstr>PowerPoint Presentation</vt:lpstr>
      <vt:lpstr>PowerPoint Presentation</vt:lpstr>
    </vt:vector>
  </TitlesOfParts>
  <Company>BELNET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CLAW event 2019 Report</dc:title>
  <dc:creator>Laetitia Lagneau</dc:creator>
  <cp:lastModifiedBy>Laetitia Lagneau</cp:lastModifiedBy>
  <cp:revision>11</cp:revision>
  <cp:lastPrinted>2019-02-01T13:26:46Z</cp:lastPrinted>
  <dcterms:created xsi:type="dcterms:W3CDTF">2019-01-29T08:25:37Z</dcterms:created>
  <dcterms:modified xsi:type="dcterms:W3CDTF">2019-02-01T13:26:51Z</dcterms:modified>
</cp:coreProperties>
</file>