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1" r:id="rId2"/>
    <p:sldId id="257" r:id="rId3"/>
    <p:sldId id="262" r:id="rId4"/>
    <p:sldId id="263" r:id="rId5"/>
    <p:sldId id="264" r:id="rId6"/>
    <p:sldId id="265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77154" autoAdjust="0"/>
  </p:normalViewPr>
  <p:slideViewPr>
    <p:cSldViewPr snapToGrid="0">
      <p:cViewPr varScale="1">
        <p:scale>
          <a:sx n="69" d="100"/>
          <a:sy n="69" d="100"/>
        </p:scale>
        <p:origin x="1353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2846AF3-4AB1-4F9C-9683-12C489E7ABE1}" type="datetimeFigureOut">
              <a:rPr lang="en-US"/>
              <a:pPr>
                <a:defRPr/>
              </a:pPr>
              <a:t>2/1/2019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17EF260-D03C-43F2-A2FC-5E90D4A38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18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nl-BE" altLang="nl-BE" dirty="0" err="1" smtClean="0"/>
              <a:t>There</a:t>
            </a:r>
            <a:r>
              <a:rPr lang="nl-BE" altLang="nl-BE" dirty="0" smtClean="0"/>
              <a:t> are 3 different </a:t>
            </a:r>
            <a:r>
              <a:rPr lang="nl-BE" altLang="nl-BE" dirty="0" err="1" smtClean="0"/>
              <a:t>title</a:t>
            </a:r>
            <a:r>
              <a:rPr lang="nl-BE" altLang="nl-BE" dirty="0" smtClean="0"/>
              <a:t> slides. </a:t>
            </a:r>
            <a:r>
              <a:rPr lang="nl-BE" altLang="nl-BE" dirty="0" err="1" smtClean="0"/>
              <a:t>You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can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choose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another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one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by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clicking</a:t>
            </a:r>
            <a:r>
              <a:rPr lang="nl-BE" altLang="nl-BE" dirty="0" smtClean="0"/>
              <a:t> “Home” </a:t>
            </a:r>
            <a:r>
              <a:rPr lang="nl-BE" altLang="nl-BE" dirty="0" smtClean="0">
                <a:latin typeface="Arial" charset="0"/>
                <a:cs typeface="Arial" charset="0"/>
              </a:rPr>
              <a:t>&gt; “New </a:t>
            </a:r>
            <a:r>
              <a:rPr lang="nl-BE" altLang="nl-BE" smtClean="0">
                <a:latin typeface="Arial" charset="0"/>
                <a:cs typeface="Arial" charset="0"/>
              </a:rPr>
              <a:t>Slide”</a:t>
            </a:r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nl-BE" altLang="nl-BE" dirty="0" err="1" smtClean="0"/>
              <a:t>To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insert</a:t>
            </a:r>
            <a:r>
              <a:rPr lang="nl-BE" altLang="nl-BE" dirty="0" smtClean="0"/>
              <a:t> a </a:t>
            </a:r>
            <a:r>
              <a:rPr lang="nl-BE" altLang="nl-BE" dirty="0" err="1" smtClean="0"/>
              <a:t>chapter</a:t>
            </a:r>
            <a:r>
              <a:rPr lang="nl-BE" altLang="nl-BE" dirty="0" smtClean="0"/>
              <a:t> slide, click ‘Home’ </a:t>
            </a:r>
            <a:r>
              <a:rPr lang="nl-BE" altLang="nl-BE" dirty="0" smtClean="0">
                <a:latin typeface="Arial" charset="0"/>
                <a:cs typeface="Arial" charset="0"/>
              </a:rPr>
              <a:t>&gt; ‘New Slide’  &gt; </a:t>
            </a:r>
            <a:r>
              <a:rPr lang="nl-BE" altLang="nl-BE" dirty="0" err="1" smtClean="0">
                <a:latin typeface="Arial" charset="0"/>
                <a:cs typeface="Arial" charset="0"/>
              </a:rPr>
              <a:t>section</a:t>
            </a:r>
            <a:r>
              <a:rPr lang="nl-BE" altLang="nl-BE" dirty="0" smtClean="0">
                <a:latin typeface="Arial" charset="0"/>
                <a:cs typeface="Arial" charset="0"/>
              </a:rPr>
              <a:t> header green / fuchsia / </a:t>
            </a:r>
            <a:r>
              <a:rPr lang="nl-BE" altLang="nl-BE" dirty="0" err="1" smtClean="0">
                <a:latin typeface="Arial" charset="0"/>
                <a:cs typeface="Arial" charset="0"/>
              </a:rPr>
              <a:t>yellow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nl-BE" altLang="nl-BE" dirty="0" smtClean="0">
                <a:latin typeface="Arial" charset="0"/>
                <a:cs typeface="Arial" charset="0"/>
              </a:rPr>
              <a:t>- </a:t>
            </a:r>
            <a:r>
              <a:rPr lang="nl-BE" altLang="nl-BE" dirty="0" err="1" smtClean="0">
                <a:latin typeface="Arial" charset="0"/>
                <a:cs typeface="Arial" charset="0"/>
              </a:rPr>
              <a:t>You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can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choose</a:t>
            </a:r>
            <a:r>
              <a:rPr lang="nl-BE" altLang="nl-BE" dirty="0" smtClean="0">
                <a:latin typeface="Arial" charset="0"/>
                <a:cs typeface="Arial" charset="0"/>
              </a:rPr>
              <a:t> a different </a:t>
            </a:r>
            <a:r>
              <a:rPr lang="nl-BE" altLang="nl-BE" dirty="0" err="1" smtClean="0">
                <a:latin typeface="Arial" charset="0"/>
                <a:cs typeface="Arial" charset="0"/>
              </a:rPr>
              <a:t>color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for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each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chapter</a:t>
            </a: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nl-BE" altLang="nl-BE" dirty="0" smtClean="0">
                <a:latin typeface="Arial" charset="0"/>
                <a:cs typeface="Arial" charset="0"/>
              </a:rPr>
              <a:t>- Or put </a:t>
            </a:r>
            <a:r>
              <a:rPr lang="nl-BE" altLang="nl-BE" dirty="0" err="1" smtClean="0">
                <a:latin typeface="Arial" charset="0"/>
                <a:cs typeface="Arial" charset="0"/>
              </a:rPr>
              <a:t>every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chapter</a:t>
            </a:r>
            <a:r>
              <a:rPr lang="nl-BE" altLang="nl-BE" dirty="0" smtClean="0">
                <a:latin typeface="Arial" charset="0"/>
                <a:cs typeface="Arial" charset="0"/>
              </a:rPr>
              <a:t> in </a:t>
            </a:r>
            <a:r>
              <a:rPr lang="nl-BE" altLang="nl-BE" dirty="0" err="1" smtClean="0">
                <a:latin typeface="Arial" charset="0"/>
                <a:cs typeface="Arial" charset="0"/>
              </a:rPr>
              <a:t>the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same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color</a:t>
            </a: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nl-BE" altLang="nl-BE" dirty="0" err="1" smtClean="0">
                <a:latin typeface="Arial" charset="0"/>
                <a:cs typeface="Arial" charset="0"/>
              </a:rPr>
              <a:t>To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insert</a:t>
            </a:r>
            <a:r>
              <a:rPr lang="nl-BE" altLang="nl-BE" dirty="0" smtClean="0">
                <a:latin typeface="Arial" charset="0"/>
                <a:cs typeface="Arial" charset="0"/>
              </a:rPr>
              <a:t> a slide </a:t>
            </a:r>
            <a:r>
              <a:rPr lang="nl-BE" altLang="nl-BE" dirty="0" err="1" smtClean="0">
                <a:latin typeface="Arial" charset="0"/>
                <a:cs typeface="Arial" charset="0"/>
              </a:rPr>
              <a:t>with</a:t>
            </a:r>
            <a:r>
              <a:rPr lang="nl-BE" altLang="nl-BE" dirty="0" smtClean="0">
                <a:latin typeface="Arial" charset="0"/>
                <a:cs typeface="Arial" charset="0"/>
              </a:rPr>
              <a:t> a different </a:t>
            </a:r>
            <a:r>
              <a:rPr lang="nl-BE" altLang="nl-BE" dirty="0" err="1" smtClean="0">
                <a:latin typeface="Arial" charset="0"/>
                <a:cs typeface="Arial" charset="0"/>
              </a:rPr>
              <a:t>composition</a:t>
            </a:r>
            <a:r>
              <a:rPr lang="nl-BE" altLang="nl-BE" dirty="0" smtClean="0">
                <a:latin typeface="Arial" charset="0"/>
                <a:cs typeface="Arial" charset="0"/>
              </a:rPr>
              <a:t>, click ‘Home’ &gt; ‘New Slide’ (</a:t>
            </a:r>
            <a:r>
              <a:rPr lang="nl-BE" altLang="nl-BE" dirty="0" err="1" smtClean="0">
                <a:latin typeface="Arial" charset="0"/>
                <a:cs typeface="Arial" charset="0"/>
              </a:rPr>
              <a:t>title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and</a:t>
            </a:r>
            <a:r>
              <a:rPr lang="nl-BE" altLang="nl-BE" dirty="0" smtClean="0">
                <a:latin typeface="Arial" charset="0"/>
                <a:cs typeface="Arial" charset="0"/>
              </a:rPr>
              <a:t> content, </a:t>
            </a:r>
            <a:r>
              <a:rPr lang="nl-BE" altLang="nl-BE" dirty="0" err="1" smtClean="0">
                <a:latin typeface="Arial" charset="0"/>
                <a:cs typeface="Arial" charset="0"/>
              </a:rPr>
              <a:t>two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colums</a:t>
            </a:r>
            <a:r>
              <a:rPr lang="nl-BE" altLang="nl-BE" dirty="0" smtClean="0">
                <a:latin typeface="Arial" charset="0"/>
                <a:cs typeface="Arial" charset="0"/>
              </a:rPr>
              <a:t>, </a:t>
            </a:r>
            <a:r>
              <a:rPr lang="nl-BE" altLang="nl-BE" dirty="0" err="1" smtClean="0">
                <a:latin typeface="Arial" charset="0"/>
                <a:cs typeface="Arial" charset="0"/>
              </a:rPr>
              <a:t>chart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and</a:t>
            </a:r>
            <a:r>
              <a:rPr lang="nl-BE" altLang="nl-BE" dirty="0" smtClean="0">
                <a:latin typeface="Arial" charset="0"/>
                <a:cs typeface="Arial" charset="0"/>
              </a:rPr>
              <a:t> content, </a:t>
            </a:r>
            <a:r>
              <a:rPr lang="nl-BE" altLang="nl-BE" dirty="0" err="1" smtClean="0">
                <a:latin typeface="Arial" charset="0"/>
                <a:cs typeface="Arial" charset="0"/>
              </a:rPr>
              <a:t>title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only</a:t>
            </a:r>
            <a:r>
              <a:rPr lang="nl-BE" altLang="nl-BE" dirty="0" smtClean="0">
                <a:latin typeface="Arial" charset="0"/>
                <a:cs typeface="Arial" charset="0"/>
              </a:rPr>
              <a:t>, etc.)</a:t>
            </a:r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nl-BE" altLang="nl-BE" dirty="0" err="1" smtClean="0">
                <a:latin typeface="Arial" charset="0"/>
                <a:cs typeface="Arial" charset="0"/>
              </a:rPr>
              <a:t>To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insert</a:t>
            </a:r>
            <a:r>
              <a:rPr lang="nl-BE" altLang="nl-BE" dirty="0" smtClean="0">
                <a:latin typeface="Arial" charset="0"/>
                <a:cs typeface="Arial" charset="0"/>
              </a:rPr>
              <a:t> a quote, click ‘Home’ &gt; ‘New Slide’ &gt; Quote</a:t>
            </a:r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endParaRPr lang="nl-BE" altLang="nl-BE" dirty="0" smtClean="0"/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CD8676-95F7-477B-9C8B-AB237D460FA9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nl-BE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BB4960-B45F-4396-9DD5-4FC8BFF64001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nl-BE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nl-BE" altLang="nl-BE" smtClean="0"/>
              <a:t>There a different ‘thank you’ slides. To choose another one, click ‘Home’ </a:t>
            </a:r>
            <a:r>
              <a:rPr lang="nl-BE" altLang="nl-BE" smtClean="0">
                <a:latin typeface="Arial" charset="0"/>
                <a:cs typeface="Arial" charset="0"/>
              </a:rPr>
              <a:t>&gt; ‘New slide’ </a:t>
            </a:r>
            <a:endParaRPr lang="nl-BE" altLang="nl-BE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D981C9-6ECF-45EE-83BD-7306390AD1A4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nl-BE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20000" flipH="1" flipV="1">
            <a:off x="-3575050" y="-43815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0" y="6069013"/>
            <a:ext cx="5270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>
            <a:off x="2125663" y="2071688"/>
            <a:ext cx="617537" cy="139700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  <a:cs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466974"/>
            <a:ext cx="5753100" cy="1724025"/>
          </a:xfrm>
        </p:spPr>
        <p:txBody>
          <a:bodyPr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257675"/>
            <a:ext cx="5753100" cy="1000124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21605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2714625"/>
            <a:ext cx="7877176" cy="3162300"/>
          </a:xfrm>
        </p:spPr>
        <p:txBody>
          <a:bodyPr rtlCol="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4" y="1876426"/>
            <a:ext cx="6134101" cy="742949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4198E-4F4A-4B80-8920-A635BDAFA6D2}" type="datetime1">
              <a:rPr lang="en-GB"/>
              <a:pPr>
                <a:defRPr/>
              </a:pPr>
              <a:t>01/02/2019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05500574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53E21-5096-4BCF-B442-CCA73936163B}" type="datetime1">
              <a:rPr lang="en-GB"/>
              <a:pPr>
                <a:defRPr/>
              </a:pPr>
              <a:t>01/02/2019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11150447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7207" flipH="1" flipV="1">
            <a:off x="296863" y="525145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eperen 42"/>
          <p:cNvGrpSpPr>
            <a:grpSpLocks/>
          </p:cNvGrpSpPr>
          <p:nvPr/>
        </p:nvGrpSpPr>
        <p:grpSpPr bwMode="auto">
          <a:xfrm>
            <a:off x="3067050" y="4864100"/>
            <a:ext cx="3009900" cy="141288"/>
            <a:chOff x="3067728" y="5089108"/>
            <a:chExt cx="3008546" cy="140422"/>
          </a:xfrm>
        </p:grpSpPr>
        <p:grpSp>
          <p:nvGrpSpPr>
            <p:cNvPr id="5" name="Groeperen 35"/>
            <p:cNvGrpSpPr>
              <a:grpSpLocks/>
            </p:cNvGrpSpPr>
            <p:nvPr/>
          </p:nvGrpSpPr>
          <p:grpSpPr bwMode="auto">
            <a:xfrm>
              <a:off x="4263597" y="5089108"/>
              <a:ext cx="616806" cy="140422"/>
              <a:chOff x="632401" y="586809"/>
              <a:chExt cx="616806" cy="140422"/>
            </a:xfrm>
          </p:grpSpPr>
          <p:sp>
            <p:nvSpPr>
              <p:cNvPr id="8" name="Afgeronde rechthoek 12"/>
              <p:cNvSpPr/>
              <p:nvPr/>
            </p:nvSpPr>
            <p:spPr>
              <a:xfrm>
                <a:off x="632969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E3B2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9" name="Afgeronde rechthoek 13"/>
              <p:cNvSpPr/>
              <p:nvPr/>
            </p:nvSpPr>
            <p:spPr>
              <a:xfrm>
                <a:off x="791647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0" name="Afgeronde rechthoek 14"/>
              <p:cNvSpPr/>
              <p:nvPr/>
            </p:nvSpPr>
            <p:spPr>
              <a:xfrm>
                <a:off x="950326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1" name="Afgeronde rechthoek 15"/>
              <p:cNvSpPr/>
              <p:nvPr/>
            </p:nvSpPr>
            <p:spPr>
              <a:xfrm>
                <a:off x="1109004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</p:grpSp>
        <p:cxnSp>
          <p:nvCxnSpPr>
            <p:cNvPr id="6" name="Rechte verbindingslijn 38"/>
            <p:cNvCxnSpPr/>
            <p:nvPr/>
          </p:nvCxnSpPr>
          <p:spPr>
            <a:xfrm flipH="1">
              <a:off x="3067728" y="5152219"/>
              <a:ext cx="108536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39"/>
            <p:cNvCxnSpPr/>
            <p:nvPr/>
          </p:nvCxnSpPr>
          <p:spPr>
            <a:xfrm flipH="1">
              <a:off x="4970285" y="5152219"/>
              <a:ext cx="110598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1162051"/>
            <a:ext cx="6336000" cy="3267074"/>
          </a:xfrm>
        </p:spPr>
        <p:txBody>
          <a:bodyPr anchor="ctr"/>
          <a:lstStyle>
            <a:lvl1pPr marL="0" indent="0" algn="ctr">
              <a:buFontTx/>
              <a:buNone/>
              <a:defRPr sz="50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66643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266D7-602B-4658-8EF3-D61094983D08}" type="datetime1">
              <a:rPr lang="en-GB"/>
              <a:pPr>
                <a:defRPr/>
              </a:pPr>
              <a:t>01/02/2019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79802553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298825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23707" flipH="1" flipV="1">
            <a:off x="1599407" y="2485231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8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1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314699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596142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9217026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2551113"/>
            <a:ext cx="9172576" cy="1698625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403225" y="414338"/>
            <a:ext cx="617538" cy="141287"/>
            <a:chOff x="8178063" y="414687"/>
            <a:chExt cx="616806" cy="140422"/>
          </a:xfrm>
        </p:grpSpPr>
        <p:sp>
          <p:nvSpPr>
            <p:cNvPr id="6" name="Afgeronde rechthoek 12"/>
            <p:cNvSpPr/>
            <p:nvPr/>
          </p:nvSpPr>
          <p:spPr>
            <a:xfrm>
              <a:off x="8178063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7" name="Afgeronde rechthoek 13"/>
            <p:cNvSpPr/>
            <p:nvPr/>
          </p:nvSpPr>
          <p:spPr>
            <a:xfrm>
              <a:off x="8336625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4"/>
            <p:cNvSpPr/>
            <p:nvPr/>
          </p:nvSpPr>
          <p:spPr>
            <a:xfrm>
              <a:off x="8495187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5"/>
            <p:cNvSpPr/>
            <p:nvPr/>
          </p:nvSpPr>
          <p:spPr>
            <a:xfrm>
              <a:off x="8653748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0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23707" flipH="1" flipV="1">
            <a:off x="1599407" y="2485231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2566599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510712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114675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60000" flipH="1" flipV="1">
            <a:off x="872332" y="31670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141288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130622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174502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2552700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65617">
            <a:off x="1314450" y="2835275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2568647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025300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486150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65617">
            <a:off x="1314450" y="2835275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502097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4604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538" y="2824163"/>
            <a:ext cx="24066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26070" flipH="1" flipV="1">
            <a:off x="-3546475" y="360680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5888038"/>
            <a:ext cx="665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27050" y="6245225"/>
            <a:ext cx="615950" cy="141288"/>
            <a:chOff x="526383" y="6245380"/>
            <a:chExt cx="616806" cy="140422"/>
          </a:xfrm>
        </p:grpSpPr>
        <p:sp>
          <p:nvSpPr>
            <p:cNvPr id="6" name="Afgeronde rechthoek 26"/>
            <p:cNvSpPr/>
            <p:nvPr/>
          </p:nvSpPr>
          <p:spPr>
            <a:xfrm>
              <a:off x="526383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7" name="Afgeronde rechthoek 30"/>
            <p:cNvSpPr/>
            <p:nvPr/>
          </p:nvSpPr>
          <p:spPr>
            <a:xfrm>
              <a:off x="685354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31"/>
            <p:cNvSpPr/>
            <p:nvPr/>
          </p:nvSpPr>
          <p:spPr>
            <a:xfrm>
              <a:off x="844324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32"/>
            <p:cNvSpPr/>
            <p:nvPr/>
          </p:nvSpPr>
          <p:spPr>
            <a:xfrm>
              <a:off x="1003295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78455897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a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5650"/>
            <a:ext cx="914400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80000" flipH="1" flipV="1">
            <a:off x="631825" y="373063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0" y="6069013"/>
            <a:ext cx="5270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>
            <a:off x="8016875" y="354013"/>
            <a:ext cx="617538" cy="141287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2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  <a:cs typeface="Arial"/>
              </a:endParaRPr>
            </a:p>
          </p:txBody>
        </p:sp>
      </p:grpSp>
      <p:pic>
        <p:nvPicPr>
          <p:cNvPr id="12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24" y="3038474"/>
            <a:ext cx="6610351" cy="1724025"/>
          </a:xfrm>
        </p:spPr>
        <p:txBody>
          <a:bodyPr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4" y="4733925"/>
            <a:ext cx="6610351" cy="89535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2562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41070" flipV="1">
            <a:off x="1910557" y="46275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5991225"/>
            <a:ext cx="528638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4"/>
          <p:cNvGrpSpPr>
            <a:grpSpLocks/>
          </p:cNvGrpSpPr>
          <p:nvPr/>
        </p:nvGrpSpPr>
        <p:grpSpPr bwMode="auto">
          <a:xfrm>
            <a:off x="682625" y="1803400"/>
            <a:ext cx="617538" cy="139700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2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</p:grpSp>
      <p:pic>
        <p:nvPicPr>
          <p:cNvPr id="12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599" y="2247899"/>
            <a:ext cx="6610351" cy="1724025"/>
          </a:xfrm>
        </p:spPr>
        <p:txBody>
          <a:bodyPr/>
          <a:lstStyle>
            <a:lvl1pPr algn="l">
              <a:lnSpc>
                <a:spcPct val="80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599" y="4200525"/>
            <a:ext cx="6610351" cy="89535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52846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8A074-DB07-4B03-86D4-47955F48CD6A}" type="datetime1">
              <a:rPr lang="en-GB"/>
              <a:pPr>
                <a:defRPr/>
              </a:pPr>
              <a:t>01/02/2019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26519373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green">
    <p:bg>
      <p:bgPr>
        <a:solidFill>
          <a:srgbClr val="A5A3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19852" flipH="1" flipV="1">
            <a:off x="1368425" y="3563938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 rot="10800000">
            <a:off x="4264025" y="476250"/>
            <a:ext cx="615950" cy="141288"/>
            <a:chOff x="4259287" y="501303"/>
            <a:chExt cx="616806" cy="140422"/>
          </a:xfrm>
        </p:grpSpPr>
        <p:sp>
          <p:nvSpPr>
            <p:cNvPr id="8" name="Afgeronde rechthoek 19"/>
            <p:cNvSpPr/>
            <p:nvPr/>
          </p:nvSpPr>
          <p:spPr>
            <a:xfrm>
              <a:off x="4259287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0"/>
            <p:cNvSpPr/>
            <p:nvPr/>
          </p:nvSpPr>
          <p:spPr>
            <a:xfrm>
              <a:off x="4418258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21"/>
            <p:cNvSpPr/>
            <p:nvPr/>
          </p:nvSpPr>
          <p:spPr>
            <a:xfrm>
              <a:off x="4577228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1" name="Afgeronde rechthoek 22"/>
            <p:cNvSpPr/>
            <p:nvPr/>
          </p:nvSpPr>
          <p:spPr>
            <a:xfrm>
              <a:off x="4736199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453104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fuchsia">
    <p:bg>
      <p:bgPr>
        <a:solidFill>
          <a:srgbClr val="C300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94157" flipH="1" flipV="1">
            <a:off x="2763043" y="1413669"/>
            <a:ext cx="11036301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4259263" y="501650"/>
            <a:ext cx="617537" cy="139700"/>
            <a:chOff x="4259287" y="501303"/>
            <a:chExt cx="616806" cy="140422"/>
          </a:xfrm>
        </p:grpSpPr>
        <p:sp>
          <p:nvSpPr>
            <p:cNvPr id="7" name="Afgeronde rechthoek 24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25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6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27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</p:grpSp>
      <p:pic>
        <p:nvPicPr>
          <p:cNvPr id="11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687801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48175" flipH="1" flipV="1">
            <a:off x="2218532" y="312975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eperen 18"/>
          <p:cNvGrpSpPr>
            <a:grpSpLocks/>
          </p:cNvGrpSpPr>
          <p:nvPr/>
        </p:nvGrpSpPr>
        <p:grpSpPr bwMode="auto">
          <a:xfrm>
            <a:off x="4259263" y="501650"/>
            <a:ext cx="617537" cy="139700"/>
            <a:chOff x="4259287" y="501303"/>
            <a:chExt cx="616806" cy="140422"/>
          </a:xfrm>
        </p:grpSpPr>
        <p:sp>
          <p:nvSpPr>
            <p:cNvPr id="7" name="Afgeronde rechthoek 19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20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1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30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</p:grpSp>
      <p:pic>
        <p:nvPicPr>
          <p:cNvPr id="11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584992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051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051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913A3-6B39-4F7E-96F0-CA73F3ED21E9}" type="datetime1">
              <a:rPr lang="en-GB"/>
              <a:pPr>
                <a:defRPr/>
              </a:pPr>
              <a:t>01/02/2019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0610436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1828800"/>
            <a:ext cx="4467225" cy="4048125"/>
          </a:xfrm>
        </p:spPr>
        <p:txBody>
          <a:bodyPr rtlCol="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1150" y="2486025"/>
            <a:ext cx="3114676" cy="3000375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DF2FE-4AAD-4555-8F0D-3090DE71711E}" type="datetime1">
              <a:rPr lang="en-GB"/>
              <a:pPr>
                <a:defRPr/>
              </a:pPr>
              <a:t>01/02/2019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75311937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9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04103">
            <a:off x="7050088" y="5241925"/>
            <a:ext cx="2566987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7843838" y="6000750"/>
            <a:ext cx="938212" cy="457200"/>
            <a:chOff x="7843122" y="6000751"/>
            <a:chExt cx="939600" cy="457272"/>
          </a:xfrm>
        </p:grpSpPr>
        <p:sp>
          <p:nvSpPr>
            <p:cNvPr id="9" name="Rounded Rectangle 8"/>
            <p:cNvSpPr/>
            <p:nvPr/>
          </p:nvSpPr>
          <p:spPr>
            <a:xfrm>
              <a:off x="7876508" y="6029331"/>
              <a:ext cx="877596" cy="395350"/>
            </a:xfrm>
            <a:prstGeom prst="roundRect">
              <a:avLst>
                <a:gd name="adj" fmla="val 70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41" name="Picture 7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3122" y="6000751"/>
              <a:ext cx="939600" cy="457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608013" y="457200"/>
            <a:ext cx="7886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8013" y="1552575"/>
            <a:ext cx="7886700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text styles</a:t>
            </a:r>
          </a:p>
          <a:p>
            <a:pPr lvl="1"/>
            <a:r>
              <a:rPr lang="en-US" altLang="nl-BE" smtClean="0"/>
              <a:t>Second level</a:t>
            </a:r>
          </a:p>
          <a:p>
            <a:pPr lvl="2"/>
            <a:r>
              <a:rPr lang="en-US" altLang="nl-BE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857250" cy="25241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140263-4C6D-4127-98DB-8AF8854692AC}" type="datetime1">
              <a:rPr lang="en-GB"/>
              <a:pPr>
                <a:defRPr/>
              </a:pPr>
              <a:t>01/02/2019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975" y="6356350"/>
            <a:ext cx="3086100" cy="25241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08EB83-1F47-49CF-A40A-0D5B1D691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1"/>
          <p:cNvGrpSpPr>
            <a:grpSpLocks/>
          </p:cNvGrpSpPr>
          <p:nvPr/>
        </p:nvGrpSpPr>
        <p:grpSpPr bwMode="auto">
          <a:xfrm>
            <a:off x="8669338" y="365125"/>
            <a:ext cx="139700" cy="615950"/>
            <a:chOff x="8674370" y="364342"/>
            <a:chExt cx="140422" cy="616806"/>
          </a:xfrm>
        </p:grpSpPr>
        <p:sp>
          <p:nvSpPr>
            <p:cNvPr id="13" name="Afgeronde rechthoek 14"/>
            <p:cNvSpPr/>
            <p:nvPr/>
          </p:nvSpPr>
          <p:spPr>
            <a:xfrm rot="5400000">
              <a:off x="8674634" y="364078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grpSp>
          <p:nvGrpSpPr>
            <p:cNvPr id="1036" name="Group 13"/>
            <p:cNvGrpSpPr>
              <a:grpSpLocks/>
            </p:cNvGrpSpPr>
            <p:nvPr/>
          </p:nvGrpSpPr>
          <p:grpSpPr bwMode="auto"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5" name="Afgeronde rechthoek 14"/>
              <p:cNvSpPr/>
              <p:nvPr/>
            </p:nvSpPr>
            <p:spPr>
              <a:xfrm rot="5400000">
                <a:off x="8670151" y="722476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6" name="Afgeronde rechthoek 15"/>
              <p:cNvSpPr/>
              <p:nvPr/>
            </p:nvSpPr>
            <p:spPr>
              <a:xfrm rot="5400000">
                <a:off x="8670151" y="881447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7" name="Afgeronde rechthoek 16"/>
              <p:cNvSpPr/>
              <p:nvPr/>
            </p:nvSpPr>
            <p:spPr>
              <a:xfrm rot="5400000">
                <a:off x="8670151" y="1040418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</p:grpSp>
      </p:grpSp>
      <p:cxnSp>
        <p:nvCxnSpPr>
          <p:cNvPr id="20" name="Straight Connector 19"/>
          <p:cNvCxnSpPr/>
          <p:nvPr/>
        </p:nvCxnSpPr>
        <p:spPr>
          <a:xfrm>
            <a:off x="1552575" y="6400800"/>
            <a:ext cx="0" cy="115888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9pPr>
    </p:titleStyle>
    <p:bodyStyle>
      <a:lvl1pPr marL="133350" indent="-133350" algn="l" rtl="0" eaLnBrk="1" fontAlgn="base" hangingPunct="1">
        <a:spcBef>
          <a:spcPts val="6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14300" algn="l" rtl="0" eaLnBrk="1" fontAlgn="base" hangingPunct="1">
        <a:spcBef>
          <a:spcPts val="4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019175" indent="-104775" algn="l" rtl="0" eaLnBrk="1" fontAlgn="base" hangingPunct="1">
        <a:spcBef>
          <a:spcPts val="4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ctrTitle"/>
          </p:nvPr>
        </p:nvSpPr>
        <p:spPr>
          <a:xfrm>
            <a:off x="2057400" y="2466975"/>
            <a:ext cx="5753100" cy="1724025"/>
          </a:xfrm>
        </p:spPr>
        <p:txBody>
          <a:bodyPr/>
          <a:lstStyle/>
          <a:p>
            <a:r>
              <a:rPr lang="nl-BE" altLang="nl-BE" dirty="0" smtClean="0"/>
              <a:t>CLAW event 2019</a:t>
            </a:r>
            <a:br>
              <a:rPr lang="nl-BE" altLang="nl-BE" dirty="0" smtClean="0"/>
            </a:br>
            <a:r>
              <a:rPr lang="nl-BE" altLang="nl-BE" dirty="0" err="1" smtClean="0"/>
              <a:t>Overview</a:t>
            </a:r>
            <a:endParaRPr lang="nl-BE" altLang="nl-BE" dirty="0" smtClean="0"/>
          </a:p>
        </p:txBody>
      </p:sp>
      <p:sp>
        <p:nvSpPr>
          <p:cNvPr id="21507" name="Subtitle 4"/>
          <p:cNvSpPr>
            <a:spLocks noGrp="1"/>
          </p:cNvSpPr>
          <p:nvPr>
            <p:ph type="subTitle" idx="1"/>
          </p:nvPr>
        </p:nvSpPr>
        <p:spPr>
          <a:xfrm>
            <a:off x="2057400" y="4257675"/>
            <a:ext cx="5753100" cy="10001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nl-BE" altLang="nl-BE" dirty="0" smtClean="0"/>
              <a:t>Laetitia Lagneau</a:t>
            </a:r>
          </a:p>
          <a:p>
            <a:pPr>
              <a:spcBef>
                <a:spcPct val="0"/>
              </a:spcBef>
            </a:pPr>
            <a:r>
              <a:rPr lang="nl-BE" altLang="nl-BE" dirty="0" smtClean="0"/>
              <a:t>SIG-MARCOM</a:t>
            </a:r>
          </a:p>
          <a:p>
            <a:pPr>
              <a:spcBef>
                <a:spcPct val="0"/>
              </a:spcBef>
            </a:pPr>
            <a:r>
              <a:rPr lang="nl-BE" altLang="nl-BE" dirty="0" smtClean="0"/>
              <a:t>London 2019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 dirty="0" smtClean="0">
                <a:solidFill>
                  <a:srgbClr val="0071BA"/>
                </a:solidFill>
              </a:rPr>
              <a:t>Context</a:t>
            </a:r>
          </a:p>
        </p:txBody>
      </p:sp>
      <p:sp>
        <p:nvSpPr>
          <p:cNvPr id="22532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nl-BE" dirty="0" smtClean="0">
                <a:solidFill>
                  <a:schemeClr val="tx2"/>
                </a:solidFill>
              </a:rPr>
              <a:t>04/02/2019</a:t>
            </a:r>
            <a:endParaRPr lang="en-US" altLang="nl-BE" dirty="0">
              <a:solidFill>
                <a:schemeClr val="tx2"/>
              </a:solidFill>
            </a:endParaRPr>
          </a:p>
        </p:txBody>
      </p:sp>
      <p:sp>
        <p:nvSpPr>
          <p:cNvPr id="22533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nl-BE" dirty="0" smtClean="0">
                <a:solidFill>
                  <a:schemeClr val="tx2"/>
                </a:solidFill>
              </a:rPr>
              <a:t>Claw Event overview</a:t>
            </a:r>
            <a:endParaRPr lang="en-US" altLang="nl-BE" dirty="0">
              <a:solidFill>
                <a:schemeClr val="tx2"/>
              </a:solidFill>
            </a:endParaRPr>
          </a:p>
        </p:txBody>
      </p:sp>
      <p:pic>
        <p:nvPicPr>
          <p:cNvPr id="1026" name="Picture 2" descr="RÃ©sultat de recherche d'images pour &quot;gÃ©ant claw 2018&quot;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19" y="2092036"/>
            <a:ext cx="7226705" cy="227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Some</a:t>
            </a:r>
            <a:r>
              <a:rPr lang="fr-BE" dirty="0" smtClean="0"/>
              <a:t> figures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BE" sz="3600" dirty="0" smtClean="0">
                <a:solidFill>
                  <a:srgbClr val="0070C0"/>
                </a:solidFill>
              </a:rPr>
              <a:t>60+</a:t>
            </a:r>
          </a:p>
          <a:p>
            <a:pPr algn="ctr"/>
            <a:endParaRPr lang="fr-BE" sz="3600" dirty="0" smtClean="0">
              <a:solidFill>
                <a:srgbClr val="0070C0"/>
              </a:solidFill>
            </a:endParaRPr>
          </a:p>
          <a:p>
            <a:pPr algn="ctr"/>
            <a:r>
              <a:rPr lang="fr-BE" sz="3600" dirty="0">
                <a:solidFill>
                  <a:srgbClr val="0070C0"/>
                </a:solidFill>
              </a:rPr>
              <a:t>2</a:t>
            </a:r>
            <a:endParaRPr lang="fr-BE" sz="3600" dirty="0" smtClean="0">
              <a:solidFill>
                <a:srgbClr val="0070C0"/>
              </a:solidFill>
            </a:endParaRPr>
          </a:p>
          <a:p>
            <a:pPr algn="ctr"/>
            <a:endParaRPr lang="fr-BE" sz="3600" dirty="0">
              <a:solidFill>
                <a:srgbClr val="0070C0"/>
              </a:solidFill>
            </a:endParaRPr>
          </a:p>
          <a:p>
            <a:pPr algn="ctr"/>
            <a:r>
              <a:rPr lang="fr-BE" sz="3600" dirty="0" smtClean="0">
                <a:solidFill>
                  <a:srgbClr val="0070C0"/>
                </a:solidFill>
              </a:rPr>
              <a:t>21</a:t>
            </a:r>
          </a:p>
          <a:p>
            <a:pPr algn="ctr"/>
            <a:endParaRPr lang="fr-BE" sz="3600" dirty="0">
              <a:solidFill>
                <a:srgbClr val="0070C0"/>
              </a:solidFill>
            </a:endParaRPr>
          </a:p>
          <a:p>
            <a:pPr algn="ctr"/>
            <a:r>
              <a:rPr lang="fr-BE" sz="3600" dirty="0" smtClean="0">
                <a:solidFill>
                  <a:srgbClr val="0070C0"/>
                </a:solidFill>
              </a:rPr>
              <a:t>100</a:t>
            </a:r>
            <a:endParaRPr lang="fr-BE" sz="3600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02/04/2019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Claw event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149741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The </a:t>
            </a:r>
            <a:r>
              <a:rPr lang="fr-BE" dirty="0" err="1" smtClean="0"/>
              <a:t>event</a:t>
            </a:r>
            <a:r>
              <a:rPr lang="fr-BE" dirty="0" smtClean="0"/>
              <a:t> : Day 1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02/04/2019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Claw event overview</a:t>
            </a:r>
            <a:endParaRPr lang="en-US" dirty="0"/>
          </a:p>
        </p:txBody>
      </p:sp>
      <p:pic>
        <p:nvPicPr>
          <p:cNvPr id="6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9" t="16823" r="20871" b="14959"/>
          <a:stretch/>
        </p:blipFill>
        <p:spPr>
          <a:xfrm>
            <a:off x="1018309" y="1489363"/>
            <a:ext cx="6677891" cy="4155756"/>
          </a:xfrm>
        </p:spPr>
      </p:pic>
      <p:pic>
        <p:nvPicPr>
          <p:cNvPr id="7" name="Picture 2" descr="RÃ©sultat de recherche d'images pour &quot;copyright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453" y="5625389"/>
            <a:ext cx="235594" cy="234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16236" y="5605846"/>
            <a:ext cx="18911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50" dirty="0" smtClean="0"/>
              <a:t>Charlie van </a:t>
            </a:r>
            <a:r>
              <a:rPr lang="fr-BE" sz="1050" dirty="0" err="1" smtClean="0"/>
              <a:t>Genuchten</a:t>
            </a:r>
            <a:endParaRPr lang="fr-BE" sz="1050" dirty="0"/>
          </a:p>
        </p:txBody>
      </p:sp>
    </p:spTree>
    <p:extLst>
      <p:ext uri="{BB962C8B-B14F-4D97-AF65-F5344CB8AC3E}">
        <p14:creationId xmlns:p14="http://schemas.microsoft.com/office/powerpoint/2010/main" val="182344450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The </a:t>
            </a:r>
            <a:r>
              <a:rPr lang="fr-BE" dirty="0" err="1" smtClean="0"/>
              <a:t>event</a:t>
            </a:r>
            <a:r>
              <a:rPr lang="fr-BE" dirty="0" smtClean="0"/>
              <a:t> : Day 2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02/04/2019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Claw event overview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7" t="15874" r="20111" b="8188"/>
          <a:stretch/>
        </p:blipFill>
        <p:spPr>
          <a:xfrm>
            <a:off x="1097820" y="1586345"/>
            <a:ext cx="6252015" cy="4273417"/>
          </a:xfrm>
        </p:spPr>
      </p:pic>
      <p:pic>
        <p:nvPicPr>
          <p:cNvPr id="1026" name="Picture 2" descr="RÃ©sultat de recherche d'images pour &quot;copyright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453" y="5625389"/>
            <a:ext cx="235594" cy="234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16236" y="5605846"/>
            <a:ext cx="18911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50" dirty="0" smtClean="0"/>
              <a:t>Charlie van </a:t>
            </a:r>
            <a:r>
              <a:rPr lang="fr-BE" sz="1050" dirty="0" err="1" smtClean="0"/>
              <a:t>Genuchten</a:t>
            </a:r>
            <a:endParaRPr lang="fr-BE" sz="1050" dirty="0"/>
          </a:p>
        </p:txBody>
      </p:sp>
    </p:spTree>
    <p:extLst>
      <p:ext uri="{BB962C8B-B14F-4D97-AF65-F5344CB8AC3E}">
        <p14:creationId xmlns:p14="http://schemas.microsoft.com/office/powerpoint/2010/main" val="2453203261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What</a:t>
            </a:r>
            <a:r>
              <a:rPr lang="fr-BE" dirty="0" smtClean="0"/>
              <a:t> </a:t>
            </a:r>
            <a:r>
              <a:rPr lang="fr-BE" dirty="0" err="1" smtClean="0"/>
              <a:t>did</a:t>
            </a:r>
            <a:r>
              <a:rPr lang="fr-BE" dirty="0" smtClean="0"/>
              <a:t> I </a:t>
            </a:r>
            <a:r>
              <a:rPr lang="fr-BE" dirty="0" err="1" smtClean="0"/>
              <a:t>bring</a:t>
            </a:r>
            <a:r>
              <a:rPr lang="fr-BE" dirty="0" smtClean="0"/>
              <a:t> home ?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3600" dirty="0" err="1" smtClean="0"/>
              <a:t>Roles</a:t>
            </a:r>
            <a:r>
              <a:rPr lang="fr-BE" sz="3600" dirty="0" smtClean="0"/>
              <a:t> and </a:t>
            </a:r>
            <a:r>
              <a:rPr lang="fr-BE" sz="3600" dirty="0" err="1" smtClean="0"/>
              <a:t>responsibilities</a:t>
            </a:r>
            <a:endParaRPr lang="fr-BE" sz="3600" dirty="0" smtClean="0"/>
          </a:p>
          <a:p>
            <a:endParaRPr lang="fr-BE" sz="3600" dirty="0" smtClean="0"/>
          </a:p>
          <a:p>
            <a:r>
              <a:rPr lang="fr-BE" sz="3600" dirty="0" smtClean="0"/>
              <a:t>Training</a:t>
            </a:r>
          </a:p>
          <a:p>
            <a:endParaRPr lang="fr-BE" sz="3600" dirty="0" smtClean="0"/>
          </a:p>
          <a:p>
            <a:r>
              <a:rPr lang="fr-BE" sz="3600" dirty="0" err="1" smtClean="0"/>
              <a:t>Testing</a:t>
            </a:r>
            <a:endParaRPr lang="fr-BE" sz="3600" dirty="0" smtClean="0"/>
          </a:p>
          <a:p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02/04/2019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Claw event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28518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03350" y="3314700"/>
            <a:ext cx="6337300" cy="166687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Thank you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for your attention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">
  <a:themeElements>
    <a:clrScheme name="Belnet 2016 - presentaties">
      <a:dk1>
        <a:srgbClr val="706F6F"/>
      </a:dk1>
      <a:lt1>
        <a:sysClr val="window" lastClr="FFFFFF"/>
      </a:lt1>
      <a:dk2>
        <a:srgbClr val="0071BA"/>
      </a:dk2>
      <a:lt2>
        <a:srgbClr val="FFFFFF"/>
      </a:lt2>
      <a:accent1>
        <a:srgbClr val="00599C"/>
      </a:accent1>
      <a:accent2>
        <a:srgbClr val="E3B240"/>
      </a:accent2>
      <a:accent3>
        <a:srgbClr val="A5A32E"/>
      </a:accent3>
      <a:accent4>
        <a:srgbClr val="C3004D"/>
      </a:accent4>
      <a:accent5>
        <a:srgbClr val="9DD1E7"/>
      </a:accent5>
      <a:accent6>
        <a:srgbClr val="706F6F"/>
      </a:accent6>
      <a:hlink>
        <a:srgbClr val="0071BA"/>
      </a:hlink>
      <a:folHlink>
        <a:srgbClr val="706F6F"/>
      </a:folHlink>
    </a:clrScheme>
    <a:fontScheme name="Belnet 2016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 Theme" id="{66888BC4-4E98-4F1C-A8CB-60B641C5A694}" vid="{B096023D-71DE-40D4-922F-3B5EF51A5B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Belnet - PowerPoint Template</Template>
  <TotalTime>0</TotalTime>
  <Words>209</Words>
  <Application>Microsoft Office PowerPoint</Application>
  <PresentationFormat>On-screen Show (4:3)</PresentationFormat>
  <Paragraphs>49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Arial Rounded MT Bold</vt:lpstr>
      <vt:lpstr>Calibri</vt:lpstr>
      <vt:lpstr>Powerpoint Template</vt:lpstr>
      <vt:lpstr>CLAW event 2019 Overview</vt:lpstr>
      <vt:lpstr>Context</vt:lpstr>
      <vt:lpstr>Some figures</vt:lpstr>
      <vt:lpstr>The event : Day 1</vt:lpstr>
      <vt:lpstr>The event : Day 2</vt:lpstr>
      <vt:lpstr>What did I bring home ?</vt:lpstr>
      <vt:lpstr>PowerPoint Presentation</vt:lpstr>
      <vt:lpstr>PowerPoint Presentation</vt:lpstr>
    </vt:vector>
  </TitlesOfParts>
  <Company>BELNET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CLAW event 2019 Report</dc:title>
  <dc:creator>Laetitia Lagneau</dc:creator>
  <cp:lastModifiedBy>Laetitia Lagneau</cp:lastModifiedBy>
  <cp:revision>6</cp:revision>
  <dcterms:created xsi:type="dcterms:W3CDTF">2019-01-29T08:25:37Z</dcterms:created>
  <dcterms:modified xsi:type="dcterms:W3CDTF">2019-02-01T13:31:12Z</dcterms:modified>
</cp:coreProperties>
</file>