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6" r:id="rId8"/>
    <p:sldMasterId id="2147483648" r:id="rId9"/>
    <p:sldMasterId id="2147483652" r:id="rId10"/>
    <p:sldMasterId id="2147483662" r:id="rId11"/>
    <p:sldMasterId id="2147483693" r:id="rId12"/>
    <p:sldMasterId id="2147483698" r:id="rId13"/>
    <p:sldMasterId id="2147483665" r:id="rId14"/>
  </p:sldMasterIdLst>
  <p:notesMasterIdLst>
    <p:notesMasterId r:id="rId18"/>
  </p:notesMasterIdLst>
  <p:handoutMasterIdLst>
    <p:handoutMasterId r:id="rId19"/>
  </p:handoutMasterIdLst>
  <p:sldIdLst>
    <p:sldId id="287" r:id="rId15"/>
    <p:sldId id="271" r:id="rId16"/>
    <p:sldId id="288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898"/>
    <a:srgbClr val="003D50"/>
    <a:srgbClr val="0D224C"/>
    <a:srgbClr val="384973"/>
    <a:srgbClr val="007FB3"/>
    <a:srgbClr val="8E1558"/>
    <a:srgbClr val="A74977"/>
    <a:srgbClr val="F8A900"/>
    <a:srgbClr val="FED9A2"/>
    <a:srgbClr val="007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5" autoAdjust="0"/>
    <p:restoredTop sz="87234" autoAdjust="0"/>
  </p:normalViewPr>
  <p:slideViewPr>
    <p:cSldViewPr snapToGrid="0" snapToObjects="1" showGuides="1">
      <p:cViewPr varScale="1">
        <p:scale>
          <a:sx n="152" d="100"/>
          <a:sy n="152" d="100"/>
        </p:scale>
        <p:origin x="-104" y="-264"/>
      </p:cViewPr>
      <p:guideLst>
        <p:guide orient="horz" pos="1620"/>
        <p:guide pos="523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55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2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Master" Target="slideMasters/slideMaster3.xml"/><Relationship Id="rId11" Type="http://schemas.openxmlformats.org/officeDocument/2006/relationships/slideMaster" Target="slideMasters/slideMaster4.xml"/><Relationship Id="rId12" Type="http://schemas.openxmlformats.org/officeDocument/2006/relationships/slideMaster" Target="slideMasters/slideMaster5.xml"/><Relationship Id="rId13" Type="http://schemas.openxmlformats.org/officeDocument/2006/relationships/slideMaster" Target="slideMasters/slideMaster6.xml"/><Relationship Id="rId14" Type="http://schemas.openxmlformats.org/officeDocument/2006/relationships/slideMaster" Target="slideMasters/slideMaster7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customXml" Target="../customXml/item5.xml"/><Relationship Id="rId6" Type="http://schemas.openxmlformats.org/officeDocument/2006/relationships/customXml" Target="../customXml/item6.xml"/><Relationship Id="rId7" Type="http://schemas.openxmlformats.org/officeDocument/2006/relationships/customXml" Target="../customXml/item7.xml"/><Relationship Id="rId8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01/02/19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01/02/19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F736B4-CCE6-F245-8CC8-23D803E7F04C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01/02/19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srgbClr val="2C3841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9CA28E-C823-46A7-ACC3-740ED2E57C53}" type="slidenum"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srgbClr val="2C3841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877977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4" Type="http://schemas.openxmlformats.org/officeDocument/2006/relationships/hyperlink" Target="jisc.ac.uk" TargetMode="External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4" Type="http://schemas.openxmlformats.org/officeDocument/2006/relationships/hyperlink" Target="jisc.ac.uk" TargetMode="External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.emf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.emf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B3239D9C-EA5C-4DDB-ACFA-8E457CD8E0F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background image (via slide master)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 dirty="0"/>
              <a:t>Date / publication (white/black)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34464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61" t="86" r="17143"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="" xmlns:a16="http://schemas.microsoft.com/office/drawing/2014/main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="" xmlns:a16="http://schemas.microsoft.com/office/drawing/2014/main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="" xmlns:a16="http://schemas.microsoft.com/office/drawing/2014/main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="" xmlns:a16="http://schemas.microsoft.com/office/drawing/2014/main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="" xmlns:a16="http://schemas.microsoft.com/office/drawing/2014/main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customerservices@jisc.ac.uk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713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61" t="86" r="17143"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="" xmlns:a16="http://schemas.microsoft.com/office/drawing/2014/main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="" xmlns:a16="http://schemas.microsoft.com/office/drawing/2014/main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="" xmlns:a16="http://schemas.microsoft.com/office/drawing/2014/main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="" xmlns:a16="http://schemas.microsoft.com/office/drawing/2014/main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="" xmlns:a16="http://schemas.microsoft.com/office/drawing/2014/main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customerservices@jisc.ac.uk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5E772FA-3B8F-4A70-BA9D-5EA12F653C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3980624"/>
            <a:ext cx="4635257" cy="34157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100000"/>
              </a:lnSpc>
              <a:defRPr sz="29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550827"/>
            <a:ext cx="6518277" cy="255741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DB8B65E-F878-4D46-A31B-3E89174CCA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809" y="1304"/>
            <a:ext cx="1516058" cy="15136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E9D9C45-3CE5-4396-8F56-89EBA2021A4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84914" y="377237"/>
            <a:ext cx="540000" cy="5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108649E1-5621-4346-8FFB-D8495FB31A0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75000"/>
          </a:blip>
          <a:stretch>
            <a:fillRect/>
          </a:stretch>
        </p:blipFill>
        <p:spPr>
          <a:xfrm>
            <a:off x="7088915" y="4422335"/>
            <a:ext cx="1908665" cy="54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4149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5E772FA-3B8F-4A70-BA9D-5EA12F653C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3980624"/>
            <a:ext cx="4635257" cy="34157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100000"/>
              </a:lnSpc>
              <a:defRPr sz="29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550827"/>
            <a:ext cx="6518277" cy="255741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DB8B65E-F878-4D46-A31B-3E89174CCA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809" y="1304"/>
            <a:ext cx="1516058" cy="15136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E9D9C45-3CE5-4396-8F56-89EBA2021A4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84914" y="377237"/>
            <a:ext cx="540000" cy="5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108649E1-5621-4346-8FFB-D8495FB31A0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75000"/>
          </a:blip>
          <a:stretch>
            <a:fillRect/>
          </a:stretch>
        </p:blipFill>
        <p:spPr>
          <a:xfrm>
            <a:off x="7088915" y="4422335"/>
            <a:ext cx="1908665" cy="54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29785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theme" Target="../theme/theme2.xml"/><Relationship Id="rId9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theme" Target="../theme/theme3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theme" Target="../theme/theme4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theme" Target="../theme/theme5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theme" Target="../theme/theme6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theme" Target="../theme/theme7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704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75" r:id="rId5"/>
    <p:sldLayoutId id="2147483703" r:id="rId6"/>
    <p:sldLayoutId id="2147483705" r:id="rId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  <p:sldLayoutId id="2147483706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2013_Jisc_Logo_RGB300(19.5mm).png">
            <a:extLst>
              <a:ext uri="{FF2B5EF4-FFF2-40B4-BE49-F238E27FC236}">
                <a16:creationId xmlns="" xmlns:a16="http://schemas.microsoft.com/office/drawing/2014/main" id="{E669EC97-2594-3847-BC0E-5B1F804DFA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2">
            <a:extLst>
              <a:ext uri="{FF2B5EF4-FFF2-40B4-BE49-F238E27FC236}">
                <a16:creationId xmlns="" xmlns:a16="http://schemas.microsoft.com/office/drawing/2014/main" id="{E053B8FD-AB75-4AAA-81D9-D9B918CC667C}"/>
              </a:ext>
            </a:extLst>
          </p:cNvPr>
          <p:cNvSpPr txBox="1">
            <a:spLocks/>
          </p:cNvSpPr>
          <p:nvPr/>
        </p:nvSpPr>
        <p:spPr>
          <a:xfrm>
            <a:off x="415400" y="3618177"/>
            <a:ext cx="5373811" cy="34157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Crisis Communications 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="" xmlns:a16="http://schemas.microsoft.com/office/drawing/2014/main" id="{980F7DD7-B693-4C54-891F-A5DD8D1AA124}"/>
              </a:ext>
            </a:extLst>
          </p:cNvPr>
          <p:cNvSpPr txBox="1">
            <a:spLocks/>
          </p:cNvSpPr>
          <p:nvPr/>
        </p:nvSpPr>
        <p:spPr>
          <a:xfrm>
            <a:off x="415400" y="4105351"/>
            <a:ext cx="6518277" cy="25574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rgbClr val="FFFFFF"/>
                </a:solidFill>
              </a:rPr>
              <a:t>Continually improving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2829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034A04C5-CF20-48E7-A219-18CA72392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Practice makes perfect (well, nearly</a:t>
            </a:r>
            <a:r>
              <a:rPr lang="mr-IN" dirty="0" smtClean="0"/>
              <a:t>…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DF1635EC-7000-489F-9087-7ED9181A2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 smtClean="0"/>
              <a:t>Table top ‘practice ‘ scenarios every few months</a:t>
            </a:r>
          </a:p>
          <a:p>
            <a:pPr lvl="1"/>
            <a:r>
              <a:rPr lang="en-GB" sz="1400" dirty="0" smtClean="0"/>
              <a:t>Cements relationships between teams</a:t>
            </a:r>
          </a:p>
          <a:p>
            <a:pPr lvl="1"/>
            <a:r>
              <a:rPr lang="en-GB" sz="1400" dirty="0" smtClean="0"/>
              <a:t>Become familiar with agreed processes</a:t>
            </a:r>
          </a:p>
          <a:p>
            <a:pPr lvl="1"/>
            <a:r>
              <a:rPr lang="en-GB" sz="1400" dirty="0" smtClean="0"/>
              <a:t>Continually highlighting what works and what doesn’t</a:t>
            </a:r>
          </a:p>
          <a:p>
            <a:pPr lvl="1"/>
            <a:r>
              <a:rPr lang="en-GB" sz="1400" dirty="0" smtClean="0"/>
              <a:t>Identifies areas for improvement, e.g. :</a:t>
            </a:r>
          </a:p>
          <a:p>
            <a:pPr lvl="2"/>
            <a:r>
              <a:rPr lang="en-GB" sz="1400" dirty="0" smtClean="0"/>
              <a:t>Only one external phone line in press team, another line helps with media heavy events and not missing journalist opportunities</a:t>
            </a:r>
          </a:p>
          <a:p>
            <a:pPr lvl="2"/>
            <a:r>
              <a:rPr lang="en-GB" sz="1400" dirty="0" smtClean="0"/>
              <a:t>Lack of 24 hour cover system </a:t>
            </a:r>
            <a:r>
              <a:rPr lang="mr-IN" sz="1400" dirty="0" smtClean="0"/>
              <a:t>–</a:t>
            </a:r>
            <a:r>
              <a:rPr lang="en-GB" sz="1400" dirty="0" smtClean="0"/>
              <a:t> outside of ‘working hours’ is voluntary (although it works!)</a:t>
            </a:r>
            <a:endParaRPr lang="en-GB" sz="1400" dirty="0"/>
          </a:p>
        </p:txBody>
      </p:sp>
      <p:pic>
        <p:nvPicPr>
          <p:cNvPr id="11" name="Picture 10" descr="RTR47TC4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73" y="1429556"/>
            <a:ext cx="3884247" cy="218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05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0BE1EBF0-0B2A-47EA-8D4E-3969C4791B4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 smtClean="0"/>
              <a:t>Robert </a:t>
            </a:r>
            <a:r>
              <a:rPr lang="en-GB" dirty="0" err="1" smtClean="0"/>
              <a:t>Haymon</a:t>
            </a:r>
            <a:r>
              <a:rPr lang="en-GB" dirty="0" smtClean="0"/>
              <a:t>-Collins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8700F73-1583-4184-9D0F-6BA47CEA4333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GB" dirty="0" smtClean="0"/>
              <a:t>Executive director marketing and communications 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9F4A47D-4F2A-44CA-9E6F-DD81579A865B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44640928-F34D-4336-BCF8-592C634D018C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706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JISC_PRESENTATION_TEMPLATE_DEC2018_v2" id="{44523D53-DEA1-4D03-8469-B2AD049BD86C}" vid="{49FB5738-078A-428D-8E65-411DB74FEA6D}"/>
    </a:ext>
  </a:extLst>
</a:theme>
</file>

<file path=ppt/theme/theme2.xml><?xml version="1.0" encoding="utf-8"?>
<a:theme xmlns:a="http://schemas.openxmlformats.org/drawingml/2006/main" name="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JISC_PRESENTATION_TEMPLATE_DEC2018_v2" id="{44523D53-DEA1-4D03-8469-B2AD049BD86C}" vid="{FB1644FF-D291-40BD-BA74-5EE3B0F8BCC7}"/>
    </a:ext>
  </a:extLst>
</a:theme>
</file>

<file path=ppt/theme/theme3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JISC_PRESENTATION_TEMPLATE_DEC2018_v2" id="{44523D53-DEA1-4D03-8469-B2AD049BD86C}" vid="{BBAB9A4C-228C-469D-A139-84EE17A4A53A}"/>
    </a:ext>
  </a:extLst>
</a:theme>
</file>

<file path=ppt/theme/theme4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JISC_PRESENTATION_TEMPLATE_DEC2018_v2" id="{44523D53-DEA1-4D03-8469-B2AD049BD86C}" vid="{A19B55CA-B068-40CC-8E52-3AF6D1A60C8D}"/>
    </a:ext>
  </a:extLst>
</a:theme>
</file>

<file path=ppt/theme/theme5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JISC_PRESENTATION_TEMPLATE_DEC2018_v2" id="{44523D53-DEA1-4D03-8469-B2AD049BD86C}" vid="{547973C1-2CD6-4070-B9DD-672EA3F34DE6}"/>
    </a:ext>
  </a:extLst>
</a:theme>
</file>

<file path=ppt/theme/theme6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JISC_PRESENTATION_TEMPLATE_DEC2018_v2" id="{44523D53-DEA1-4D03-8469-B2AD049BD86C}" vid="{9E39C85D-F23C-4DB6-96DE-17779D83D688}"/>
    </a:ext>
  </a:extLst>
</a:theme>
</file>

<file path=ppt/theme/theme7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JISC_PRESENTATION_TEMPLATE_DEC2018_v2" id="{44523D53-DEA1-4D03-8469-B2AD049BD86C}" vid="{75B9A09F-667A-479D-BF7E-4ABF9832E9A7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Branding materials" ma:contentTypeID="0x010100FE5F9A7BD11B29499F57C8945F70B622006EC1EE5A6EB3A54882601E76F2230E91" ma:contentTypeVersion="204" ma:contentTypeDescription="Officially sanctioned Jisc branded materials to ensure consistent delivery of the Jisc brand" ma:contentTypeScope="" ma:versionID="60b7e4fcf537712a2ca569d62443c5ef">
  <xsd:schema xmlns:xsd="http://www.w3.org/2001/XMLSchema" xmlns:xs="http://www.w3.org/2001/XMLSchema" xmlns:p="http://schemas.microsoft.com/office/2006/metadata/properties" xmlns:ns1="http://schemas.microsoft.com/sharepoint/v3" xmlns:ns2="7c455f33-77d2-4545-9ec6-8ece34099d2f" xmlns:ns3="ebf13169-c280-4fc5-86f8-af5191a5ddf2" targetNamespace="http://schemas.microsoft.com/office/2006/metadata/properties" ma:root="true" ma:fieldsID="6597a2ddf4346e1903a62db340bb87ea" ns1:_="" ns2:_="" ns3:_="">
    <xsd:import namespace="http://schemas.microsoft.com/sharepoint/v3"/>
    <xsd:import namespace="7c455f33-77d2-4545-9ec6-8ece34099d2f"/>
    <xsd:import namespace="ebf13169-c280-4fc5-86f8-af5191a5ddf2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Function" minOccurs="0"/>
                <xsd:element ref="ns2:Superseded_x0020_Date" minOccurs="0"/>
                <xsd:element ref="ns1:_dlc_Exempt" minOccurs="0"/>
                <xsd:element ref="ns1:_dlc_ExpireDateSaved" minOccurs="0"/>
                <xsd:element ref="ns1:_dlc_ExpireDate" minOccurs="0"/>
                <xsd:element ref="ns2:o3e00855bc374b759da538ff30e63d2d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2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13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14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55f33-77d2-4545-9ec6-8ece34099d2f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d9eba3c5-b07a-4f32-883b-af8e6c2c072a}" ma:internalName="TaxCatchAll" ma:showField="CatchAllData" ma:web="ebf13169-c280-4fc5-86f8-af5191a5d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d9eba3c5-b07a-4f32-883b-af8e6c2c072a}" ma:internalName="TaxCatchAllLabel" ma:readOnly="true" ma:showField="CatchAllDataLabel" ma:web="ebf13169-c280-4fc5-86f8-af5191a5d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unction" ma:index="10" nillable="true" ma:displayName="Function" ma:internalName="Function">
      <xsd:simpleType>
        <xsd:restriction base="dms:Text">
          <xsd:maxLength value="255"/>
        </xsd:restriction>
      </xsd:simpleType>
    </xsd:element>
    <xsd:element name="Superseded_x0020_Date" ma:index="11" nillable="true" ma:displayName="Superseded Date" ma:description="The date that this document was superseded by a newer version" ma:format="DateOnly" ma:internalName="Superseded_x0020_Date">
      <xsd:simpleType>
        <xsd:restriction base="dms:DateTime"/>
      </xsd:simpleType>
    </xsd:element>
    <xsd:element name="o3e00855bc374b759da538ff30e63d2d" ma:index="15" nillable="true" ma:taxonomy="true" ma:internalName="o3e00855bc374b759da538ff30e63d2d" ma:taxonomyFieldName="Document_x0020_Descriptor" ma:displayName="Document Descriptor" ma:readOnly="false" ma:default="" ma:fieldId="{83e00855-bc37-4b75-9da5-38ff30e63d2d}" ma:sspId="79c6cfb5-50bc-4fca-81ee-f60fcea9a646" ma:termSetId="8c9dea71-68e7-4a16-8a3d-008d4dfe0c25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79c6cfb5-50bc-4fca-81ee-f60fcea9a646" ContentTypeId="0x010100FE5F9A7BD11B29499F57C8945F70B622" PreviousValue="false"/>
</file>

<file path=customXml/item3.xml><?xml version="1.0" encoding="utf-8"?>
<?mso-contentType ?>
<p:Policy xmlns:p="office.server.policy" id="" local="true">
  <p:Name>Branding materials</p:Name>
  <p:Description>keep until superseded</p:Description>
  <p:Statement>Records are kept until superseded. </p:Statement>
  <p:PolicyItems>
    <p:PolicyItem featureId="Microsoft.Office.RecordsManagement.PolicyFeatures.Expiration" staticId="0x010100FE5F9A7BD11B29499F57C8945F70B622|1139509062" UniqueId="b1cab473-be8a-45e2-9f62-fa4dde226952">
      <p:Name>Retention</p:Name>
      <p:Description>Automatic scheduling of content for processing, and performing a retention action on content that has reached its due date.</p:Description>
      <p:CustomData>
        <Schedules nextStageId="3" default="false">
          <Schedule type="Default">
            <stages>
              <data stageId="1" recur="true" offset="1" unit="years">
                <formula id="Microsoft.Office.RecordsManagement.PolicyFeatures.Expiration.Formula.BuiltIn">
                  <number>6</number>
                  <property>Created</property>
                  <propertyId>8c06beca-0777-48f7-91c7-6da68bc07b69</propertyId>
                  <period>years</period>
                </formula>
                <action type="workflow" id="e5e5c2e5-1221-47e2-9cc3-5877fbe81be1"/>
              </data>
            </stages>
          </Schedule>
          <Schedule type="Record">
            <stages>
              <data stageId="2" recur="true" offset="1" unit="months">
                <formula id="Microsoft.Office.RecordsManagement.PolicyFeatures.Expiration.Formula.BuiltIn">
                  <number>1</number>
                  <property>Superseded_x0020_Date</property>
                  <propertyId>b098f654-949d-4589-8c10-3a1be2aede7d</propertyId>
                  <period>days</period>
                </formula>
                <action type="workflow" id="e5e5c2e5-1221-47e2-9cc3-5877fbe81be1"/>
              </data>
            </stages>
          </Schedule>
        </Schedules>
      </p:CustomData>
    </p:PolicyItem>
    <p:PolicyItem featureId="Microsoft.Office.RecordsManagement.PolicyFeatures.PolicyAudit" staticId="0x010100FE5F9A7BD11B29499F57C8945F70B622|1757814118" UniqueId="951e290a-0666-4a67-a696-19e7889b72b0">
      <p:Name>Auditing</p:Name>
      <p:Description>Audits user actions on documents and list items to the Audit Log.</p:Description>
      <p:CustomData>
        <Audit>
          <Update/>
          <CheckInOut/>
          <MoveCopy/>
          <DeleteRestore/>
        </Audit>
      </p:CustomData>
    </p:PolicyItem>
  </p:PolicyItems>
</p:Policy>
</file>

<file path=customXml/item4.xml><?xml version="1.0" encoding="utf-8"?>
<?mso-contentType ?>
<spe:Receivers xmlns:spe="http://schemas.microsoft.com/sharepoint/events">
  <Receiver>
    <Name>Microsoft.Office.RecordsManagement.PolicyFeatures.ExpirationEventReceiver</Name>
    <Synchronization>Synchronous</Synchronization>
    <Type>10001</Type>
    <SequenceNumber>101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Policy Auditing</Name>
    <Synchronization>Synchronous</Synchronization>
    <Type>10001</Type>
    <SequenceNumber>1100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10002</Type>
    <SequenceNumber>1101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10004</Type>
    <SequenceNumber>1102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10006</Type>
    <SequenceNumber>1103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bf13169-c280-4fc5-86f8-af5191a5ddf2">UPHMKJDVS5P4-209-1333</_dlc_DocId>
    <_dlc_DocIdUrl xmlns="ebf13169-c280-4fc5-86f8-af5191a5ddf2">
      <Url>https://jisc365.sharepoint.com/sites/customerexperience/marketingcollabsite/_layouts/15/DocIdRedir.aspx?ID=UPHMKJDVS5P4-209-1333</Url>
      <Description>UPHMKJDVS5P4-209-1333</Description>
    </_dlc_DocIdUrl>
    <_dlc_ExpireDate xmlns="http://schemas.microsoft.com/sharepoint/v3">2024-12-12T11:53:09+00:00</_dlc_ExpireDate>
    <Function xmlns="7c455f33-77d2-4545-9ec6-8ece34099d2f" xsi:nil="true"/>
    <TaxCatchAll xmlns="7c455f33-77d2-4545-9ec6-8ece34099d2f"/>
    <Superseded_x0020_Date xmlns="7c455f33-77d2-4545-9ec6-8ece34099d2f" xsi:nil="true"/>
    <o3e00855bc374b759da538ff30e63d2d xmlns="7c455f33-77d2-4545-9ec6-8ece34099d2f">
      <Terms xmlns="http://schemas.microsoft.com/office/infopath/2007/PartnerControls"/>
    </o3e00855bc374b759da538ff30e63d2d>
  </documentManagement>
</p:properties>
</file>

<file path=customXml/item6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7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7CFF65-5DF3-4465-8FB3-0873C35BB1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c455f33-77d2-4545-9ec6-8ece34099d2f"/>
    <ds:schemaRef ds:uri="ebf13169-c280-4fc5-86f8-af5191a5d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BEC0BB-22C2-414E-880A-66BF3A66DE06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581E6DDB-AC93-4412-BB12-FF5953A376AA}">
  <ds:schemaRefs>
    <ds:schemaRef ds:uri="office.server.policy"/>
  </ds:schemaRefs>
</ds:datastoreItem>
</file>

<file path=customXml/itemProps4.xml><?xml version="1.0" encoding="utf-8"?>
<ds:datastoreItem xmlns:ds="http://schemas.openxmlformats.org/officeDocument/2006/customXml" ds:itemID="{92CA4EBF-C6FA-4BDF-8644-37C76FCAFAF8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2F5BC0AB-8A4C-4495-A98F-26E6E2B61CE7}">
  <ds:schemaRefs>
    <ds:schemaRef ds:uri="http://schemas.microsoft.com/office/2006/metadata/properties"/>
    <ds:schemaRef ds:uri="http://www.w3.org/XML/1998/namespace"/>
    <ds:schemaRef ds:uri="http://schemas.microsoft.com/sharepoint/v3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ebf13169-c280-4fc5-86f8-af5191a5ddf2"/>
    <ds:schemaRef ds:uri="7c455f33-77d2-4545-9ec6-8ece34099d2f"/>
    <ds:schemaRef ds:uri="http://purl.org/dc/dcmitype/"/>
  </ds:schemaRefs>
</ds:datastoreItem>
</file>

<file path=customXml/itemProps6.xml><?xml version="1.0" encoding="utf-8"?>
<ds:datastoreItem xmlns:ds="http://schemas.openxmlformats.org/officeDocument/2006/customXml" ds:itemID="{2B52547C-DC0C-446F-B04A-4E5590E31D2E}">
  <ds:schemaRefs>
    <ds:schemaRef ds:uri="http://schemas.microsoft.com/office/2006/metadata/customXsn"/>
  </ds:schemaRefs>
</ds:datastoreItem>
</file>

<file path=customXml/itemProps7.xml><?xml version="1.0" encoding="utf-8"?>
<ds:datastoreItem xmlns:ds="http://schemas.openxmlformats.org/officeDocument/2006/customXml" ds:itemID="{243272C7-B569-4EA8-90DA-2BE9252187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685</TotalTime>
  <Words>119</Words>
  <Application>Microsoft Macintosh PowerPoint</Application>
  <PresentationFormat>On-screen Show (16:9)</PresentationFormat>
  <Paragraphs>15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COVERS</vt:lpstr>
      <vt:lpstr>PLAIN</vt:lpstr>
      <vt:lpstr>NAVY</vt:lpstr>
      <vt:lpstr>JADE</vt:lpstr>
      <vt:lpstr>PURPLE</vt:lpstr>
      <vt:lpstr>GRAPE</vt:lpstr>
      <vt:lpstr>PALE YELLOW</vt:lpstr>
      <vt:lpstr>PowerPoint Presentation</vt:lpstr>
      <vt:lpstr>Practice makes perfect (well, nearly…)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JISC_TEMPLATE_DEC2018</dc:title>
  <dc:creator>BonnerMcHardy</dc:creator>
  <cp:lastModifiedBy>Robert</cp:lastModifiedBy>
  <cp:revision>79</cp:revision>
  <cp:lastPrinted>2018-08-23T11:32:46Z</cp:lastPrinted>
  <dcterms:created xsi:type="dcterms:W3CDTF">2018-09-06T10:10:51Z</dcterms:created>
  <dcterms:modified xsi:type="dcterms:W3CDTF">2019-02-01T18:00:07Z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policyId">
    <vt:lpwstr>0x010100FE5F9A7BD11B29499F57C8945F70B622|1139509062</vt:lpwstr>
  </property>
  <property fmtid="{D5CDD505-2E9C-101B-9397-08002B2CF9AE}" pid="3" name="ContentTypeId">
    <vt:lpwstr>0x010100FE5F9A7BD11B29499F57C8945F70B622006EC1EE5A6EB3A54882601E76F2230E91</vt:lpwstr>
  </property>
  <property fmtid="{D5CDD505-2E9C-101B-9397-08002B2CF9AE}" pid="4" name="ItemRetentionFormula">
    <vt:lpwstr>&lt;formula id="Microsoft.Office.RecordsManagement.PolicyFeatures.Expiration.Formula.BuiltIn"&gt;&lt;number&gt;6&lt;/number&gt;&lt;property&gt;Created&lt;/property&gt;&lt;propertyId&gt;8c06beca-0777-48f7-91c7-6da68bc07b69&lt;/propertyId&gt;&lt;period&gt;years&lt;/period&gt;&lt;/formula&gt;</vt:lpwstr>
  </property>
  <property fmtid="{D5CDD505-2E9C-101B-9397-08002B2CF9AE}" pid="5" name="_dlc_DocIdItemGuid">
    <vt:lpwstr>94fcb413-5bd5-4895-8e9d-46f1f987da3e</vt:lpwstr>
  </property>
  <property fmtid="{D5CDD505-2E9C-101B-9397-08002B2CF9AE}" pid="6" name="Document Descriptor">
    <vt:lpwstr/>
  </property>
</Properties>
</file>