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8"/>
  </p:notesMasterIdLst>
  <p:sldIdLst>
    <p:sldId id="370" r:id="rId4"/>
    <p:sldId id="362" r:id="rId5"/>
    <p:sldId id="363" r:id="rId6"/>
    <p:sldId id="3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33" autoAdjust="0"/>
    <p:restoredTop sz="81703" autoAdjust="0"/>
  </p:normalViewPr>
  <p:slideViewPr>
    <p:cSldViewPr snapToGrid="0">
      <p:cViewPr varScale="1">
        <p:scale>
          <a:sx n="106" d="100"/>
          <a:sy n="106" d="100"/>
        </p:scale>
        <p:origin x="208" y="32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68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31/01/2019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4638519"/>
          </a:xfrm>
        </p:spPr>
        <p:txBody>
          <a:bodyPr/>
          <a:lstStyle/>
          <a:p>
            <a:r>
              <a:rPr lang="en-GB" dirty="0"/>
              <a:t>Webinars is a tool for: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Group Meeting/Briefings/Broadcasts</a:t>
            </a:r>
          </a:p>
          <a:p>
            <a:r>
              <a:rPr lang="en-GB" dirty="0"/>
              <a:t>Product/service launch</a:t>
            </a:r>
          </a:p>
          <a:p>
            <a:r>
              <a:rPr lang="en-GB" dirty="0"/>
              <a:t>Training/Teaching/tutorial</a:t>
            </a:r>
          </a:p>
          <a:p>
            <a:endParaRPr lang="en-GB" dirty="0"/>
          </a:p>
          <a:p>
            <a:r>
              <a:rPr lang="en-GB" dirty="0"/>
              <a:t>What is special about webinars?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Adaptability: To any presentation format: interview, panel, group meeting, broadcast, training/tutorial.  They allow to generate real time and delayed feedback</a:t>
            </a:r>
          </a:p>
          <a:p>
            <a:r>
              <a:rPr lang="en-GB" dirty="0"/>
              <a:t> Versatility – they feature anything from live videos to pre-recorded videos, audios, slide deck, chat, images, animation – any media asset</a:t>
            </a:r>
          </a:p>
          <a:p>
            <a:r>
              <a:rPr lang="en-GB" dirty="0"/>
              <a:t> Interactivity tools</a:t>
            </a:r>
          </a:p>
          <a:p>
            <a:endParaRPr lang="en-GB" dirty="0"/>
          </a:p>
          <a:p>
            <a:r>
              <a:rPr lang="en-GB" dirty="0"/>
              <a:t>Multiple webinar tools/software – what to look out for?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Security/privacy</a:t>
            </a:r>
          </a:p>
          <a:p>
            <a:r>
              <a:rPr lang="en-GB" dirty="0"/>
              <a:t>How many attendees can a platform support?</a:t>
            </a:r>
          </a:p>
          <a:p>
            <a:r>
              <a:rPr lang="en-GB" dirty="0"/>
              <a:t>What are the tools to ensure audience engagement and participation?</a:t>
            </a:r>
          </a:p>
          <a:p>
            <a:r>
              <a:rPr lang="en-GB" dirty="0"/>
              <a:t>Is it possible to do a screen share?</a:t>
            </a:r>
          </a:p>
          <a:p>
            <a:r>
              <a:rPr lang="en-GB" dirty="0"/>
              <a:t>Is it possible to record a session? How recordings can be accessed after a session?</a:t>
            </a:r>
          </a:p>
          <a:p>
            <a:r>
              <a:rPr lang="en-GB" dirty="0"/>
              <a:t>Analytics</a:t>
            </a:r>
          </a:p>
          <a:p>
            <a:r>
              <a:rPr lang="en-GB" dirty="0"/>
              <a:t>Technical support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815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94873" y="4229100"/>
            <a:ext cx="6340838" cy="4764998"/>
          </a:xfrm>
        </p:spPr>
        <p:txBody>
          <a:bodyPr/>
          <a:lstStyle/>
          <a:p>
            <a:r>
              <a:rPr lang="en-GB" dirty="0"/>
              <a:t>To reach and engage – you apply the same consideration as you would for any other type of communication: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/>
              <a:t>Focus on audience: what do you know about your audience? What do you want them to do? What do you want them to achieve? How will they experience … What it means to them?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/>
              <a:t>Deliver relevant content</a:t>
            </a:r>
          </a:p>
          <a:p>
            <a:r>
              <a:rPr lang="en-GB" dirty="0"/>
              <a:t> Plan and practice</a:t>
            </a:r>
          </a:p>
          <a:p>
            <a:r>
              <a:rPr lang="en-GB" dirty="0"/>
              <a:t> Promote 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The difference is that to deliver an effective/impactful webinar one needs to develop 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/>
              <a:t>1) Awareness and understanding of working in a virtual space with a live audience: implication and challenges.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/>
              <a:t>Technology is the enabler and the barrier</a:t>
            </a:r>
          </a:p>
          <a:p>
            <a:pPr lvl="0"/>
            <a:r>
              <a:rPr lang="en-GB" dirty="0"/>
              <a:t>Lack of physical presence of the audience: are they listening? Are they still engaged? Are they in front of the computer/laptop/device? How are they reacting? Are they happy or bored?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/>
              <a:t>2) Set of skills and techniques of using the online platform: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/>
              <a:t>Functionality and tools of a webinar platform: what they are and how they work </a:t>
            </a:r>
          </a:p>
          <a:p>
            <a:pPr lvl="0"/>
            <a:r>
              <a:rPr lang="en-GB" dirty="0"/>
              <a:t>Monitoring the audience engagement</a:t>
            </a:r>
          </a:p>
          <a:p>
            <a:pPr lvl="0"/>
            <a:r>
              <a:rPr lang="en-GB" dirty="0"/>
              <a:t>Using interactivity tools of a webinar platform to maintain the audience engagement and participation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903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608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31/01/2019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31/01/2019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eant.app.box.com/folder/6560103076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hyperlink" Target="mailto:glad@geant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894" y="44623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Webinars to reach and engage any type of audience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7C0503-E9C5-A84C-A0B0-19F20B543A39}"/>
              </a:ext>
            </a:extLst>
          </p:cNvPr>
          <p:cNvSpPr txBox="1"/>
          <p:nvPr/>
        </p:nvSpPr>
        <p:spPr>
          <a:xfrm>
            <a:off x="3045903" y="4939279"/>
            <a:ext cx="651950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I deliver a great webinar?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73EAC9-106E-6148-A371-404569BB60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80" y="1379471"/>
            <a:ext cx="10204996" cy="287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964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051" y="438918"/>
            <a:ext cx="3652128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Why is a webinar?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8495" y="1258717"/>
            <a:ext cx="8633637" cy="203763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Webinars as a tool - What are they used for?</a:t>
            </a: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Distinguishing features (vs. other communication tools)</a:t>
            </a: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Name but a few webinar platforms …</a:t>
            </a: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to choose the right one?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7C0503-E9C5-A84C-A0B0-19F20B543A39}"/>
              </a:ext>
            </a:extLst>
          </p:cNvPr>
          <p:cNvSpPr txBox="1"/>
          <p:nvPr/>
        </p:nvSpPr>
        <p:spPr>
          <a:xfrm>
            <a:off x="3901694" y="4408699"/>
            <a:ext cx="6340438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I deliver a great webinar online to reach and engage “live” audience?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41C41A-6749-CC41-8059-0DDE2E2FE5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80" y="3537794"/>
            <a:ext cx="2285112" cy="29358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9A242B-834E-E246-BDB5-703E5BCDD6BE}"/>
              </a:ext>
            </a:extLst>
          </p:cNvPr>
          <p:cNvSpPr txBox="1"/>
          <p:nvPr/>
        </p:nvSpPr>
        <p:spPr>
          <a:xfrm>
            <a:off x="3145338" y="3590917"/>
            <a:ext cx="4779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Big Question is …</a:t>
            </a:r>
          </a:p>
        </p:txBody>
      </p:sp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4539BC-59CD-A247-B041-EED928570AC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46874" y="416490"/>
            <a:ext cx="9153489" cy="937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900" dirty="0">
                <a:solidFill>
                  <a:srgbClr val="0650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Delivering a great webinar: what is in the toolbox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0BE084-4B27-B24C-B08D-D0CC679B0F4A}"/>
              </a:ext>
            </a:extLst>
          </p:cNvPr>
          <p:cNvSpPr txBox="1"/>
          <p:nvPr/>
        </p:nvSpPr>
        <p:spPr>
          <a:xfrm>
            <a:off x="277283" y="1474661"/>
            <a:ext cx="34769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Apply the same consideration as you would for any other type of communication: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423546-8EE1-424D-B0B6-E353827F4EE5}"/>
              </a:ext>
            </a:extLst>
          </p:cNvPr>
          <p:cNvSpPr txBox="1"/>
          <p:nvPr/>
        </p:nvSpPr>
        <p:spPr>
          <a:xfrm>
            <a:off x="7744018" y="1474661"/>
            <a:ext cx="28899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Understanding challenges of working in a virtual space with a live audience.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513FCF-E10E-5B4C-B354-8FA87FD7262B}"/>
              </a:ext>
            </a:extLst>
          </p:cNvPr>
          <p:cNvSpPr txBox="1"/>
          <p:nvPr/>
        </p:nvSpPr>
        <p:spPr>
          <a:xfrm>
            <a:off x="7744018" y="3945456"/>
            <a:ext cx="28899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Developing a set of specific skills and techniques of using the online platform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A488C6-202A-134E-932C-9B51F0F283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262" y="1874859"/>
            <a:ext cx="3470625" cy="19661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1E99E11-FFF5-9A46-AAC2-7AA34FB77E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357" y="4665677"/>
            <a:ext cx="2652889" cy="19896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CEE41DA-EA84-9643-8AD6-84650AC03046}"/>
              </a:ext>
            </a:extLst>
          </p:cNvPr>
          <p:cNvSpPr txBox="1"/>
          <p:nvPr/>
        </p:nvSpPr>
        <p:spPr>
          <a:xfrm>
            <a:off x="273208" y="3534645"/>
            <a:ext cx="30376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Know you audience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Deliver relevant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Plan and practice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Promote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5284" y="2321579"/>
            <a:ext cx="2500659" cy="2058511"/>
          </a:xfrm>
        </p:spPr>
        <p:txBody>
          <a:bodyPr>
            <a:normAutofit fontScale="55000" lnSpcReduction="20000"/>
          </a:bodyPr>
          <a:lstStyle/>
          <a:p>
            <a:r>
              <a:rPr lang="en-GB" sz="7700" dirty="0"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</a:p>
          <a:p>
            <a:r>
              <a:rPr lang="en-GB" sz="7700" dirty="0"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</a:p>
          <a:p>
            <a:r>
              <a:rPr lang="en-GB" sz="7700" dirty="0"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578" y="360867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Delivering</a:t>
            </a:r>
            <a:r>
              <a:rPr lang="en-GB" dirty="0"/>
              <a:t> GREAT webinars – Next Steps: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57A987-7E48-5D42-8778-CDB360947E7B}"/>
              </a:ext>
            </a:extLst>
          </p:cNvPr>
          <p:cNvSpPr txBox="1"/>
          <p:nvPr/>
        </p:nvSpPr>
        <p:spPr>
          <a:xfrm>
            <a:off x="4143927" y="3646729"/>
            <a:ext cx="695214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Resources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help you further</a:t>
            </a:r>
          </a:p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 practice sessions with GLAD</a:t>
            </a:r>
          </a:p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Peer-to-Peer support and training: experts among us</a:t>
            </a:r>
          </a:p>
          <a:p>
            <a:r>
              <a:rPr lang="en-US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5B1525-17F3-7541-87A6-0C88F93E9E32}"/>
              </a:ext>
            </a:extLst>
          </p:cNvPr>
          <p:cNvSpPr txBox="1"/>
          <p:nvPr/>
        </p:nvSpPr>
        <p:spPr>
          <a:xfrm>
            <a:off x="1371600" y="6278218"/>
            <a:ext cx="400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Get in touch: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glad@geant.org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D89951-0936-404C-AA4C-2C29E2CFD4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8" y="0"/>
            <a:ext cx="3923973" cy="26159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9AEB0A-0801-A940-8367-D827A4A72E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133" y="1376645"/>
            <a:ext cx="2568223" cy="214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32857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638</TotalTime>
  <Words>206</Words>
  <Application>Microsoft Macintosh PowerPoint</Application>
  <PresentationFormat>Widescreen</PresentationFormat>
  <Paragraphs>75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Custom Design</vt:lpstr>
      <vt:lpstr>1_Custom Design</vt:lpstr>
      <vt:lpstr>Office Theme</vt:lpstr>
      <vt:lpstr>Webinars to reach and engage any type of audience</vt:lpstr>
      <vt:lpstr>Why is a webinar?</vt:lpstr>
      <vt:lpstr>Delivering a great webinar: what is in the toolbox </vt:lpstr>
      <vt:lpstr>Delivering GREAT webinars – Next Steps:   </vt:lpstr>
    </vt:vector>
  </TitlesOfParts>
  <Company>DANTE Ltd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Irina Matthews</cp:lastModifiedBy>
  <cp:revision>58</cp:revision>
  <dcterms:created xsi:type="dcterms:W3CDTF">2018-03-16T12:13:33Z</dcterms:created>
  <dcterms:modified xsi:type="dcterms:W3CDTF">2019-01-31T18:18:17Z</dcterms:modified>
</cp:coreProperties>
</file>