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5"/>
    <p:sldMasterId id="2147483702" r:id="rId6"/>
  </p:sldMasterIdLst>
  <p:notesMasterIdLst>
    <p:notesMasterId r:id="rId17"/>
  </p:notesMasterIdLst>
  <p:handoutMasterIdLst>
    <p:handoutMasterId r:id="rId18"/>
  </p:handoutMasterIdLst>
  <p:sldIdLst>
    <p:sldId id="316" r:id="rId7"/>
    <p:sldId id="492" r:id="rId8"/>
    <p:sldId id="437" r:id="rId9"/>
    <p:sldId id="258" r:id="rId10"/>
    <p:sldId id="476" r:id="rId11"/>
    <p:sldId id="417" r:id="rId12"/>
    <p:sldId id="315" r:id="rId13"/>
    <p:sldId id="259" r:id="rId14"/>
    <p:sldId id="425" r:id="rId15"/>
    <p:sldId id="28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296"/>
    <a:srgbClr val="613283"/>
    <a:srgbClr val="FFC000"/>
    <a:srgbClr val="EE507D"/>
    <a:srgbClr val="D2007D"/>
    <a:srgbClr val="C0425A"/>
    <a:srgbClr val="124E6A"/>
    <a:srgbClr val="F83E54"/>
    <a:srgbClr val="EE5019"/>
    <a:srgbClr val="003F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4" autoAdjust="0"/>
    <p:restoredTop sz="94899" autoAdjust="0"/>
  </p:normalViewPr>
  <p:slideViewPr>
    <p:cSldViewPr snapToGrid="0">
      <p:cViewPr varScale="1">
        <p:scale>
          <a:sx n="116" d="100"/>
          <a:sy n="116" d="100"/>
        </p:scale>
        <p:origin x="336" y="108"/>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5" d="100"/>
          <a:sy n="85" d="100"/>
        </p:scale>
        <p:origin x="379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59AD45-CF61-4634-9307-118E9D4C158F}"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38F0706E-D246-4930-AEAD-2C2592F575FE}">
      <dgm:prSet/>
      <dgm:spPr>
        <a:solidFill>
          <a:srgbClr val="D2007D"/>
        </a:solidFill>
      </dgm:spPr>
      <dgm:t>
        <a:bodyPr/>
        <a:lstStyle/>
        <a:p>
          <a:r>
            <a:rPr lang="en-GB" dirty="0"/>
            <a:t>Maintain the operational excellence, while still achieving cost economies</a:t>
          </a:r>
          <a:endParaRPr lang="en-US" dirty="0"/>
        </a:p>
      </dgm:t>
    </dgm:pt>
    <dgm:pt modelId="{D4316F8E-6504-49E2-A1DE-18CE1EDB0511}" type="parTrans" cxnId="{81385F79-932A-4712-AA7F-81518BEB2EA5}">
      <dgm:prSet/>
      <dgm:spPr/>
      <dgm:t>
        <a:bodyPr/>
        <a:lstStyle/>
        <a:p>
          <a:endParaRPr lang="en-US"/>
        </a:p>
      </dgm:t>
    </dgm:pt>
    <dgm:pt modelId="{CB6B1133-819A-4D5A-8241-3E1FC8059854}" type="sibTrans" cxnId="{81385F79-932A-4712-AA7F-81518BEB2EA5}">
      <dgm:prSet/>
      <dgm:spPr/>
      <dgm:t>
        <a:bodyPr/>
        <a:lstStyle/>
        <a:p>
          <a:endParaRPr lang="en-US"/>
        </a:p>
      </dgm:t>
    </dgm:pt>
    <dgm:pt modelId="{9CCAAC44-D03E-4D5C-8B8B-32CDE2858752}">
      <dgm:prSet/>
      <dgm:spPr>
        <a:solidFill>
          <a:srgbClr val="EE5019"/>
        </a:solidFill>
      </dgm:spPr>
      <dgm:t>
        <a:bodyPr/>
        <a:lstStyle/>
        <a:p>
          <a:r>
            <a:rPr lang="en-GB" dirty="0"/>
            <a:t>10 activities </a:t>
          </a:r>
          <a:r>
            <a:rPr lang="en-GB" dirty="0">
              <a:sym typeface="Wingdings" panose="05000000000000000000" pitchFamily="2" charset="2"/>
            </a:rPr>
            <a:t></a:t>
          </a:r>
          <a:r>
            <a:rPr lang="en-GB" dirty="0"/>
            <a:t> 9 work packages</a:t>
          </a:r>
          <a:endParaRPr lang="en-US" dirty="0"/>
        </a:p>
      </dgm:t>
    </dgm:pt>
    <dgm:pt modelId="{7E110B35-0E15-404F-A2B5-65670C5D7A31}" type="parTrans" cxnId="{CB79DC8E-0942-4141-AB35-7C58A8AB6680}">
      <dgm:prSet/>
      <dgm:spPr/>
      <dgm:t>
        <a:bodyPr/>
        <a:lstStyle/>
        <a:p>
          <a:endParaRPr lang="en-US"/>
        </a:p>
      </dgm:t>
    </dgm:pt>
    <dgm:pt modelId="{F8CD47F8-1C44-41B1-B71D-2F34232D93B0}" type="sibTrans" cxnId="{CB79DC8E-0942-4141-AB35-7C58A8AB6680}">
      <dgm:prSet/>
      <dgm:spPr/>
      <dgm:t>
        <a:bodyPr/>
        <a:lstStyle/>
        <a:p>
          <a:endParaRPr lang="en-US"/>
        </a:p>
      </dgm:t>
    </dgm:pt>
    <dgm:pt modelId="{3961C4F8-1358-4BBC-8F06-35B8012A0E2A}">
      <dgm:prSet/>
      <dgm:spPr>
        <a:solidFill>
          <a:srgbClr val="EE507D"/>
        </a:solidFill>
      </dgm:spPr>
      <dgm:t>
        <a:bodyPr/>
        <a:lstStyle/>
        <a:p>
          <a:r>
            <a:rPr lang="en-GB" dirty="0"/>
            <a:t>No separate ops and dev WPs</a:t>
          </a:r>
          <a:endParaRPr lang="en-US" dirty="0"/>
        </a:p>
      </dgm:t>
    </dgm:pt>
    <dgm:pt modelId="{21586BC3-BFCB-4BA1-9E15-582FD5065DA2}" type="parTrans" cxnId="{EB62BFB2-F43F-4732-B1AE-AD679F25F670}">
      <dgm:prSet/>
      <dgm:spPr/>
      <dgm:t>
        <a:bodyPr/>
        <a:lstStyle/>
        <a:p>
          <a:endParaRPr lang="en-US"/>
        </a:p>
      </dgm:t>
    </dgm:pt>
    <dgm:pt modelId="{E6813B3B-175C-46B4-A705-A73A2B1B5639}" type="sibTrans" cxnId="{EB62BFB2-F43F-4732-B1AE-AD679F25F670}">
      <dgm:prSet/>
      <dgm:spPr/>
      <dgm:t>
        <a:bodyPr/>
        <a:lstStyle/>
        <a:p>
          <a:endParaRPr lang="en-US"/>
        </a:p>
      </dgm:t>
    </dgm:pt>
    <dgm:pt modelId="{1ED6164B-84FC-47E0-B3E3-4335CFFBD757}">
      <dgm:prSet/>
      <dgm:spPr>
        <a:solidFill>
          <a:srgbClr val="613283"/>
        </a:solidFill>
      </dgm:spPr>
      <dgm:t>
        <a:bodyPr/>
        <a:lstStyle/>
        <a:p>
          <a:r>
            <a:rPr lang="en-GB" dirty="0"/>
            <a:t>The whole lifecycle of a service in a single </a:t>
          </a:r>
          <a:r>
            <a:rPr lang="en-GB" dirty="0" err="1"/>
            <a:t>devOps</a:t>
          </a:r>
          <a:r>
            <a:rPr lang="en-GB" dirty="0"/>
            <a:t> WP</a:t>
          </a:r>
          <a:endParaRPr lang="en-US" dirty="0"/>
        </a:p>
      </dgm:t>
    </dgm:pt>
    <dgm:pt modelId="{43507C84-258F-4390-A924-B0C5716CF0FD}" type="parTrans" cxnId="{816D0DDE-D6D7-4C9B-8617-1B1B45E040B7}">
      <dgm:prSet/>
      <dgm:spPr/>
      <dgm:t>
        <a:bodyPr/>
        <a:lstStyle/>
        <a:p>
          <a:endParaRPr lang="en-US"/>
        </a:p>
      </dgm:t>
    </dgm:pt>
    <dgm:pt modelId="{A7629452-5D0D-4EDB-A7A8-5B33D417FF9A}" type="sibTrans" cxnId="{816D0DDE-D6D7-4C9B-8617-1B1B45E040B7}">
      <dgm:prSet/>
      <dgm:spPr/>
      <dgm:t>
        <a:bodyPr/>
        <a:lstStyle/>
        <a:p>
          <a:endParaRPr lang="en-US"/>
        </a:p>
      </dgm:t>
    </dgm:pt>
    <dgm:pt modelId="{4D6BA72A-94AC-4BA8-9173-EECB7F864098}">
      <dgm:prSet/>
      <dgm:spPr>
        <a:solidFill>
          <a:srgbClr val="FFC000"/>
        </a:solidFill>
      </dgm:spPr>
      <dgm:t>
        <a:bodyPr/>
        <a:lstStyle/>
        <a:p>
          <a:r>
            <a:rPr lang="en-GB" dirty="0"/>
            <a:t>New security WP</a:t>
          </a:r>
          <a:endParaRPr lang="en-US" dirty="0"/>
        </a:p>
      </dgm:t>
    </dgm:pt>
    <dgm:pt modelId="{2C5CA90B-80FF-4A85-B33F-E4084E1D046B}" type="parTrans" cxnId="{99D522AF-4339-4C89-BC9D-FBD65AA14C6F}">
      <dgm:prSet/>
      <dgm:spPr/>
      <dgm:t>
        <a:bodyPr/>
        <a:lstStyle/>
        <a:p>
          <a:endParaRPr lang="en-US"/>
        </a:p>
      </dgm:t>
    </dgm:pt>
    <dgm:pt modelId="{4BB95648-272B-4795-AE76-3B111A982A7C}" type="sibTrans" cxnId="{99D522AF-4339-4C89-BC9D-FBD65AA14C6F}">
      <dgm:prSet/>
      <dgm:spPr/>
      <dgm:t>
        <a:bodyPr/>
        <a:lstStyle/>
        <a:p>
          <a:endParaRPr lang="en-US"/>
        </a:p>
      </dgm:t>
    </dgm:pt>
    <dgm:pt modelId="{15265B9E-DD20-4B3C-BBAC-FAFB4FB085A7}">
      <dgm:prSet/>
      <dgm:spPr>
        <a:solidFill>
          <a:srgbClr val="124E6A"/>
        </a:solidFill>
      </dgm:spPr>
      <dgm:t>
        <a:bodyPr/>
        <a:lstStyle/>
        <a:p>
          <a:r>
            <a:rPr lang="en-GB" dirty="0"/>
            <a:t>Work is grouped into 3 </a:t>
          </a:r>
          <a:r>
            <a:rPr lang="en-GB" b="1" dirty="0"/>
            <a:t>Support</a:t>
          </a:r>
          <a:r>
            <a:rPr lang="en-GB" dirty="0"/>
            <a:t>, 5 </a:t>
          </a:r>
          <a:r>
            <a:rPr lang="en-GB" b="1" dirty="0"/>
            <a:t>Service DevOps </a:t>
          </a:r>
          <a:r>
            <a:rPr lang="en-GB" dirty="0"/>
            <a:t>and 1 </a:t>
          </a:r>
          <a:r>
            <a:rPr lang="en-GB" b="1"/>
            <a:t>Operations</a:t>
          </a:r>
          <a:r>
            <a:rPr lang="en-GB"/>
            <a:t> WP</a:t>
          </a:r>
          <a:endParaRPr lang="en-US" dirty="0"/>
        </a:p>
      </dgm:t>
    </dgm:pt>
    <dgm:pt modelId="{D6A80229-BB3B-4514-993E-16A07B1B40F3}" type="parTrans" cxnId="{F611E5EA-606E-495D-8F2E-9D4BF62254FE}">
      <dgm:prSet/>
      <dgm:spPr/>
      <dgm:t>
        <a:bodyPr/>
        <a:lstStyle/>
        <a:p>
          <a:endParaRPr lang="en-GB"/>
        </a:p>
      </dgm:t>
    </dgm:pt>
    <dgm:pt modelId="{3BB94BE1-7275-45BD-BF44-2397337BC38A}" type="sibTrans" cxnId="{F611E5EA-606E-495D-8F2E-9D4BF62254FE}">
      <dgm:prSet/>
      <dgm:spPr/>
      <dgm:t>
        <a:bodyPr/>
        <a:lstStyle/>
        <a:p>
          <a:endParaRPr lang="en-GB"/>
        </a:p>
      </dgm:t>
    </dgm:pt>
    <dgm:pt modelId="{5B7592D0-5AC4-47CC-9D0F-6EE29F7A72C4}">
      <dgm:prSet/>
      <dgm:spPr>
        <a:solidFill>
          <a:srgbClr val="F83E54"/>
        </a:solidFill>
      </dgm:spPr>
      <dgm:t>
        <a:bodyPr/>
        <a:lstStyle/>
        <a:p>
          <a:r>
            <a:rPr lang="en-GB" dirty="0"/>
            <a:t>PLM performs regular reviews of the services</a:t>
          </a:r>
          <a:endParaRPr lang="en-US" dirty="0"/>
        </a:p>
      </dgm:t>
    </dgm:pt>
    <dgm:pt modelId="{20689A02-3851-4049-89D4-A83638759AFD}" type="parTrans" cxnId="{2F5F537F-D29E-482F-94F4-36BB6AB65FF0}">
      <dgm:prSet/>
      <dgm:spPr/>
      <dgm:t>
        <a:bodyPr/>
        <a:lstStyle/>
        <a:p>
          <a:endParaRPr lang="en-GB"/>
        </a:p>
      </dgm:t>
    </dgm:pt>
    <dgm:pt modelId="{404789DC-9A11-4462-80FD-C6664D0EFAC6}" type="sibTrans" cxnId="{2F5F537F-D29E-482F-94F4-36BB6AB65FF0}">
      <dgm:prSet/>
      <dgm:spPr/>
      <dgm:t>
        <a:bodyPr/>
        <a:lstStyle/>
        <a:p>
          <a:endParaRPr lang="en-GB"/>
        </a:p>
      </dgm:t>
    </dgm:pt>
    <dgm:pt modelId="{D1D6B4F1-9854-469F-823D-DAF9BECF84D9}" type="pres">
      <dgm:prSet presAssocID="{1459AD45-CF61-4634-9307-118E9D4C158F}" presName="diagram" presStyleCnt="0">
        <dgm:presLayoutVars>
          <dgm:dir/>
          <dgm:resizeHandles val="exact"/>
        </dgm:presLayoutVars>
      </dgm:prSet>
      <dgm:spPr/>
      <dgm:t>
        <a:bodyPr/>
        <a:lstStyle/>
        <a:p>
          <a:endParaRPr lang="en-GB"/>
        </a:p>
      </dgm:t>
    </dgm:pt>
    <dgm:pt modelId="{8F5C122C-DDA6-4A20-A161-8BE2E9EB28EC}" type="pres">
      <dgm:prSet presAssocID="{38F0706E-D246-4930-AEAD-2C2592F575FE}" presName="node" presStyleLbl="node1" presStyleIdx="0" presStyleCnt="7">
        <dgm:presLayoutVars>
          <dgm:bulletEnabled val="1"/>
        </dgm:presLayoutVars>
      </dgm:prSet>
      <dgm:spPr/>
      <dgm:t>
        <a:bodyPr/>
        <a:lstStyle/>
        <a:p>
          <a:endParaRPr lang="en-GB"/>
        </a:p>
      </dgm:t>
    </dgm:pt>
    <dgm:pt modelId="{9315A2ED-7996-458D-8834-B0CA047DC0F0}" type="pres">
      <dgm:prSet presAssocID="{CB6B1133-819A-4D5A-8241-3E1FC8059854}" presName="sibTrans" presStyleCnt="0"/>
      <dgm:spPr/>
    </dgm:pt>
    <dgm:pt modelId="{753569C7-765B-4EBA-8608-F5AD12EBAF12}" type="pres">
      <dgm:prSet presAssocID="{9CCAAC44-D03E-4D5C-8B8B-32CDE2858752}" presName="node" presStyleLbl="node1" presStyleIdx="1" presStyleCnt="7">
        <dgm:presLayoutVars>
          <dgm:bulletEnabled val="1"/>
        </dgm:presLayoutVars>
      </dgm:prSet>
      <dgm:spPr/>
      <dgm:t>
        <a:bodyPr/>
        <a:lstStyle/>
        <a:p>
          <a:endParaRPr lang="en-GB"/>
        </a:p>
      </dgm:t>
    </dgm:pt>
    <dgm:pt modelId="{B579D2B0-913C-4D93-B821-E4FF7BD27250}" type="pres">
      <dgm:prSet presAssocID="{F8CD47F8-1C44-41B1-B71D-2F34232D93B0}" presName="sibTrans" presStyleCnt="0"/>
      <dgm:spPr/>
    </dgm:pt>
    <dgm:pt modelId="{1E22C28D-E79D-465E-BF95-84618EDEA884}" type="pres">
      <dgm:prSet presAssocID="{3961C4F8-1358-4BBC-8F06-35B8012A0E2A}" presName="node" presStyleLbl="node1" presStyleIdx="2" presStyleCnt="7">
        <dgm:presLayoutVars>
          <dgm:bulletEnabled val="1"/>
        </dgm:presLayoutVars>
      </dgm:prSet>
      <dgm:spPr/>
      <dgm:t>
        <a:bodyPr/>
        <a:lstStyle/>
        <a:p>
          <a:endParaRPr lang="en-GB"/>
        </a:p>
      </dgm:t>
    </dgm:pt>
    <dgm:pt modelId="{DA0B0EC7-A5F7-4BAF-8BDA-CF03B8B53175}" type="pres">
      <dgm:prSet presAssocID="{E6813B3B-175C-46B4-A705-A73A2B1B5639}" presName="sibTrans" presStyleCnt="0"/>
      <dgm:spPr/>
    </dgm:pt>
    <dgm:pt modelId="{E4D29436-42D6-4BEF-8EA3-A0D52EA14EFC}" type="pres">
      <dgm:prSet presAssocID="{1ED6164B-84FC-47E0-B3E3-4335CFFBD757}" presName="node" presStyleLbl="node1" presStyleIdx="3" presStyleCnt="7">
        <dgm:presLayoutVars>
          <dgm:bulletEnabled val="1"/>
        </dgm:presLayoutVars>
      </dgm:prSet>
      <dgm:spPr/>
      <dgm:t>
        <a:bodyPr/>
        <a:lstStyle/>
        <a:p>
          <a:endParaRPr lang="en-GB"/>
        </a:p>
      </dgm:t>
    </dgm:pt>
    <dgm:pt modelId="{C36BC201-2346-4831-9135-4E163CFA7903}" type="pres">
      <dgm:prSet presAssocID="{A7629452-5D0D-4EDB-A7A8-5B33D417FF9A}" presName="sibTrans" presStyleCnt="0"/>
      <dgm:spPr/>
    </dgm:pt>
    <dgm:pt modelId="{0BF71BC8-CB65-4291-9581-F56A0504A169}" type="pres">
      <dgm:prSet presAssocID="{4D6BA72A-94AC-4BA8-9173-EECB7F864098}" presName="node" presStyleLbl="node1" presStyleIdx="4" presStyleCnt="7">
        <dgm:presLayoutVars>
          <dgm:bulletEnabled val="1"/>
        </dgm:presLayoutVars>
      </dgm:prSet>
      <dgm:spPr/>
      <dgm:t>
        <a:bodyPr/>
        <a:lstStyle/>
        <a:p>
          <a:endParaRPr lang="en-GB"/>
        </a:p>
      </dgm:t>
    </dgm:pt>
    <dgm:pt modelId="{5269B541-D6B4-4247-96F9-4A87D44609BA}" type="pres">
      <dgm:prSet presAssocID="{4BB95648-272B-4795-AE76-3B111A982A7C}" presName="sibTrans" presStyleCnt="0"/>
      <dgm:spPr/>
    </dgm:pt>
    <dgm:pt modelId="{97AF0F9B-70AD-40C8-B340-BFFB38341227}" type="pres">
      <dgm:prSet presAssocID="{15265B9E-DD20-4B3C-BBAC-FAFB4FB085A7}" presName="node" presStyleLbl="node1" presStyleIdx="5" presStyleCnt="7">
        <dgm:presLayoutVars>
          <dgm:bulletEnabled val="1"/>
        </dgm:presLayoutVars>
      </dgm:prSet>
      <dgm:spPr/>
      <dgm:t>
        <a:bodyPr/>
        <a:lstStyle/>
        <a:p>
          <a:endParaRPr lang="en-GB"/>
        </a:p>
      </dgm:t>
    </dgm:pt>
    <dgm:pt modelId="{305305F4-BEEE-4766-A9E4-83B0E0118DC5}" type="pres">
      <dgm:prSet presAssocID="{3BB94BE1-7275-45BD-BF44-2397337BC38A}" presName="sibTrans" presStyleCnt="0"/>
      <dgm:spPr/>
    </dgm:pt>
    <dgm:pt modelId="{F8400D5F-7BEF-40A5-8084-4DE4F55787D4}" type="pres">
      <dgm:prSet presAssocID="{5B7592D0-5AC4-47CC-9D0F-6EE29F7A72C4}" presName="node" presStyleLbl="node1" presStyleIdx="6" presStyleCnt="7">
        <dgm:presLayoutVars>
          <dgm:bulletEnabled val="1"/>
        </dgm:presLayoutVars>
      </dgm:prSet>
      <dgm:spPr/>
      <dgm:t>
        <a:bodyPr/>
        <a:lstStyle/>
        <a:p>
          <a:endParaRPr lang="en-GB"/>
        </a:p>
      </dgm:t>
    </dgm:pt>
  </dgm:ptLst>
  <dgm:cxnLst>
    <dgm:cxn modelId="{2F5F537F-D29E-482F-94F4-36BB6AB65FF0}" srcId="{1459AD45-CF61-4634-9307-118E9D4C158F}" destId="{5B7592D0-5AC4-47CC-9D0F-6EE29F7A72C4}" srcOrd="6" destOrd="0" parTransId="{20689A02-3851-4049-89D4-A83638759AFD}" sibTransId="{404789DC-9A11-4462-80FD-C6664D0EFAC6}"/>
    <dgm:cxn modelId="{CB79DC8E-0942-4141-AB35-7C58A8AB6680}" srcId="{1459AD45-CF61-4634-9307-118E9D4C158F}" destId="{9CCAAC44-D03E-4D5C-8B8B-32CDE2858752}" srcOrd="1" destOrd="0" parTransId="{7E110B35-0E15-404F-A2B5-65670C5D7A31}" sibTransId="{F8CD47F8-1C44-41B1-B71D-2F34232D93B0}"/>
    <dgm:cxn modelId="{816D0DDE-D6D7-4C9B-8617-1B1B45E040B7}" srcId="{1459AD45-CF61-4634-9307-118E9D4C158F}" destId="{1ED6164B-84FC-47E0-B3E3-4335CFFBD757}" srcOrd="3" destOrd="0" parTransId="{43507C84-258F-4390-A924-B0C5716CF0FD}" sibTransId="{A7629452-5D0D-4EDB-A7A8-5B33D417FF9A}"/>
    <dgm:cxn modelId="{BFCF5414-D8D3-4CA5-94FC-E4DCC202B6BA}" type="presOf" srcId="{3961C4F8-1358-4BBC-8F06-35B8012A0E2A}" destId="{1E22C28D-E79D-465E-BF95-84618EDEA884}" srcOrd="0" destOrd="0" presId="urn:microsoft.com/office/officeart/2005/8/layout/default"/>
    <dgm:cxn modelId="{EB62BFB2-F43F-4732-B1AE-AD679F25F670}" srcId="{1459AD45-CF61-4634-9307-118E9D4C158F}" destId="{3961C4F8-1358-4BBC-8F06-35B8012A0E2A}" srcOrd="2" destOrd="0" parTransId="{21586BC3-BFCB-4BA1-9E15-582FD5065DA2}" sibTransId="{E6813B3B-175C-46B4-A705-A73A2B1B5639}"/>
    <dgm:cxn modelId="{81385F79-932A-4712-AA7F-81518BEB2EA5}" srcId="{1459AD45-CF61-4634-9307-118E9D4C158F}" destId="{38F0706E-D246-4930-AEAD-2C2592F575FE}" srcOrd="0" destOrd="0" parTransId="{D4316F8E-6504-49E2-A1DE-18CE1EDB0511}" sibTransId="{CB6B1133-819A-4D5A-8241-3E1FC8059854}"/>
    <dgm:cxn modelId="{D65A5CD7-56B7-4275-A6DF-4D405C2FEC5E}" type="presOf" srcId="{38F0706E-D246-4930-AEAD-2C2592F575FE}" destId="{8F5C122C-DDA6-4A20-A161-8BE2E9EB28EC}" srcOrd="0" destOrd="0" presId="urn:microsoft.com/office/officeart/2005/8/layout/default"/>
    <dgm:cxn modelId="{3D43268A-3944-4980-867C-B77733300392}" type="presOf" srcId="{1459AD45-CF61-4634-9307-118E9D4C158F}" destId="{D1D6B4F1-9854-469F-823D-DAF9BECF84D9}" srcOrd="0" destOrd="0" presId="urn:microsoft.com/office/officeart/2005/8/layout/default"/>
    <dgm:cxn modelId="{C83DD688-61E4-4F5C-AE97-9504132329B7}" type="presOf" srcId="{1ED6164B-84FC-47E0-B3E3-4335CFFBD757}" destId="{E4D29436-42D6-4BEF-8EA3-A0D52EA14EFC}" srcOrd="0" destOrd="0" presId="urn:microsoft.com/office/officeart/2005/8/layout/default"/>
    <dgm:cxn modelId="{E3CF37FF-289A-4DCD-872C-9B2627F0F7AA}" type="presOf" srcId="{5B7592D0-5AC4-47CC-9D0F-6EE29F7A72C4}" destId="{F8400D5F-7BEF-40A5-8084-4DE4F55787D4}" srcOrd="0" destOrd="0" presId="urn:microsoft.com/office/officeart/2005/8/layout/default"/>
    <dgm:cxn modelId="{7A5C8166-349F-46B4-9ACA-C04647DBFB9A}" type="presOf" srcId="{9CCAAC44-D03E-4D5C-8B8B-32CDE2858752}" destId="{753569C7-765B-4EBA-8608-F5AD12EBAF12}" srcOrd="0" destOrd="0" presId="urn:microsoft.com/office/officeart/2005/8/layout/default"/>
    <dgm:cxn modelId="{99D522AF-4339-4C89-BC9D-FBD65AA14C6F}" srcId="{1459AD45-CF61-4634-9307-118E9D4C158F}" destId="{4D6BA72A-94AC-4BA8-9173-EECB7F864098}" srcOrd="4" destOrd="0" parTransId="{2C5CA90B-80FF-4A85-B33F-E4084E1D046B}" sibTransId="{4BB95648-272B-4795-AE76-3B111A982A7C}"/>
    <dgm:cxn modelId="{E9A66F21-BE4B-4F50-A2DF-69E10BA2A783}" type="presOf" srcId="{4D6BA72A-94AC-4BA8-9173-EECB7F864098}" destId="{0BF71BC8-CB65-4291-9581-F56A0504A169}" srcOrd="0" destOrd="0" presId="urn:microsoft.com/office/officeart/2005/8/layout/default"/>
    <dgm:cxn modelId="{0A994B6F-3713-4682-97FD-B977F9FD788F}" type="presOf" srcId="{15265B9E-DD20-4B3C-BBAC-FAFB4FB085A7}" destId="{97AF0F9B-70AD-40C8-B340-BFFB38341227}" srcOrd="0" destOrd="0" presId="urn:microsoft.com/office/officeart/2005/8/layout/default"/>
    <dgm:cxn modelId="{F611E5EA-606E-495D-8F2E-9D4BF62254FE}" srcId="{1459AD45-CF61-4634-9307-118E9D4C158F}" destId="{15265B9E-DD20-4B3C-BBAC-FAFB4FB085A7}" srcOrd="5" destOrd="0" parTransId="{D6A80229-BB3B-4514-993E-16A07B1B40F3}" sibTransId="{3BB94BE1-7275-45BD-BF44-2397337BC38A}"/>
    <dgm:cxn modelId="{C916687D-0C71-4BD9-83CF-062FF4BD499C}" type="presParOf" srcId="{D1D6B4F1-9854-469F-823D-DAF9BECF84D9}" destId="{8F5C122C-DDA6-4A20-A161-8BE2E9EB28EC}" srcOrd="0" destOrd="0" presId="urn:microsoft.com/office/officeart/2005/8/layout/default"/>
    <dgm:cxn modelId="{37660413-BC11-4FE8-B5C8-4A95113E68E8}" type="presParOf" srcId="{D1D6B4F1-9854-469F-823D-DAF9BECF84D9}" destId="{9315A2ED-7996-458D-8834-B0CA047DC0F0}" srcOrd="1" destOrd="0" presId="urn:microsoft.com/office/officeart/2005/8/layout/default"/>
    <dgm:cxn modelId="{D52AB26B-755E-4CAB-BCCC-B447B36F4EBF}" type="presParOf" srcId="{D1D6B4F1-9854-469F-823D-DAF9BECF84D9}" destId="{753569C7-765B-4EBA-8608-F5AD12EBAF12}" srcOrd="2" destOrd="0" presId="urn:microsoft.com/office/officeart/2005/8/layout/default"/>
    <dgm:cxn modelId="{95AA0188-9BF8-4A11-BA59-DBC9A71069BC}" type="presParOf" srcId="{D1D6B4F1-9854-469F-823D-DAF9BECF84D9}" destId="{B579D2B0-913C-4D93-B821-E4FF7BD27250}" srcOrd="3" destOrd="0" presId="urn:microsoft.com/office/officeart/2005/8/layout/default"/>
    <dgm:cxn modelId="{202E4362-CE8F-4AC6-B392-60417B05DCC1}" type="presParOf" srcId="{D1D6B4F1-9854-469F-823D-DAF9BECF84D9}" destId="{1E22C28D-E79D-465E-BF95-84618EDEA884}" srcOrd="4" destOrd="0" presId="urn:microsoft.com/office/officeart/2005/8/layout/default"/>
    <dgm:cxn modelId="{85093EEA-6572-4178-B9FD-BC0D1C262113}" type="presParOf" srcId="{D1D6B4F1-9854-469F-823D-DAF9BECF84D9}" destId="{DA0B0EC7-A5F7-4BAF-8BDA-CF03B8B53175}" srcOrd="5" destOrd="0" presId="urn:microsoft.com/office/officeart/2005/8/layout/default"/>
    <dgm:cxn modelId="{8C71B26B-F6B8-4D1A-ADE0-F7423A5A65C4}" type="presParOf" srcId="{D1D6B4F1-9854-469F-823D-DAF9BECF84D9}" destId="{E4D29436-42D6-4BEF-8EA3-A0D52EA14EFC}" srcOrd="6" destOrd="0" presId="urn:microsoft.com/office/officeart/2005/8/layout/default"/>
    <dgm:cxn modelId="{084206BB-3E4E-436A-82D4-CF1AF989F9D4}" type="presParOf" srcId="{D1D6B4F1-9854-469F-823D-DAF9BECF84D9}" destId="{C36BC201-2346-4831-9135-4E163CFA7903}" srcOrd="7" destOrd="0" presId="urn:microsoft.com/office/officeart/2005/8/layout/default"/>
    <dgm:cxn modelId="{CE3A9BB7-D023-487C-969C-C3A60ADD15BA}" type="presParOf" srcId="{D1D6B4F1-9854-469F-823D-DAF9BECF84D9}" destId="{0BF71BC8-CB65-4291-9581-F56A0504A169}" srcOrd="8" destOrd="0" presId="urn:microsoft.com/office/officeart/2005/8/layout/default"/>
    <dgm:cxn modelId="{8D3E81BC-F9C2-4DBC-B35A-883E6EB8B8EE}" type="presParOf" srcId="{D1D6B4F1-9854-469F-823D-DAF9BECF84D9}" destId="{5269B541-D6B4-4247-96F9-4A87D44609BA}" srcOrd="9" destOrd="0" presId="urn:microsoft.com/office/officeart/2005/8/layout/default"/>
    <dgm:cxn modelId="{9191260C-D765-4B0D-ABE6-AAC52027361F}" type="presParOf" srcId="{D1D6B4F1-9854-469F-823D-DAF9BECF84D9}" destId="{97AF0F9B-70AD-40C8-B340-BFFB38341227}" srcOrd="10" destOrd="0" presId="urn:microsoft.com/office/officeart/2005/8/layout/default"/>
    <dgm:cxn modelId="{C392F84A-F96D-4570-8162-A61F855EF5CC}" type="presParOf" srcId="{D1D6B4F1-9854-469F-823D-DAF9BECF84D9}" destId="{305305F4-BEEE-4766-A9E4-83B0E0118DC5}" srcOrd="11" destOrd="0" presId="urn:microsoft.com/office/officeart/2005/8/layout/default"/>
    <dgm:cxn modelId="{75A09EDE-860B-46CE-B555-F7064ADEC7F3}" type="presParOf" srcId="{D1D6B4F1-9854-469F-823D-DAF9BECF84D9}" destId="{F8400D5F-7BEF-40A5-8084-4DE4F55787D4}"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94D39E-2275-40BB-BA0A-D25D828892E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04771C2C-5803-495A-AE2F-1CA10DAF6119}">
      <dgm:prSet phldrT="[Text]"/>
      <dgm:spPr>
        <a:solidFill>
          <a:srgbClr val="F83E54"/>
        </a:solidFill>
      </dgm:spPr>
      <dgm:t>
        <a:bodyPr/>
        <a:lstStyle/>
        <a:p>
          <a:r>
            <a:rPr lang="en-GB" dirty="0"/>
            <a:t>NA1</a:t>
          </a:r>
        </a:p>
      </dgm:t>
    </dgm:pt>
    <dgm:pt modelId="{B2A090FC-F82A-4D39-8234-B85579C1DC86}" type="parTrans" cxnId="{E35E13CC-F0F1-4A45-A0D1-76B2549AB43E}">
      <dgm:prSet/>
      <dgm:spPr/>
      <dgm:t>
        <a:bodyPr/>
        <a:lstStyle/>
        <a:p>
          <a:endParaRPr lang="en-GB"/>
        </a:p>
      </dgm:t>
    </dgm:pt>
    <dgm:pt modelId="{124D1479-252F-4CDF-A7FD-B979BBD6552E}" type="sibTrans" cxnId="{E35E13CC-F0F1-4A45-A0D1-76B2549AB43E}">
      <dgm:prSet/>
      <dgm:spPr/>
      <dgm:t>
        <a:bodyPr/>
        <a:lstStyle/>
        <a:p>
          <a:endParaRPr lang="en-GB"/>
        </a:p>
      </dgm:t>
    </dgm:pt>
    <dgm:pt modelId="{EC6361FA-B3D0-446C-927E-01DD2684D9F0}">
      <dgm:prSet phldrT="[Text]"/>
      <dgm:spPr/>
      <dgm:t>
        <a:bodyPr/>
        <a:lstStyle/>
        <a:p>
          <a:r>
            <a:rPr lang="en-GB" dirty="0"/>
            <a:t>JRA2</a:t>
          </a:r>
        </a:p>
      </dgm:t>
    </dgm:pt>
    <dgm:pt modelId="{89984C90-96C3-4062-94A3-6A27C8BD8319}" type="parTrans" cxnId="{78140EED-DD00-451C-92B7-90D77FA9A091}">
      <dgm:prSet/>
      <dgm:spPr/>
      <dgm:t>
        <a:bodyPr/>
        <a:lstStyle/>
        <a:p>
          <a:endParaRPr lang="en-GB"/>
        </a:p>
      </dgm:t>
    </dgm:pt>
    <dgm:pt modelId="{B20B200A-8442-4727-A75A-26314E758F5C}" type="sibTrans" cxnId="{78140EED-DD00-451C-92B7-90D77FA9A091}">
      <dgm:prSet/>
      <dgm:spPr/>
      <dgm:t>
        <a:bodyPr/>
        <a:lstStyle/>
        <a:p>
          <a:endParaRPr lang="en-GB"/>
        </a:p>
      </dgm:t>
    </dgm:pt>
    <dgm:pt modelId="{9F674508-2022-449A-B08F-4AAF4D90F2F1}">
      <dgm:prSet phldrT="[Text]"/>
      <dgm:spPr>
        <a:solidFill>
          <a:srgbClr val="124E6A"/>
        </a:solidFill>
      </dgm:spPr>
      <dgm:t>
        <a:bodyPr/>
        <a:lstStyle/>
        <a:p>
          <a:r>
            <a:rPr lang="en-GB" dirty="0"/>
            <a:t>NA2</a:t>
          </a:r>
        </a:p>
      </dgm:t>
    </dgm:pt>
    <dgm:pt modelId="{5384A176-39A0-4259-B0E2-9BFF93EC27AA}" type="parTrans" cxnId="{DF857470-E08C-4682-9D16-20B6AE7780D3}">
      <dgm:prSet/>
      <dgm:spPr/>
      <dgm:t>
        <a:bodyPr/>
        <a:lstStyle/>
        <a:p>
          <a:endParaRPr lang="en-GB"/>
        </a:p>
      </dgm:t>
    </dgm:pt>
    <dgm:pt modelId="{C273946A-6B28-460F-80D6-4B5B024A1C12}" type="sibTrans" cxnId="{DF857470-E08C-4682-9D16-20B6AE7780D3}">
      <dgm:prSet/>
      <dgm:spPr/>
      <dgm:t>
        <a:bodyPr/>
        <a:lstStyle/>
        <a:p>
          <a:endParaRPr lang="en-GB"/>
        </a:p>
      </dgm:t>
    </dgm:pt>
    <dgm:pt modelId="{B09E6F4C-08FC-4AB2-B78D-CDA4543A41DB}">
      <dgm:prSet phldrT="[Text]"/>
      <dgm:spPr>
        <a:solidFill>
          <a:srgbClr val="267296"/>
        </a:solidFill>
      </dgm:spPr>
      <dgm:t>
        <a:bodyPr/>
        <a:lstStyle/>
        <a:p>
          <a:r>
            <a:rPr lang="en-GB" dirty="0"/>
            <a:t>NA3</a:t>
          </a:r>
        </a:p>
      </dgm:t>
    </dgm:pt>
    <dgm:pt modelId="{D0729F6C-6FD7-4CC9-8F13-19C636805CBC}" type="parTrans" cxnId="{88B3A075-CA5A-4C73-99A1-B60120D52B26}">
      <dgm:prSet/>
      <dgm:spPr/>
      <dgm:t>
        <a:bodyPr/>
        <a:lstStyle/>
        <a:p>
          <a:endParaRPr lang="en-GB"/>
        </a:p>
      </dgm:t>
    </dgm:pt>
    <dgm:pt modelId="{92450F36-2AC8-4F68-88F7-C701CFF6561A}" type="sibTrans" cxnId="{88B3A075-CA5A-4C73-99A1-B60120D52B26}">
      <dgm:prSet/>
      <dgm:spPr/>
      <dgm:t>
        <a:bodyPr/>
        <a:lstStyle/>
        <a:p>
          <a:endParaRPr lang="en-GB"/>
        </a:p>
      </dgm:t>
    </dgm:pt>
    <dgm:pt modelId="{CD3CF54F-BF36-410C-9AB5-5ABE380767B6}">
      <dgm:prSet phldrT="[Text]"/>
      <dgm:spPr>
        <a:solidFill>
          <a:srgbClr val="613283"/>
        </a:solidFill>
      </dgm:spPr>
      <dgm:t>
        <a:bodyPr/>
        <a:lstStyle/>
        <a:p>
          <a:r>
            <a:rPr lang="en-GB" dirty="0"/>
            <a:t>SA1</a:t>
          </a:r>
        </a:p>
      </dgm:t>
    </dgm:pt>
    <dgm:pt modelId="{312DE0C8-1021-4B8F-90D5-052B23103D50}" type="parTrans" cxnId="{8C396E25-FD7D-4B7D-8D3E-A0552A45D6CE}">
      <dgm:prSet/>
      <dgm:spPr/>
      <dgm:t>
        <a:bodyPr/>
        <a:lstStyle/>
        <a:p>
          <a:endParaRPr lang="en-GB"/>
        </a:p>
      </dgm:t>
    </dgm:pt>
    <dgm:pt modelId="{74E8BFE4-4153-4B8E-9E37-D53DB4CBF844}" type="sibTrans" cxnId="{8C396E25-FD7D-4B7D-8D3E-A0552A45D6CE}">
      <dgm:prSet/>
      <dgm:spPr/>
      <dgm:t>
        <a:bodyPr/>
        <a:lstStyle/>
        <a:p>
          <a:endParaRPr lang="en-GB"/>
        </a:p>
      </dgm:t>
    </dgm:pt>
    <dgm:pt modelId="{4A95A9E7-5063-4F0F-86F4-C93B4DE3A0F0}">
      <dgm:prSet phldrT="[Text]"/>
      <dgm:spPr>
        <a:solidFill>
          <a:srgbClr val="EE507D"/>
        </a:solidFill>
      </dgm:spPr>
      <dgm:t>
        <a:bodyPr/>
        <a:lstStyle/>
        <a:p>
          <a:r>
            <a:rPr lang="en-GB" dirty="0"/>
            <a:t>SA2</a:t>
          </a:r>
        </a:p>
      </dgm:t>
    </dgm:pt>
    <dgm:pt modelId="{CC191D94-E66D-4554-8786-01AC9AB0D4DD}" type="parTrans" cxnId="{3869CCA4-BF3A-483B-B864-6A6AA6A45E1A}">
      <dgm:prSet/>
      <dgm:spPr/>
      <dgm:t>
        <a:bodyPr/>
        <a:lstStyle/>
        <a:p>
          <a:endParaRPr lang="en-GB"/>
        </a:p>
      </dgm:t>
    </dgm:pt>
    <dgm:pt modelId="{226A46B0-89A3-4F7F-876B-2DA0F82A5A53}" type="sibTrans" cxnId="{3869CCA4-BF3A-483B-B864-6A6AA6A45E1A}">
      <dgm:prSet/>
      <dgm:spPr/>
      <dgm:t>
        <a:bodyPr/>
        <a:lstStyle/>
        <a:p>
          <a:endParaRPr lang="en-GB"/>
        </a:p>
      </dgm:t>
    </dgm:pt>
    <dgm:pt modelId="{EC4E82F8-FF75-44AE-BBAB-8A9D4F5B0AD6}">
      <dgm:prSet phldrT="[Text]"/>
      <dgm:spPr>
        <a:solidFill>
          <a:srgbClr val="D2007D"/>
        </a:solidFill>
      </dgm:spPr>
      <dgm:t>
        <a:bodyPr/>
        <a:lstStyle/>
        <a:p>
          <a:r>
            <a:rPr lang="en-GB" dirty="0"/>
            <a:t>SA3</a:t>
          </a:r>
        </a:p>
      </dgm:t>
    </dgm:pt>
    <dgm:pt modelId="{74B9E75F-5795-4703-B97A-663AB209AA92}" type="parTrans" cxnId="{E1CADC9C-43C7-489B-B64D-EA270993910D}">
      <dgm:prSet/>
      <dgm:spPr/>
      <dgm:t>
        <a:bodyPr/>
        <a:lstStyle/>
        <a:p>
          <a:endParaRPr lang="en-GB"/>
        </a:p>
      </dgm:t>
    </dgm:pt>
    <dgm:pt modelId="{406133E6-3589-4F82-BB0C-CB3D59D35E17}" type="sibTrans" cxnId="{E1CADC9C-43C7-489B-B64D-EA270993910D}">
      <dgm:prSet/>
      <dgm:spPr/>
      <dgm:t>
        <a:bodyPr/>
        <a:lstStyle/>
        <a:p>
          <a:endParaRPr lang="en-GB"/>
        </a:p>
      </dgm:t>
    </dgm:pt>
    <dgm:pt modelId="{0924EF07-01C7-436D-AE06-65EAA633FC96}">
      <dgm:prSet phldrT="[Text]"/>
      <dgm:spPr/>
      <dgm:t>
        <a:bodyPr/>
        <a:lstStyle/>
        <a:p>
          <a:r>
            <a:rPr lang="en-GB" dirty="0"/>
            <a:t>JRA1</a:t>
          </a:r>
        </a:p>
      </dgm:t>
    </dgm:pt>
    <dgm:pt modelId="{67FF0929-4463-47E9-86D7-B4F47F3C26C5}" type="parTrans" cxnId="{FD21B40A-EE43-4125-82DF-7C9A0D7AF846}">
      <dgm:prSet/>
      <dgm:spPr/>
      <dgm:t>
        <a:bodyPr/>
        <a:lstStyle/>
        <a:p>
          <a:endParaRPr lang="en-GB"/>
        </a:p>
      </dgm:t>
    </dgm:pt>
    <dgm:pt modelId="{E5D08785-497E-4B53-95C1-A798B46A6F29}" type="sibTrans" cxnId="{FD21B40A-EE43-4125-82DF-7C9A0D7AF846}">
      <dgm:prSet/>
      <dgm:spPr/>
      <dgm:t>
        <a:bodyPr/>
        <a:lstStyle/>
        <a:p>
          <a:endParaRPr lang="en-GB"/>
        </a:p>
      </dgm:t>
    </dgm:pt>
    <dgm:pt modelId="{4DBB12D3-39A7-4C6F-B820-E52D342E4473}">
      <dgm:prSet phldrT="[Text]"/>
      <dgm:spPr>
        <a:solidFill>
          <a:srgbClr val="EE507D"/>
        </a:solidFill>
      </dgm:spPr>
      <dgm:t>
        <a:bodyPr/>
        <a:lstStyle/>
        <a:p>
          <a:r>
            <a:rPr lang="en-GB" dirty="0"/>
            <a:t>JRA3</a:t>
          </a:r>
        </a:p>
      </dgm:t>
    </dgm:pt>
    <dgm:pt modelId="{1D7398B4-615F-4375-ADA8-99C9E08EB917}" type="parTrans" cxnId="{26E7A8BE-9DB8-455C-8494-5AC31F2D5DDA}">
      <dgm:prSet/>
      <dgm:spPr/>
      <dgm:t>
        <a:bodyPr/>
        <a:lstStyle/>
        <a:p>
          <a:endParaRPr lang="en-GB"/>
        </a:p>
      </dgm:t>
    </dgm:pt>
    <dgm:pt modelId="{1122B17A-F14D-4E5E-B00D-D9ABD3A092E0}" type="sibTrans" cxnId="{26E7A8BE-9DB8-455C-8494-5AC31F2D5DDA}">
      <dgm:prSet/>
      <dgm:spPr/>
      <dgm:t>
        <a:bodyPr/>
        <a:lstStyle/>
        <a:p>
          <a:endParaRPr lang="en-GB"/>
        </a:p>
      </dgm:t>
    </dgm:pt>
    <dgm:pt modelId="{4DD5F797-209B-4A6D-BF65-6CF23BD003DD}">
      <dgm:prSet phldrT="[Text]"/>
      <dgm:spPr>
        <a:solidFill>
          <a:srgbClr val="FFC000"/>
        </a:solidFill>
      </dgm:spPr>
      <dgm:t>
        <a:bodyPr/>
        <a:lstStyle/>
        <a:p>
          <a:r>
            <a:rPr lang="en-GB" dirty="0"/>
            <a:t>JRA4</a:t>
          </a:r>
        </a:p>
      </dgm:t>
    </dgm:pt>
    <dgm:pt modelId="{0F101400-E19A-466D-ACCA-7BF6EF70FF8B}" type="parTrans" cxnId="{817B7737-A811-452B-9C07-39DEB39241F6}">
      <dgm:prSet/>
      <dgm:spPr/>
      <dgm:t>
        <a:bodyPr/>
        <a:lstStyle/>
        <a:p>
          <a:endParaRPr lang="en-GB"/>
        </a:p>
      </dgm:t>
    </dgm:pt>
    <dgm:pt modelId="{56F0B4BC-05BA-43FB-B50E-CC710583D2C6}" type="sibTrans" cxnId="{817B7737-A811-452B-9C07-39DEB39241F6}">
      <dgm:prSet/>
      <dgm:spPr/>
      <dgm:t>
        <a:bodyPr/>
        <a:lstStyle/>
        <a:p>
          <a:endParaRPr lang="en-GB"/>
        </a:p>
      </dgm:t>
    </dgm:pt>
    <dgm:pt modelId="{E81DE2CC-217F-4DF1-AD0D-CEAC7069F0FA}" type="pres">
      <dgm:prSet presAssocID="{9194D39E-2275-40BB-BA0A-D25D828892E5}" presName="diagram" presStyleCnt="0">
        <dgm:presLayoutVars>
          <dgm:dir/>
          <dgm:resizeHandles val="exact"/>
        </dgm:presLayoutVars>
      </dgm:prSet>
      <dgm:spPr/>
      <dgm:t>
        <a:bodyPr/>
        <a:lstStyle/>
        <a:p>
          <a:endParaRPr lang="en-GB"/>
        </a:p>
      </dgm:t>
    </dgm:pt>
    <dgm:pt modelId="{B715A4DB-C4DA-4506-951B-D9AF0E228067}" type="pres">
      <dgm:prSet presAssocID="{04771C2C-5803-495A-AE2F-1CA10DAF6119}" presName="node" presStyleLbl="node1" presStyleIdx="0" presStyleCnt="10">
        <dgm:presLayoutVars>
          <dgm:bulletEnabled val="1"/>
        </dgm:presLayoutVars>
      </dgm:prSet>
      <dgm:spPr/>
      <dgm:t>
        <a:bodyPr/>
        <a:lstStyle/>
        <a:p>
          <a:endParaRPr lang="en-GB"/>
        </a:p>
      </dgm:t>
    </dgm:pt>
    <dgm:pt modelId="{B8962C23-350E-480A-863B-3B18BA9485EF}" type="pres">
      <dgm:prSet presAssocID="{124D1479-252F-4CDF-A7FD-B979BBD6552E}" presName="sibTrans" presStyleCnt="0"/>
      <dgm:spPr/>
    </dgm:pt>
    <dgm:pt modelId="{FBE45040-A9C0-4A57-A3B1-4AA4A05FCD24}" type="pres">
      <dgm:prSet presAssocID="{9F674508-2022-449A-B08F-4AAF4D90F2F1}" presName="node" presStyleLbl="node1" presStyleIdx="1" presStyleCnt="10">
        <dgm:presLayoutVars>
          <dgm:bulletEnabled val="1"/>
        </dgm:presLayoutVars>
      </dgm:prSet>
      <dgm:spPr/>
      <dgm:t>
        <a:bodyPr/>
        <a:lstStyle/>
        <a:p>
          <a:endParaRPr lang="en-GB"/>
        </a:p>
      </dgm:t>
    </dgm:pt>
    <dgm:pt modelId="{74123EC3-FC36-4EF7-A984-C889894635E8}" type="pres">
      <dgm:prSet presAssocID="{C273946A-6B28-460F-80D6-4B5B024A1C12}" presName="sibTrans" presStyleCnt="0"/>
      <dgm:spPr/>
    </dgm:pt>
    <dgm:pt modelId="{C10E5809-1DA5-446F-88A9-988AF60D5F76}" type="pres">
      <dgm:prSet presAssocID="{B09E6F4C-08FC-4AB2-B78D-CDA4543A41DB}" presName="node" presStyleLbl="node1" presStyleIdx="2" presStyleCnt="10">
        <dgm:presLayoutVars>
          <dgm:bulletEnabled val="1"/>
        </dgm:presLayoutVars>
      </dgm:prSet>
      <dgm:spPr/>
      <dgm:t>
        <a:bodyPr/>
        <a:lstStyle/>
        <a:p>
          <a:endParaRPr lang="en-GB"/>
        </a:p>
      </dgm:t>
    </dgm:pt>
    <dgm:pt modelId="{D799C9B3-604C-4E22-929B-2269A1AC0C94}" type="pres">
      <dgm:prSet presAssocID="{92450F36-2AC8-4F68-88F7-C701CFF6561A}" presName="sibTrans" presStyleCnt="0"/>
      <dgm:spPr/>
    </dgm:pt>
    <dgm:pt modelId="{0C3137B5-DD94-4356-8952-D059C914CBE1}" type="pres">
      <dgm:prSet presAssocID="{CD3CF54F-BF36-410C-9AB5-5ABE380767B6}" presName="node" presStyleLbl="node1" presStyleIdx="3" presStyleCnt="10">
        <dgm:presLayoutVars>
          <dgm:bulletEnabled val="1"/>
        </dgm:presLayoutVars>
      </dgm:prSet>
      <dgm:spPr/>
      <dgm:t>
        <a:bodyPr/>
        <a:lstStyle/>
        <a:p>
          <a:endParaRPr lang="en-GB"/>
        </a:p>
      </dgm:t>
    </dgm:pt>
    <dgm:pt modelId="{40D14DA3-3F62-47EF-A91D-09F5AF2295FD}" type="pres">
      <dgm:prSet presAssocID="{74E8BFE4-4153-4B8E-9E37-D53DB4CBF844}" presName="sibTrans" presStyleCnt="0"/>
      <dgm:spPr/>
    </dgm:pt>
    <dgm:pt modelId="{BF919E5F-ABF4-4877-84E5-CCD5F238D6F7}" type="pres">
      <dgm:prSet presAssocID="{4A95A9E7-5063-4F0F-86F4-C93B4DE3A0F0}" presName="node" presStyleLbl="node1" presStyleIdx="4" presStyleCnt="10">
        <dgm:presLayoutVars>
          <dgm:bulletEnabled val="1"/>
        </dgm:presLayoutVars>
      </dgm:prSet>
      <dgm:spPr/>
      <dgm:t>
        <a:bodyPr/>
        <a:lstStyle/>
        <a:p>
          <a:endParaRPr lang="en-GB"/>
        </a:p>
      </dgm:t>
    </dgm:pt>
    <dgm:pt modelId="{6753D4BF-79D2-42D1-AC9E-1D9179B669A8}" type="pres">
      <dgm:prSet presAssocID="{226A46B0-89A3-4F7F-876B-2DA0F82A5A53}" presName="sibTrans" presStyleCnt="0"/>
      <dgm:spPr/>
    </dgm:pt>
    <dgm:pt modelId="{BF46C2B2-52E3-4E4C-A92D-658A8B89DAAB}" type="pres">
      <dgm:prSet presAssocID="{EC4E82F8-FF75-44AE-BBAB-8A9D4F5B0AD6}" presName="node" presStyleLbl="node1" presStyleIdx="5" presStyleCnt="10">
        <dgm:presLayoutVars>
          <dgm:bulletEnabled val="1"/>
        </dgm:presLayoutVars>
      </dgm:prSet>
      <dgm:spPr/>
      <dgm:t>
        <a:bodyPr/>
        <a:lstStyle/>
        <a:p>
          <a:endParaRPr lang="en-GB"/>
        </a:p>
      </dgm:t>
    </dgm:pt>
    <dgm:pt modelId="{BCB4DA16-A905-4037-84B1-7C5C0C2BE455}" type="pres">
      <dgm:prSet presAssocID="{406133E6-3589-4F82-BB0C-CB3D59D35E17}" presName="sibTrans" presStyleCnt="0"/>
      <dgm:spPr/>
    </dgm:pt>
    <dgm:pt modelId="{037450F6-3ADB-48EE-A8AD-E8ABC9904214}" type="pres">
      <dgm:prSet presAssocID="{0924EF07-01C7-436D-AE06-65EAA633FC96}" presName="node" presStyleLbl="node1" presStyleIdx="6" presStyleCnt="10">
        <dgm:presLayoutVars>
          <dgm:bulletEnabled val="1"/>
        </dgm:presLayoutVars>
      </dgm:prSet>
      <dgm:spPr/>
      <dgm:t>
        <a:bodyPr/>
        <a:lstStyle/>
        <a:p>
          <a:endParaRPr lang="en-GB"/>
        </a:p>
      </dgm:t>
    </dgm:pt>
    <dgm:pt modelId="{1A175915-7E87-44C3-BB3C-439A56133852}" type="pres">
      <dgm:prSet presAssocID="{E5D08785-497E-4B53-95C1-A798B46A6F29}" presName="sibTrans" presStyleCnt="0"/>
      <dgm:spPr/>
    </dgm:pt>
    <dgm:pt modelId="{96D9EFDB-0CDE-46CD-A70F-79CFEB16401F}" type="pres">
      <dgm:prSet presAssocID="{EC6361FA-B3D0-446C-927E-01DD2684D9F0}" presName="node" presStyleLbl="node1" presStyleIdx="7" presStyleCnt="10">
        <dgm:presLayoutVars>
          <dgm:bulletEnabled val="1"/>
        </dgm:presLayoutVars>
      </dgm:prSet>
      <dgm:spPr/>
      <dgm:t>
        <a:bodyPr/>
        <a:lstStyle/>
        <a:p>
          <a:endParaRPr lang="en-GB"/>
        </a:p>
      </dgm:t>
    </dgm:pt>
    <dgm:pt modelId="{0F3CA689-E8F3-410E-B2BD-34AE48B62093}" type="pres">
      <dgm:prSet presAssocID="{B20B200A-8442-4727-A75A-26314E758F5C}" presName="sibTrans" presStyleCnt="0"/>
      <dgm:spPr/>
    </dgm:pt>
    <dgm:pt modelId="{D27643F1-8F4B-402C-94A9-E045168E5271}" type="pres">
      <dgm:prSet presAssocID="{4DBB12D3-39A7-4C6F-B820-E52D342E4473}" presName="node" presStyleLbl="node1" presStyleIdx="8" presStyleCnt="10">
        <dgm:presLayoutVars>
          <dgm:bulletEnabled val="1"/>
        </dgm:presLayoutVars>
      </dgm:prSet>
      <dgm:spPr/>
      <dgm:t>
        <a:bodyPr/>
        <a:lstStyle/>
        <a:p>
          <a:endParaRPr lang="en-GB"/>
        </a:p>
      </dgm:t>
    </dgm:pt>
    <dgm:pt modelId="{28CC1156-9FB7-4085-9CAB-E5099B4E7EE3}" type="pres">
      <dgm:prSet presAssocID="{1122B17A-F14D-4E5E-B00D-D9ABD3A092E0}" presName="sibTrans" presStyleCnt="0"/>
      <dgm:spPr/>
    </dgm:pt>
    <dgm:pt modelId="{BAA95C4D-86D1-4BA4-9F1E-DDE99A5AB40D}" type="pres">
      <dgm:prSet presAssocID="{4DD5F797-209B-4A6D-BF65-6CF23BD003DD}" presName="node" presStyleLbl="node1" presStyleIdx="9" presStyleCnt="10">
        <dgm:presLayoutVars>
          <dgm:bulletEnabled val="1"/>
        </dgm:presLayoutVars>
      </dgm:prSet>
      <dgm:spPr/>
      <dgm:t>
        <a:bodyPr/>
        <a:lstStyle/>
        <a:p>
          <a:endParaRPr lang="en-GB"/>
        </a:p>
      </dgm:t>
    </dgm:pt>
  </dgm:ptLst>
  <dgm:cxnLst>
    <dgm:cxn modelId="{8C396E25-FD7D-4B7D-8D3E-A0552A45D6CE}" srcId="{9194D39E-2275-40BB-BA0A-D25D828892E5}" destId="{CD3CF54F-BF36-410C-9AB5-5ABE380767B6}" srcOrd="3" destOrd="0" parTransId="{312DE0C8-1021-4B8F-90D5-052B23103D50}" sibTransId="{74E8BFE4-4153-4B8E-9E37-D53DB4CBF844}"/>
    <dgm:cxn modelId="{26E7A8BE-9DB8-455C-8494-5AC31F2D5DDA}" srcId="{9194D39E-2275-40BB-BA0A-D25D828892E5}" destId="{4DBB12D3-39A7-4C6F-B820-E52D342E4473}" srcOrd="8" destOrd="0" parTransId="{1D7398B4-615F-4375-ADA8-99C9E08EB917}" sibTransId="{1122B17A-F14D-4E5E-B00D-D9ABD3A092E0}"/>
    <dgm:cxn modelId="{4F5F2FDA-9E83-4ECE-88EA-2D571BB22119}" type="presOf" srcId="{04771C2C-5803-495A-AE2F-1CA10DAF6119}" destId="{B715A4DB-C4DA-4506-951B-D9AF0E228067}" srcOrd="0" destOrd="0" presId="urn:microsoft.com/office/officeart/2005/8/layout/default"/>
    <dgm:cxn modelId="{DF857470-E08C-4682-9D16-20B6AE7780D3}" srcId="{9194D39E-2275-40BB-BA0A-D25D828892E5}" destId="{9F674508-2022-449A-B08F-4AAF4D90F2F1}" srcOrd="1" destOrd="0" parTransId="{5384A176-39A0-4259-B0E2-9BFF93EC27AA}" sibTransId="{C273946A-6B28-460F-80D6-4B5B024A1C12}"/>
    <dgm:cxn modelId="{B085BD8D-0595-4D7F-A1CE-F152F5E397CD}" type="presOf" srcId="{EC4E82F8-FF75-44AE-BBAB-8A9D4F5B0AD6}" destId="{BF46C2B2-52E3-4E4C-A92D-658A8B89DAAB}" srcOrd="0" destOrd="0" presId="urn:microsoft.com/office/officeart/2005/8/layout/default"/>
    <dgm:cxn modelId="{794C5976-A8CD-4C0A-97A2-2B966F80B6B1}" type="presOf" srcId="{4A95A9E7-5063-4F0F-86F4-C93B4DE3A0F0}" destId="{BF919E5F-ABF4-4877-84E5-CCD5F238D6F7}" srcOrd="0" destOrd="0" presId="urn:microsoft.com/office/officeart/2005/8/layout/default"/>
    <dgm:cxn modelId="{817B7737-A811-452B-9C07-39DEB39241F6}" srcId="{9194D39E-2275-40BB-BA0A-D25D828892E5}" destId="{4DD5F797-209B-4A6D-BF65-6CF23BD003DD}" srcOrd="9" destOrd="0" parTransId="{0F101400-E19A-466D-ACCA-7BF6EF70FF8B}" sibTransId="{56F0B4BC-05BA-43FB-B50E-CC710583D2C6}"/>
    <dgm:cxn modelId="{9E0DB9D6-EDF7-4B30-ABC8-9CFA9EE5D8F5}" type="presOf" srcId="{CD3CF54F-BF36-410C-9AB5-5ABE380767B6}" destId="{0C3137B5-DD94-4356-8952-D059C914CBE1}" srcOrd="0" destOrd="0" presId="urn:microsoft.com/office/officeart/2005/8/layout/default"/>
    <dgm:cxn modelId="{6CABB172-00B7-4A24-8009-9F27985A89A8}" type="presOf" srcId="{EC6361FA-B3D0-446C-927E-01DD2684D9F0}" destId="{96D9EFDB-0CDE-46CD-A70F-79CFEB16401F}" srcOrd="0" destOrd="0" presId="urn:microsoft.com/office/officeart/2005/8/layout/default"/>
    <dgm:cxn modelId="{E1CADC9C-43C7-489B-B64D-EA270993910D}" srcId="{9194D39E-2275-40BB-BA0A-D25D828892E5}" destId="{EC4E82F8-FF75-44AE-BBAB-8A9D4F5B0AD6}" srcOrd="5" destOrd="0" parTransId="{74B9E75F-5795-4703-B97A-663AB209AA92}" sibTransId="{406133E6-3589-4F82-BB0C-CB3D59D35E17}"/>
    <dgm:cxn modelId="{E35E13CC-F0F1-4A45-A0D1-76B2549AB43E}" srcId="{9194D39E-2275-40BB-BA0A-D25D828892E5}" destId="{04771C2C-5803-495A-AE2F-1CA10DAF6119}" srcOrd="0" destOrd="0" parTransId="{B2A090FC-F82A-4D39-8234-B85579C1DC86}" sibTransId="{124D1479-252F-4CDF-A7FD-B979BBD6552E}"/>
    <dgm:cxn modelId="{78140EED-DD00-451C-92B7-90D77FA9A091}" srcId="{9194D39E-2275-40BB-BA0A-D25D828892E5}" destId="{EC6361FA-B3D0-446C-927E-01DD2684D9F0}" srcOrd="7" destOrd="0" parTransId="{89984C90-96C3-4062-94A3-6A27C8BD8319}" sibTransId="{B20B200A-8442-4727-A75A-26314E758F5C}"/>
    <dgm:cxn modelId="{06C1785E-754B-4A51-A6CD-AA3208AA634D}" type="presOf" srcId="{4DBB12D3-39A7-4C6F-B820-E52D342E4473}" destId="{D27643F1-8F4B-402C-94A9-E045168E5271}" srcOrd="0" destOrd="0" presId="urn:microsoft.com/office/officeart/2005/8/layout/default"/>
    <dgm:cxn modelId="{3576D2B2-3214-4C43-AAB7-FC178B6E658C}" type="presOf" srcId="{9F674508-2022-449A-B08F-4AAF4D90F2F1}" destId="{FBE45040-A9C0-4A57-A3B1-4AA4A05FCD24}" srcOrd="0" destOrd="0" presId="urn:microsoft.com/office/officeart/2005/8/layout/default"/>
    <dgm:cxn modelId="{EA922432-D5F6-433C-A353-8D0D9AD8B8A2}" type="presOf" srcId="{4DD5F797-209B-4A6D-BF65-6CF23BD003DD}" destId="{BAA95C4D-86D1-4BA4-9F1E-DDE99A5AB40D}" srcOrd="0" destOrd="0" presId="urn:microsoft.com/office/officeart/2005/8/layout/default"/>
    <dgm:cxn modelId="{88B3A075-CA5A-4C73-99A1-B60120D52B26}" srcId="{9194D39E-2275-40BB-BA0A-D25D828892E5}" destId="{B09E6F4C-08FC-4AB2-B78D-CDA4543A41DB}" srcOrd="2" destOrd="0" parTransId="{D0729F6C-6FD7-4CC9-8F13-19C636805CBC}" sibTransId="{92450F36-2AC8-4F68-88F7-C701CFF6561A}"/>
    <dgm:cxn modelId="{0B1DF235-703F-4301-9800-C7B3CFFA08D9}" type="presOf" srcId="{0924EF07-01C7-436D-AE06-65EAA633FC96}" destId="{037450F6-3ADB-48EE-A8AD-E8ABC9904214}" srcOrd="0" destOrd="0" presId="urn:microsoft.com/office/officeart/2005/8/layout/default"/>
    <dgm:cxn modelId="{3869CCA4-BF3A-483B-B864-6A6AA6A45E1A}" srcId="{9194D39E-2275-40BB-BA0A-D25D828892E5}" destId="{4A95A9E7-5063-4F0F-86F4-C93B4DE3A0F0}" srcOrd="4" destOrd="0" parTransId="{CC191D94-E66D-4554-8786-01AC9AB0D4DD}" sibTransId="{226A46B0-89A3-4F7F-876B-2DA0F82A5A53}"/>
    <dgm:cxn modelId="{FD21B40A-EE43-4125-82DF-7C9A0D7AF846}" srcId="{9194D39E-2275-40BB-BA0A-D25D828892E5}" destId="{0924EF07-01C7-436D-AE06-65EAA633FC96}" srcOrd="6" destOrd="0" parTransId="{67FF0929-4463-47E9-86D7-B4F47F3C26C5}" sibTransId="{E5D08785-497E-4B53-95C1-A798B46A6F29}"/>
    <dgm:cxn modelId="{0C521161-A8C4-49BD-AF5B-3375FDE72978}" type="presOf" srcId="{9194D39E-2275-40BB-BA0A-D25D828892E5}" destId="{E81DE2CC-217F-4DF1-AD0D-CEAC7069F0FA}" srcOrd="0" destOrd="0" presId="urn:microsoft.com/office/officeart/2005/8/layout/default"/>
    <dgm:cxn modelId="{9B486981-1681-45BB-9FA8-4C3A8DD286A1}" type="presOf" srcId="{B09E6F4C-08FC-4AB2-B78D-CDA4543A41DB}" destId="{C10E5809-1DA5-446F-88A9-988AF60D5F76}" srcOrd="0" destOrd="0" presId="urn:microsoft.com/office/officeart/2005/8/layout/default"/>
    <dgm:cxn modelId="{44717CF6-42A4-4999-8873-41BE25A422AA}" type="presParOf" srcId="{E81DE2CC-217F-4DF1-AD0D-CEAC7069F0FA}" destId="{B715A4DB-C4DA-4506-951B-D9AF0E228067}" srcOrd="0" destOrd="0" presId="urn:microsoft.com/office/officeart/2005/8/layout/default"/>
    <dgm:cxn modelId="{ABAC7218-3D30-41EB-838B-F7A3E604D220}" type="presParOf" srcId="{E81DE2CC-217F-4DF1-AD0D-CEAC7069F0FA}" destId="{B8962C23-350E-480A-863B-3B18BA9485EF}" srcOrd="1" destOrd="0" presId="urn:microsoft.com/office/officeart/2005/8/layout/default"/>
    <dgm:cxn modelId="{6A4E72C3-5024-4371-A006-66DD04794ABF}" type="presParOf" srcId="{E81DE2CC-217F-4DF1-AD0D-CEAC7069F0FA}" destId="{FBE45040-A9C0-4A57-A3B1-4AA4A05FCD24}" srcOrd="2" destOrd="0" presId="urn:microsoft.com/office/officeart/2005/8/layout/default"/>
    <dgm:cxn modelId="{7D38C805-303F-4425-82D5-667C1120A98A}" type="presParOf" srcId="{E81DE2CC-217F-4DF1-AD0D-CEAC7069F0FA}" destId="{74123EC3-FC36-4EF7-A984-C889894635E8}" srcOrd="3" destOrd="0" presId="urn:microsoft.com/office/officeart/2005/8/layout/default"/>
    <dgm:cxn modelId="{70238BFA-2877-4DB6-98B8-517E4C3F6752}" type="presParOf" srcId="{E81DE2CC-217F-4DF1-AD0D-CEAC7069F0FA}" destId="{C10E5809-1DA5-446F-88A9-988AF60D5F76}" srcOrd="4" destOrd="0" presId="urn:microsoft.com/office/officeart/2005/8/layout/default"/>
    <dgm:cxn modelId="{403E076E-06A2-4AC4-8FD8-C80D070F9426}" type="presParOf" srcId="{E81DE2CC-217F-4DF1-AD0D-CEAC7069F0FA}" destId="{D799C9B3-604C-4E22-929B-2269A1AC0C94}" srcOrd="5" destOrd="0" presId="urn:microsoft.com/office/officeart/2005/8/layout/default"/>
    <dgm:cxn modelId="{896B4CA2-127B-4AF4-9BB8-B7BD45B47F1E}" type="presParOf" srcId="{E81DE2CC-217F-4DF1-AD0D-CEAC7069F0FA}" destId="{0C3137B5-DD94-4356-8952-D059C914CBE1}" srcOrd="6" destOrd="0" presId="urn:microsoft.com/office/officeart/2005/8/layout/default"/>
    <dgm:cxn modelId="{2CE069CE-B48B-48A8-A606-9DAEBB41D0ED}" type="presParOf" srcId="{E81DE2CC-217F-4DF1-AD0D-CEAC7069F0FA}" destId="{40D14DA3-3F62-47EF-A91D-09F5AF2295FD}" srcOrd="7" destOrd="0" presId="urn:microsoft.com/office/officeart/2005/8/layout/default"/>
    <dgm:cxn modelId="{46D6E492-D64F-4371-8332-35F00AF65D4F}" type="presParOf" srcId="{E81DE2CC-217F-4DF1-AD0D-CEAC7069F0FA}" destId="{BF919E5F-ABF4-4877-84E5-CCD5F238D6F7}" srcOrd="8" destOrd="0" presId="urn:microsoft.com/office/officeart/2005/8/layout/default"/>
    <dgm:cxn modelId="{BF6A6263-D189-4E86-83E8-103BC713C732}" type="presParOf" srcId="{E81DE2CC-217F-4DF1-AD0D-CEAC7069F0FA}" destId="{6753D4BF-79D2-42D1-AC9E-1D9179B669A8}" srcOrd="9" destOrd="0" presId="urn:microsoft.com/office/officeart/2005/8/layout/default"/>
    <dgm:cxn modelId="{52D46373-3E20-45FD-8311-5195ACAFFF41}" type="presParOf" srcId="{E81DE2CC-217F-4DF1-AD0D-CEAC7069F0FA}" destId="{BF46C2B2-52E3-4E4C-A92D-658A8B89DAAB}" srcOrd="10" destOrd="0" presId="urn:microsoft.com/office/officeart/2005/8/layout/default"/>
    <dgm:cxn modelId="{781B6EDF-5979-45BE-89F1-9FB5229BD433}" type="presParOf" srcId="{E81DE2CC-217F-4DF1-AD0D-CEAC7069F0FA}" destId="{BCB4DA16-A905-4037-84B1-7C5C0C2BE455}" srcOrd="11" destOrd="0" presId="urn:microsoft.com/office/officeart/2005/8/layout/default"/>
    <dgm:cxn modelId="{2CD40A8D-2C57-4191-B6FE-39218231A897}" type="presParOf" srcId="{E81DE2CC-217F-4DF1-AD0D-CEAC7069F0FA}" destId="{037450F6-3ADB-48EE-A8AD-E8ABC9904214}" srcOrd="12" destOrd="0" presId="urn:microsoft.com/office/officeart/2005/8/layout/default"/>
    <dgm:cxn modelId="{41862141-7555-42D2-9121-5F1D66E2145D}" type="presParOf" srcId="{E81DE2CC-217F-4DF1-AD0D-CEAC7069F0FA}" destId="{1A175915-7E87-44C3-BB3C-439A56133852}" srcOrd="13" destOrd="0" presId="urn:microsoft.com/office/officeart/2005/8/layout/default"/>
    <dgm:cxn modelId="{A342ADCA-2A7B-4A95-8188-CE6E295D77DD}" type="presParOf" srcId="{E81DE2CC-217F-4DF1-AD0D-CEAC7069F0FA}" destId="{96D9EFDB-0CDE-46CD-A70F-79CFEB16401F}" srcOrd="14" destOrd="0" presId="urn:microsoft.com/office/officeart/2005/8/layout/default"/>
    <dgm:cxn modelId="{8FCC677C-BA3B-4846-B8B7-19E3C6078E76}" type="presParOf" srcId="{E81DE2CC-217F-4DF1-AD0D-CEAC7069F0FA}" destId="{0F3CA689-E8F3-410E-B2BD-34AE48B62093}" srcOrd="15" destOrd="0" presId="urn:microsoft.com/office/officeart/2005/8/layout/default"/>
    <dgm:cxn modelId="{5F7F3DD6-F0AF-4DC0-AD5B-3764C26E3A9B}" type="presParOf" srcId="{E81DE2CC-217F-4DF1-AD0D-CEAC7069F0FA}" destId="{D27643F1-8F4B-402C-94A9-E045168E5271}" srcOrd="16" destOrd="0" presId="urn:microsoft.com/office/officeart/2005/8/layout/default"/>
    <dgm:cxn modelId="{735E51CF-DF56-425B-846B-9E671C48304A}" type="presParOf" srcId="{E81DE2CC-217F-4DF1-AD0D-CEAC7069F0FA}" destId="{28CC1156-9FB7-4085-9CAB-E5099B4E7EE3}" srcOrd="17" destOrd="0" presId="urn:microsoft.com/office/officeart/2005/8/layout/default"/>
    <dgm:cxn modelId="{802E3F48-D19A-4C68-AC03-206EE48DDF27}" type="presParOf" srcId="{E81DE2CC-217F-4DF1-AD0D-CEAC7069F0FA}" destId="{BAA95C4D-86D1-4BA4-9F1E-DDE99A5AB40D}"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94D39E-2275-40BB-BA0A-D25D828892E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04771C2C-5803-495A-AE2F-1CA10DAF6119}">
      <dgm:prSet phldrT="[Text]"/>
      <dgm:spPr>
        <a:solidFill>
          <a:srgbClr val="F83E54"/>
        </a:solidFill>
      </dgm:spPr>
      <dgm:t>
        <a:bodyPr/>
        <a:lstStyle/>
        <a:p>
          <a:r>
            <a:rPr lang="en-GB" dirty="0"/>
            <a:t>WP1</a:t>
          </a:r>
        </a:p>
      </dgm:t>
    </dgm:pt>
    <dgm:pt modelId="{B2A090FC-F82A-4D39-8234-B85579C1DC86}" type="parTrans" cxnId="{E35E13CC-F0F1-4A45-A0D1-76B2549AB43E}">
      <dgm:prSet/>
      <dgm:spPr/>
      <dgm:t>
        <a:bodyPr/>
        <a:lstStyle/>
        <a:p>
          <a:endParaRPr lang="en-GB"/>
        </a:p>
      </dgm:t>
    </dgm:pt>
    <dgm:pt modelId="{124D1479-252F-4CDF-A7FD-B979BBD6552E}" type="sibTrans" cxnId="{E35E13CC-F0F1-4A45-A0D1-76B2549AB43E}">
      <dgm:prSet/>
      <dgm:spPr/>
      <dgm:t>
        <a:bodyPr/>
        <a:lstStyle/>
        <a:p>
          <a:endParaRPr lang="en-GB"/>
        </a:p>
      </dgm:t>
    </dgm:pt>
    <dgm:pt modelId="{EC6361FA-B3D0-446C-927E-01DD2684D9F0}">
      <dgm:prSet phldrT="[Text]"/>
      <dgm:spPr>
        <a:solidFill>
          <a:schemeClr val="accent6">
            <a:lumMod val="75000"/>
          </a:schemeClr>
        </a:solidFill>
      </dgm:spPr>
      <dgm:t>
        <a:bodyPr/>
        <a:lstStyle/>
        <a:p>
          <a:r>
            <a:rPr lang="en-GB" dirty="0"/>
            <a:t>WP8</a:t>
          </a:r>
        </a:p>
      </dgm:t>
    </dgm:pt>
    <dgm:pt modelId="{89984C90-96C3-4062-94A3-6A27C8BD8319}" type="parTrans" cxnId="{78140EED-DD00-451C-92B7-90D77FA9A091}">
      <dgm:prSet/>
      <dgm:spPr/>
      <dgm:t>
        <a:bodyPr/>
        <a:lstStyle/>
        <a:p>
          <a:endParaRPr lang="en-GB"/>
        </a:p>
      </dgm:t>
    </dgm:pt>
    <dgm:pt modelId="{B20B200A-8442-4727-A75A-26314E758F5C}" type="sibTrans" cxnId="{78140EED-DD00-451C-92B7-90D77FA9A091}">
      <dgm:prSet/>
      <dgm:spPr/>
      <dgm:t>
        <a:bodyPr/>
        <a:lstStyle/>
        <a:p>
          <a:endParaRPr lang="en-GB"/>
        </a:p>
      </dgm:t>
    </dgm:pt>
    <dgm:pt modelId="{9F674508-2022-449A-B08F-4AAF4D90F2F1}">
      <dgm:prSet phldrT="[Text]"/>
      <dgm:spPr>
        <a:solidFill>
          <a:srgbClr val="124E6A"/>
        </a:solidFill>
      </dgm:spPr>
      <dgm:t>
        <a:bodyPr/>
        <a:lstStyle/>
        <a:p>
          <a:r>
            <a:rPr lang="en-GB" dirty="0"/>
            <a:t>WP2</a:t>
          </a:r>
        </a:p>
      </dgm:t>
    </dgm:pt>
    <dgm:pt modelId="{5384A176-39A0-4259-B0E2-9BFF93EC27AA}" type="parTrans" cxnId="{DF857470-E08C-4682-9D16-20B6AE7780D3}">
      <dgm:prSet/>
      <dgm:spPr/>
      <dgm:t>
        <a:bodyPr/>
        <a:lstStyle/>
        <a:p>
          <a:endParaRPr lang="en-GB"/>
        </a:p>
      </dgm:t>
    </dgm:pt>
    <dgm:pt modelId="{C273946A-6B28-460F-80D6-4B5B024A1C12}" type="sibTrans" cxnId="{DF857470-E08C-4682-9D16-20B6AE7780D3}">
      <dgm:prSet/>
      <dgm:spPr/>
      <dgm:t>
        <a:bodyPr/>
        <a:lstStyle/>
        <a:p>
          <a:endParaRPr lang="en-GB"/>
        </a:p>
      </dgm:t>
    </dgm:pt>
    <dgm:pt modelId="{B09E6F4C-08FC-4AB2-B78D-CDA4543A41DB}">
      <dgm:prSet phldrT="[Text]"/>
      <dgm:spPr>
        <a:solidFill>
          <a:srgbClr val="267296"/>
        </a:solidFill>
      </dgm:spPr>
      <dgm:t>
        <a:bodyPr/>
        <a:lstStyle/>
        <a:p>
          <a:r>
            <a:rPr lang="en-GB" dirty="0"/>
            <a:t>WP3</a:t>
          </a:r>
        </a:p>
      </dgm:t>
    </dgm:pt>
    <dgm:pt modelId="{D0729F6C-6FD7-4CC9-8F13-19C636805CBC}" type="parTrans" cxnId="{88B3A075-CA5A-4C73-99A1-B60120D52B26}">
      <dgm:prSet/>
      <dgm:spPr/>
      <dgm:t>
        <a:bodyPr/>
        <a:lstStyle/>
        <a:p>
          <a:endParaRPr lang="en-GB"/>
        </a:p>
      </dgm:t>
    </dgm:pt>
    <dgm:pt modelId="{92450F36-2AC8-4F68-88F7-C701CFF6561A}" type="sibTrans" cxnId="{88B3A075-CA5A-4C73-99A1-B60120D52B26}">
      <dgm:prSet/>
      <dgm:spPr/>
      <dgm:t>
        <a:bodyPr/>
        <a:lstStyle/>
        <a:p>
          <a:endParaRPr lang="en-GB"/>
        </a:p>
      </dgm:t>
    </dgm:pt>
    <dgm:pt modelId="{CD3CF54F-BF36-410C-9AB5-5ABE380767B6}">
      <dgm:prSet phldrT="[Text]"/>
      <dgm:spPr>
        <a:solidFill>
          <a:srgbClr val="FFC000"/>
        </a:solidFill>
      </dgm:spPr>
      <dgm:t>
        <a:bodyPr/>
        <a:lstStyle/>
        <a:p>
          <a:r>
            <a:rPr lang="en-GB" dirty="0"/>
            <a:t>WP4</a:t>
          </a:r>
        </a:p>
      </dgm:t>
    </dgm:pt>
    <dgm:pt modelId="{312DE0C8-1021-4B8F-90D5-052B23103D50}" type="parTrans" cxnId="{8C396E25-FD7D-4B7D-8D3E-A0552A45D6CE}">
      <dgm:prSet/>
      <dgm:spPr/>
      <dgm:t>
        <a:bodyPr/>
        <a:lstStyle/>
        <a:p>
          <a:endParaRPr lang="en-GB"/>
        </a:p>
      </dgm:t>
    </dgm:pt>
    <dgm:pt modelId="{74E8BFE4-4153-4B8E-9E37-D53DB4CBF844}" type="sibTrans" cxnId="{8C396E25-FD7D-4B7D-8D3E-A0552A45D6CE}">
      <dgm:prSet/>
      <dgm:spPr/>
      <dgm:t>
        <a:bodyPr/>
        <a:lstStyle/>
        <a:p>
          <a:endParaRPr lang="en-GB"/>
        </a:p>
      </dgm:t>
    </dgm:pt>
    <dgm:pt modelId="{4A95A9E7-5063-4F0F-86F4-C93B4DE3A0F0}">
      <dgm:prSet phldrT="[Text]"/>
      <dgm:spPr>
        <a:solidFill>
          <a:srgbClr val="EE507D"/>
        </a:solidFill>
      </dgm:spPr>
      <dgm:t>
        <a:bodyPr/>
        <a:lstStyle/>
        <a:p>
          <a:r>
            <a:rPr lang="en-GB" dirty="0"/>
            <a:t>WP5</a:t>
          </a:r>
        </a:p>
      </dgm:t>
    </dgm:pt>
    <dgm:pt modelId="{CC191D94-E66D-4554-8786-01AC9AB0D4DD}" type="parTrans" cxnId="{3869CCA4-BF3A-483B-B864-6A6AA6A45E1A}">
      <dgm:prSet/>
      <dgm:spPr/>
      <dgm:t>
        <a:bodyPr/>
        <a:lstStyle/>
        <a:p>
          <a:endParaRPr lang="en-GB"/>
        </a:p>
      </dgm:t>
    </dgm:pt>
    <dgm:pt modelId="{226A46B0-89A3-4F7F-876B-2DA0F82A5A53}" type="sibTrans" cxnId="{3869CCA4-BF3A-483B-B864-6A6AA6A45E1A}">
      <dgm:prSet/>
      <dgm:spPr/>
      <dgm:t>
        <a:bodyPr/>
        <a:lstStyle/>
        <a:p>
          <a:endParaRPr lang="en-GB"/>
        </a:p>
      </dgm:t>
    </dgm:pt>
    <dgm:pt modelId="{EC4E82F8-FF75-44AE-BBAB-8A9D4F5B0AD6}">
      <dgm:prSet phldrT="[Text]"/>
      <dgm:spPr/>
      <dgm:t>
        <a:bodyPr/>
        <a:lstStyle/>
        <a:p>
          <a:r>
            <a:rPr lang="en-GB" dirty="0"/>
            <a:t>WP6</a:t>
          </a:r>
        </a:p>
      </dgm:t>
    </dgm:pt>
    <dgm:pt modelId="{74B9E75F-5795-4703-B97A-663AB209AA92}" type="parTrans" cxnId="{E1CADC9C-43C7-489B-B64D-EA270993910D}">
      <dgm:prSet/>
      <dgm:spPr/>
      <dgm:t>
        <a:bodyPr/>
        <a:lstStyle/>
        <a:p>
          <a:endParaRPr lang="en-GB"/>
        </a:p>
      </dgm:t>
    </dgm:pt>
    <dgm:pt modelId="{406133E6-3589-4F82-BB0C-CB3D59D35E17}" type="sibTrans" cxnId="{E1CADC9C-43C7-489B-B64D-EA270993910D}">
      <dgm:prSet/>
      <dgm:spPr/>
      <dgm:t>
        <a:bodyPr/>
        <a:lstStyle/>
        <a:p>
          <a:endParaRPr lang="en-GB"/>
        </a:p>
      </dgm:t>
    </dgm:pt>
    <dgm:pt modelId="{0924EF07-01C7-436D-AE06-65EAA633FC96}">
      <dgm:prSet phldrT="[Text]"/>
      <dgm:spPr>
        <a:solidFill>
          <a:srgbClr val="613283"/>
        </a:solidFill>
      </dgm:spPr>
      <dgm:t>
        <a:bodyPr/>
        <a:lstStyle/>
        <a:p>
          <a:r>
            <a:rPr lang="en-GB" dirty="0"/>
            <a:t>WP7</a:t>
          </a:r>
        </a:p>
      </dgm:t>
    </dgm:pt>
    <dgm:pt modelId="{67FF0929-4463-47E9-86D7-B4F47F3C26C5}" type="parTrans" cxnId="{FD21B40A-EE43-4125-82DF-7C9A0D7AF846}">
      <dgm:prSet/>
      <dgm:spPr/>
      <dgm:t>
        <a:bodyPr/>
        <a:lstStyle/>
        <a:p>
          <a:endParaRPr lang="en-GB"/>
        </a:p>
      </dgm:t>
    </dgm:pt>
    <dgm:pt modelId="{E5D08785-497E-4B53-95C1-A798B46A6F29}" type="sibTrans" cxnId="{FD21B40A-EE43-4125-82DF-7C9A0D7AF846}">
      <dgm:prSet/>
      <dgm:spPr/>
      <dgm:t>
        <a:bodyPr/>
        <a:lstStyle/>
        <a:p>
          <a:endParaRPr lang="en-GB"/>
        </a:p>
      </dgm:t>
    </dgm:pt>
    <dgm:pt modelId="{4DBB12D3-39A7-4C6F-B820-E52D342E4473}">
      <dgm:prSet phldrT="[Text]"/>
      <dgm:spPr>
        <a:solidFill>
          <a:srgbClr val="D2007D"/>
        </a:solidFill>
      </dgm:spPr>
      <dgm:t>
        <a:bodyPr/>
        <a:lstStyle/>
        <a:p>
          <a:r>
            <a:rPr lang="en-GB" dirty="0"/>
            <a:t>WP9</a:t>
          </a:r>
        </a:p>
      </dgm:t>
    </dgm:pt>
    <dgm:pt modelId="{1D7398B4-615F-4375-ADA8-99C9E08EB917}" type="parTrans" cxnId="{26E7A8BE-9DB8-455C-8494-5AC31F2D5DDA}">
      <dgm:prSet/>
      <dgm:spPr/>
      <dgm:t>
        <a:bodyPr/>
        <a:lstStyle/>
        <a:p>
          <a:endParaRPr lang="en-GB"/>
        </a:p>
      </dgm:t>
    </dgm:pt>
    <dgm:pt modelId="{1122B17A-F14D-4E5E-B00D-D9ABD3A092E0}" type="sibTrans" cxnId="{26E7A8BE-9DB8-455C-8494-5AC31F2D5DDA}">
      <dgm:prSet/>
      <dgm:spPr/>
      <dgm:t>
        <a:bodyPr/>
        <a:lstStyle/>
        <a:p>
          <a:endParaRPr lang="en-GB"/>
        </a:p>
      </dgm:t>
    </dgm:pt>
    <dgm:pt modelId="{E81DE2CC-217F-4DF1-AD0D-CEAC7069F0FA}" type="pres">
      <dgm:prSet presAssocID="{9194D39E-2275-40BB-BA0A-D25D828892E5}" presName="diagram" presStyleCnt="0">
        <dgm:presLayoutVars>
          <dgm:dir/>
          <dgm:resizeHandles val="exact"/>
        </dgm:presLayoutVars>
      </dgm:prSet>
      <dgm:spPr/>
      <dgm:t>
        <a:bodyPr/>
        <a:lstStyle/>
        <a:p>
          <a:endParaRPr lang="en-GB"/>
        </a:p>
      </dgm:t>
    </dgm:pt>
    <dgm:pt modelId="{B715A4DB-C4DA-4506-951B-D9AF0E228067}" type="pres">
      <dgm:prSet presAssocID="{04771C2C-5803-495A-AE2F-1CA10DAF6119}" presName="node" presStyleLbl="node1" presStyleIdx="0" presStyleCnt="9">
        <dgm:presLayoutVars>
          <dgm:bulletEnabled val="1"/>
        </dgm:presLayoutVars>
      </dgm:prSet>
      <dgm:spPr/>
      <dgm:t>
        <a:bodyPr/>
        <a:lstStyle/>
        <a:p>
          <a:endParaRPr lang="en-GB"/>
        </a:p>
      </dgm:t>
    </dgm:pt>
    <dgm:pt modelId="{B8962C23-350E-480A-863B-3B18BA9485EF}" type="pres">
      <dgm:prSet presAssocID="{124D1479-252F-4CDF-A7FD-B979BBD6552E}" presName="sibTrans" presStyleCnt="0"/>
      <dgm:spPr/>
    </dgm:pt>
    <dgm:pt modelId="{FBE45040-A9C0-4A57-A3B1-4AA4A05FCD24}" type="pres">
      <dgm:prSet presAssocID="{9F674508-2022-449A-B08F-4AAF4D90F2F1}" presName="node" presStyleLbl="node1" presStyleIdx="1" presStyleCnt="9">
        <dgm:presLayoutVars>
          <dgm:bulletEnabled val="1"/>
        </dgm:presLayoutVars>
      </dgm:prSet>
      <dgm:spPr/>
      <dgm:t>
        <a:bodyPr/>
        <a:lstStyle/>
        <a:p>
          <a:endParaRPr lang="en-GB"/>
        </a:p>
      </dgm:t>
    </dgm:pt>
    <dgm:pt modelId="{74123EC3-FC36-4EF7-A984-C889894635E8}" type="pres">
      <dgm:prSet presAssocID="{C273946A-6B28-460F-80D6-4B5B024A1C12}" presName="sibTrans" presStyleCnt="0"/>
      <dgm:spPr/>
    </dgm:pt>
    <dgm:pt modelId="{C10E5809-1DA5-446F-88A9-988AF60D5F76}" type="pres">
      <dgm:prSet presAssocID="{B09E6F4C-08FC-4AB2-B78D-CDA4543A41DB}" presName="node" presStyleLbl="node1" presStyleIdx="2" presStyleCnt="9">
        <dgm:presLayoutVars>
          <dgm:bulletEnabled val="1"/>
        </dgm:presLayoutVars>
      </dgm:prSet>
      <dgm:spPr/>
      <dgm:t>
        <a:bodyPr/>
        <a:lstStyle/>
        <a:p>
          <a:endParaRPr lang="en-GB"/>
        </a:p>
      </dgm:t>
    </dgm:pt>
    <dgm:pt modelId="{D799C9B3-604C-4E22-929B-2269A1AC0C94}" type="pres">
      <dgm:prSet presAssocID="{92450F36-2AC8-4F68-88F7-C701CFF6561A}" presName="sibTrans" presStyleCnt="0"/>
      <dgm:spPr/>
    </dgm:pt>
    <dgm:pt modelId="{0C3137B5-DD94-4356-8952-D059C914CBE1}" type="pres">
      <dgm:prSet presAssocID="{CD3CF54F-BF36-410C-9AB5-5ABE380767B6}" presName="node" presStyleLbl="node1" presStyleIdx="3" presStyleCnt="9">
        <dgm:presLayoutVars>
          <dgm:bulletEnabled val="1"/>
        </dgm:presLayoutVars>
      </dgm:prSet>
      <dgm:spPr/>
      <dgm:t>
        <a:bodyPr/>
        <a:lstStyle/>
        <a:p>
          <a:endParaRPr lang="en-GB"/>
        </a:p>
      </dgm:t>
    </dgm:pt>
    <dgm:pt modelId="{40D14DA3-3F62-47EF-A91D-09F5AF2295FD}" type="pres">
      <dgm:prSet presAssocID="{74E8BFE4-4153-4B8E-9E37-D53DB4CBF844}" presName="sibTrans" presStyleCnt="0"/>
      <dgm:spPr/>
    </dgm:pt>
    <dgm:pt modelId="{BF919E5F-ABF4-4877-84E5-CCD5F238D6F7}" type="pres">
      <dgm:prSet presAssocID="{4A95A9E7-5063-4F0F-86F4-C93B4DE3A0F0}" presName="node" presStyleLbl="node1" presStyleIdx="4" presStyleCnt="9">
        <dgm:presLayoutVars>
          <dgm:bulletEnabled val="1"/>
        </dgm:presLayoutVars>
      </dgm:prSet>
      <dgm:spPr/>
      <dgm:t>
        <a:bodyPr/>
        <a:lstStyle/>
        <a:p>
          <a:endParaRPr lang="en-GB"/>
        </a:p>
      </dgm:t>
    </dgm:pt>
    <dgm:pt modelId="{6753D4BF-79D2-42D1-AC9E-1D9179B669A8}" type="pres">
      <dgm:prSet presAssocID="{226A46B0-89A3-4F7F-876B-2DA0F82A5A53}" presName="sibTrans" presStyleCnt="0"/>
      <dgm:spPr/>
    </dgm:pt>
    <dgm:pt modelId="{BF46C2B2-52E3-4E4C-A92D-658A8B89DAAB}" type="pres">
      <dgm:prSet presAssocID="{EC4E82F8-FF75-44AE-BBAB-8A9D4F5B0AD6}" presName="node" presStyleLbl="node1" presStyleIdx="5" presStyleCnt="9">
        <dgm:presLayoutVars>
          <dgm:bulletEnabled val="1"/>
        </dgm:presLayoutVars>
      </dgm:prSet>
      <dgm:spPr/>
      <dgm:t>
        <a:bodyPr/>
        <a:lstStyle/>
        <a:p>
          <a:endParaRPr lang="en-GB"/>
        </a:p>
      </dgm:t>
    </dgm:pt>
    <dgm:pt modelId="{BCB4DA16-A905-4037-84B1-7C5C0C2BE455}" type="pres">
      <dgm:prSet presAssocID="{406133E6-3589-4F82-BB0C-CB3D59D35E17}" presName="sibTrans" presStyleCnt="0"/>
      <dgm:spPr/>
    </dgm:pt>
    <dgm:pt modelId="{037450F6-3ADB-48EE-A8AD-E8ABC9904214}" type="pres">
      <dgm:prSet presAssocID="{0924EF07-01C7-436D-AE06-65EAA633FC96}" presName="node" presStyleLbl="node1" presStyleIdx="6" presStyleCnt="9">
        <dgm:presLayoutVars>
          <dgm:bulletEnabled val="1"/>
        </dgm:presLayoutVars>
      </dgm:prSet>
      <dgm:spPr/>
      <dgm:t>
        <a:bodyPr/>
        <a:lstStyle/>
        <a:p>
          <a:endParaRPr lang="en-GB"/>
        </a:p>
      </dgm:t>
    </dgm:pt>
    <dgm:pt modelId="{1A175915-7E87-44C3-BB3C-439A56133852}" type="pres">
      <dgm:prSet presAssocID="{E5D08785-497E-4B53-95C1-A798B46A6F29}" presName="sibTrans" presStyleCnt="0"/>
      <dgm:spPr/>
    </dgm:pt>
    <dgm:pt modelId="{96D9EFDB-0CDE-46CD-A70F-79CFEB16401F}" type="pres">
      <dgm:prSet presAssocID="{EC6361FA-B3D0-446C-927E-01DD2684D9F0}" presName="node" presStyleLbl="node1" presStyleIdx="7" presStyleCnt="9">
        <dgm:presLayoutVars>
          <dgm:bulletEnabled val="1"/>
        </dgm:presLayoutVars>
      </dgm:prSet>
      <dgm:spPr/>
      <dgm:t>
        <a:bodyPr/>
        <a:lstStyle/>
        <a:p>
          <a:endParaRPr lang="en-GB"/>
        </a:p>
      </dgm:t>
    </dgm:pt>
    <dgm:pt modelId="{0F3CA689-E8F3-410E-B2BD-34AE48B62093}" type="pres">
      <dgm:prSet presAssocID="{B20B200A-8442-4727-A75A-26314E758F5C}" presName="sibTrans" presStyleCnt="0"/>
      <dgm:spPr/>
    </dgm:pt>
    <dgm:pt modelId="{D27643F1-8F4B-402C-94A9-E045168E5271}" type="pres">
      <dgm:prSet presAssocID="{4DBB12D3-39A7-4C6F-B820-E52D342E4473}" presName="node" presStyleLbl="node1" presStyleIdx="8" presStyleCnt="9">
        <dgm:presLayoutVars>
          <dgm:bulletEnabled val="1"/>
        </dgm:presLayoutVars>
      </dgm:prSet>
      <dgm:spPr/>
      <dgm:t>
        <a:bodyPr/>
        <a:lstStyle/>
        <a:p>
          <a:endParaRPr lang="en-GB"/>
        </a:p>
      </dgm:t>
    </dgm:pt>
  </dgm:ptLst>
  <dgm:cxnLst>
    <dgm:cxn modelId="{B085BD8D-0595-4D7F-A1CE-F152F5E397CD}" type="presOf" srcId="{EC4E82F8-FF75-44AE-BBAB-8A9D4F5B0AD6}" destId="{BF46C2B2-52E3-4E4C-A92D-658A8B89DAAB}" srcOrd="0" destOrd="0" presId="urn:microsoft.com/office/officeart/2005/8/layout/default"/>
    <dgm:cxn modelId="{3576D2B2-3214-4C43-AAB7-FC178B6E658C}" type="presOf" srcId="{9F674508-2022-449A-B08F-4AAF4D90F2F1}" destId="{FBE45040-A9C0-4A57-A3B1-4AA4A05FCD24}" srcOrd="0" destOrd="0" presId="urn:microsoft.com/office/officeart/2005/8/layout/default"/>
    <dgm:cxn modelId="{78140EED-DD00-451C-92B7-90D77FA9A091}" srcId="{9194D39E-2275-40BB-BA0A-D25D828892E5}" destId="{EC6361FA-B3D0-446C-927E-01DD2684D9F0}" srcOrd="7" destOrd="0" parTransId="{89984C90-96C3-4062-94A3-6A27C8BD8319}" sibTransId="{B20B200A-8442-4727-A75A-26314E758F5C}"/>
    <dgm:cxn modelId="{FD21B40A-EE43-4125-82DF-7C9A0D7AF846}" srcId="{9194D39E-2275-40BB-BA0A-D25D828892E5}" destId="{0924EF07-01C7-436D-AE06-65EAA633FC96}" srcOrd="6" destOrd="0" parTransId="{67FF0929-4463-47E9-86D7-B4F47F3C26C5}" sibTransId="{E5D08785-497E-4B53-95C1-A798B46A6F29}"/>
    <dgm:cxn modelId="{0C521161-A8C4-49BD-AF5B-3375FDE72978}" type="presOf" srcId="{9194D39E-2275-40BB-BA0A-D25D828892E5}" destId="{E81DE2CC-217F-4DF1-AD0D-CEAC7069F0FA}" srcOrd="0" destOrd="0" presId="urn:microsoft.com/office/officeart/2005/8/layout/default"/>
    <dgm:cxn modelId="{9E0DB9D6-EDF7-4B30-ABC8-9CFA9EE5D8F5}" type="presOf" srcId="{CD3CF54F-BF36-410C-9AB5-5ABE380767B6}" destId="{0C3137B5-DD94-4356-8952-D059C914CBE1}" srcOrd="0" destOrd="0" presId="urn:microsoft.com/office/officeart/2005/8/layout/default"/>
    <dgm:cxn modelId="{DF857470-E08C-4682-9D16-20B6AE7780D3}" srcId="{9194D39E-2275-40BB-BA0A-D25D828892E5}" destId="{9F674508-2022-449A-B08F-4AAF4D90F2F1}" srcOrd="1" destOrd="0" parTransId="{5384A176-39A0-4259-B0E2-9BFF93EC27AA}" sibTransId="{C273946A-6B28-460F-80D6-4B5B024A1C12}"/>
    <dgm:cxn modelId="{26E7A8BE-9DB8-455C-8494-5AC31F2D5DDA}" srcId="{9194D39E-2275-40BB-BA0A-D25D828892E5}" destId="{4DBB12D3-39A7-4C6F-B820-E52D342E4473}" srcOrd="8" destOrd="0" parTransId="{1D7398B4-615F-4375-ADA8-99C9E08EB917}" sibTransId="{1122B17A-F14D-4E5E-B00D-D9ABD3A092E0}"/>
    <dgm:cxn modelId="{8C396E25-FD7D-4B7D-8D3E-A0552A45D6CE}" srcId="{9194D39E-2275-40BB-BA0A-D25D828892E5}" destId="{CD3CF54F-BF36-410C-9AB5-5ABE380767B6}" srcOrd="3" destOrd="0" parTransId="{312DE0C8-1021-4B8F-90D5-052B23103D50}" sibTransId="{74E8BFE4-4153-4B8E-9E37-D53DB4CBF844}"/>
    <dgm:cxn modelId="{E1CADC9C-43C7-489B-B64D-EA270993910D}" srcId="{9194D39E-2275-40BB-BA0A-D25D828892E5}" destId="{EC4E82F8-FF75-44AE-BBAB-8A9D4F5B0AD6}" srcOrd="5" destOrd="0" parTransId="{74B9E75F-5795-4703-B97A-663AB209AA92}" sibTransId="{406133E6-3589-4F82-BB0C-CB3D59D35E17}"/>
    <dgm:cxn modelId="{9B486981-1681-45BB-9FA8-4C3A8DD286A1}" type="presOf" srcId="{B09E6F4C-08FC-4AB2-B78D-CDA4543A41DB}" destId="{C10E5809-1DA5-446F-88A9-988AF60D5F76}" srcOrd="0" destOrd="0" presId="urn:microsoft.com/office/officeart/2005/8/layout/default"/>
    <dgm:cxn modelId="{3869CCA4-BF3A-483B-B864-6A6AA6A45E1A}" srcId="{9194D39E-2275-40BB-BA0A-D25D828892E5}" destId="{4A95A9E7-5063-4F0F-86F4-C93B4DE3A0F0}" srcOrd="4" destOrd="0" parTransId="{CC191D94-E66D-4554-8786-01AC9AB0D4DD}" sibTransId="{226A46B0-89A3-4F7F-876B-2DA0F82A5A53}"/>
    <dgm:cxn modelId="{4F5F2FDA-9E83-4ECE-88EA-2D571BB22119}" type="presOf" srcId="{04771C2C-5803-495A-AE2F-1CA10DAF6119}" destId="{B715A4DB-C4DA-4506-951B-D9AF0E228067}" srcOrd="0" destOrd="0" presId="urn:microsoft.com/office/officeart/2005/8/layout/default"/>
    <dgm:cxn modelId="{06C1785E-754B-4A51-A6CD-AA3208AA634D}" type="presOf" srcId="{4DBB12D3-39A7-4C6F-B820-E52D342E4473}" destId="{D27643F1-8F4B-402C-94A9-E045168E5271}" srcOrd="0" destOrd="0" presId="urn:microsoft.com/office/officeart/2005/8/layout/default"/>
    <dgm:cxn modelId="{6CABB172-00B7-4A24-8009-9F27985A89A8}" type="presOf" srcId="{EC6361FA-B3D0-446C-927E-01DD2684D9F0}" destId="{96D9EFDB-0CDE-46CD-A70F-79CFEB16401F}" srcOrd="0" destOrd="0" presId="urn:microsoft.com/office/officeart/2005/8/layout/default"/>
    <dgm:cxn modelId="{0B1DF235-703F-4301-9800-C7B3CFFA08D9}" type="presOf" srcId="{0924EF07-01C7-436D-AE06-65EAA633FC96}" destId="{037450F6-3ADB-48EE-A8AD-E8ABC9904214}" srcOrd="0" destOrd="0" presId="urn:microsoft.com/office/officeart/2005/8/layout/default"/>
    <dgm:cxn modelId="{794C5976-A8CD-4C0A-97A2-2B966F80B6B1}" type="presOf" srcId="{4A95A9E7-5063-4F0F-86F4-C93B4DE3A0F0}" destId="{BF919E5F-ABF4-4877-84E5-CCD5F238D6F7}" srcOrd="0" destOrd="0" presId="urn:microsoft.com/office/officeart/2005/8/layout/default"/>
    <dgm:cxn modelId="{E35E13CC-F0F1-4A45-A0D1-76B2549AB43E}" srcId="{9194D39E-2275-40BB-BA0A-D25D828892E5}" destId="{04771C2C-5803-495A-AE2F-1CA10DAF6119}" srcOrd="0" destOrd="0" parTransId="{B2A090FC-F82A-4D39-8234-B85579C1DC86}" sibTransId="{124D1479-252F-4CDF-A7FD-B979BBD6552E}"/>
    <dgm:cxn modelId="{88B3A075-CA5A-4C73-99A1-B60120D52B26}" srcId="{9194D39E-2275-40BB-BA0A-D25D828892E5}" destId="{B09E6F4C-08FC-4AB2-B78D-CDA4543A41DB}" srcOrd="2" destOrd="0" parTransId="{D0729F6C-6FD7-4CC9-8F13-19C636805CBC}" sibTransId="{92450F36-2AC8-4F68-88F7-C701CFF6561A}"/>
    <dgm:cxn modelId="{44717CF6-42A4-4999-8873-41BE25A422AA}" type="presParOf" srcId="{E81DE2CC-217F-4DF1-AD0D-CEAC7069F0FA}" destId="{B715A4DB-C4DA-4506-951B-D9AF0E228067}" srcOrd="0" destOrd="0" presId="urn:microsoft.com/office/officeart/2005/8/layout/default"/>
    <dgm:cxn modelId="{ABAC7218-3D30-41EB-838B-F7A3E604D220}" type="presParOf" srcId="{E81DE2CC-217F-4DF1-AD0D-CEAC7069F0FA}" destId="{B8962C23-350E-480A-863B-3B18BA9485EF}" srcOrd="1" destOrd="0" presId="urn:microsoft.com/office/officeart/2005/8/layout/default"/>
    <dgm:cxn modelId="{6A4E72C3-5024-4371-A006-66DD04794ABF}" type="presParOf" srcId="{E81DE2CC-217F-4DF1-AD0D-CEAC7069F0FA}" destId="{FBE45040-A9C0-4A57-A3B1-4AA4A05FCD24}" srcOrd="2" destOrd="0" presId="urn:microsoft.com/office/officeart/2005/8/layout/default"/>
    <dgm:cxn modelId="{7D38C805-303F-4425-82D5-667C1120A98A}" type="presParOf" srcId="{E81DE2CC-217F-4DF1-AD0D-CEAC7069F0FA}" destId="{74123EC3-FC36-4EF7-A984-C889894635E8}" srcOrd="3" destOrd="0" presId="urn:microsoft.com/office/officeart/2005/8/layout/default"/>
    <dgm:cxn modelId="{70238BFA-2877-4DB6-98B8-517E4C3F6752}" type="presParOf" srcId="{E81DE2CC-217F-4DF1-AD0D-CEAC7069F0FA}" destId="{C10E5809-1DA5-446F-88A9-988AF60D5F76}" srcOrd="4" destOrd="0" presId="urn:microsoft.com/office/officeart/2005/8/layout/default"/>
    <dgm:cxn modelId="{403E076E-06A2-4AC4-8FD8-C80D070F9426}" type="presParOf" srcId="{E81DE2CC-217F-4DF1-AD0D-CEAC7069F0FA}" destId="{D799C9B3-604C-4E22-929B-2269A1AC0C94}" srcOrd="5" destOrd="0" presId="urn:microsoft.com/office/officeart/2005/8/layout/default"/>
    <dgm:cxn modelId="{896B4CA2-127B-4AF4-9BB8-B7BD45B47F1E}" type="presParOf" srcId="{E81DE2CC-217F-4DF1-AD0D-CEAC7069F0FA}" destId="{0C3137B5-DD94-4356-8952-D059C914CBE1}" srcOrd="6" destOrd="0" presId="urn:microsoft.com/office/officeart/2005/8/layout/default"/>
    <dgm:cxn modelId="{2CE069CE-B48B-48A8-A606-9DAEBB41D0ED}" type="presParOf" srcId="{E81DE2CC-217F-4DF1-AD0D-CEAC7069F0FA}" destId="{40D14DA3-3F62-47EF-A91D-09F5AF2295FD}" srcOrd="7" destOrd="0" presId="urn:microsoft.com/office/officeart/2005/8/layout/default"/>
    <dgm:cxn modelId="{46D6E492-D64F-4371-8332-35F00AF65D4F}" type="presParOf" srcId="{E81DE2CC-217F-4DF1-AD0D-CEAC7069F0FA}" destId="{BF919E5F-ABF4-4877-84E5-CCD5F238D6F7}" srcOrd="8" destOrd="0" presId="urn:microsoft.com/office/officeart/2005/8/layout/default"/>
    <dgm:cxn modelId="{BF6A6263-D189-4E86-83E8-103BC713C732}" type="presParOf" srcId="{E81DE2CC-217F-4DF1-AD0D-CEAC7069F0FA}" destId="{6753D4BF-79D2-42D1-AC9E-1D9179B669A8}" srcOrd="9" destOrd="0" presId="urn:microsoft.com/office/officeart/2005/8/layout/default"/>
    <dgm:cxn modelId="{52D46373-3E20-45FD-8311-5195ACAFFF41}" type="presParOf" srcId="{E81DE2CC-217F-4DF1-AD0D-CEAC7069F0FA}" destId="{BF46C2B2-52E3-4E4C-A92D-658A8B89DAAB}" srcOrd="10" destOrd="0" presId="urn:microsoft.com/office/officeart/2005/8/layout/default"/>
    <dgm:cxn modelId="{781B6EDF-5979-45BE-89F1-9FB5229BD433}" type="presParOf" srcId="{E81DE2CC-217F-4DF1-AD0D-CEAC7069F0FA}" destId="{BCB4DA16-A905-4037-84B1-7C5C0C2BE455}" srcOrd="11" destOrd="0" presId="urn:microsoft.com/office/officeart/2005/8/layout/default"/>
    <dgm:cxn modelId="{2CD40A8D-2C57-4191-B6FE-39218231A897}" type="presParOf" srcId="{E81DE2CC-217F-4DF1-AD0D-CEAC7069F0FA}" destId="{037450F6-3ADB-48EE-A8AD-E8ABC9904214}" srcOrd="12" destOrd="0" presId="urn:microsoft.com/office/officeart/2005/8/layout/default"/>
    <dgm:cxn modelId="{41862141-7555-42D2-9121-5F1D66E2145D}" type="presParOf" srcId="{E81DE2CC-217F-4DF1-AD0D-CEAC7069F0FA}" destId="{1A175915-7E87-44C3-BB3C-439A56133852}" srcOrd="13" destOrd="0" presId="urn:microsoft.com/office/officeart/2005/8/layout/default"/>
    <dgm:cxn modelId="{A342ADCA-2A7B-4A95-8188-CE6E295D77DD}" type="presParOf" srcId="{E81DE2CC-217F-4DF1-AD0D-CEAC7069F0FA}" destId="{96D9EFDB-0CDE-46CD-A70F-79CFEB16401F}" srcOrd="14" destOrd="0" presId="urn:microsoft.com/office/officeart/2005/8/layout/default"/>
    <dgm:cxn modelId="{8FCC677C-BA3B-4846-B8B7-19E3C6078E76}" type="presParOf" srcId="{E81DE2CC-217F-4DF1-AD0D-CEAC7069F0FA}" destId="{0F3CA689-E8F3-410E-B2BD-34AE48B62093}" srcOrd="15" destOrd="0" presId="urn:microsoft.com/office/officeart/2005/8/layout/default"/>
    <dgm:cxn modelId="{5F7F3DD6-F0AF-4DC0-AD5B-3764C26E3A9B}" type="presParOf" srcId="{E81DE2CC-217F-4DF1-AD0D-CEAC7069F0FA}" destId="{D27643F1-8F4B-402C-94A9-E045168E5271}" srcOrd="16"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C37E20-B7F6-4935-9E77-1B4693EAE9BB}"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6B781E23-13B9-4B7A-BBD0-20A7C0A4AA1C}">
      <dgm:prSet/>
      <dgm:spPr>
        <a:solidFill>
          <a:srgbClr val="D2007D"/>
        </a:solidFill>
      </dgm:spPr>
      <dgm:t>
        <a:bodyPr/>
        <a:lstStyle/>
        <a:p>
          <a:r>
            <a:rPr lang="en-GB" dirty="0"/>
            <a:t>100% funding of IRUs and associated equipment</a:t>
          </a:r>
          <a:endParaRPr lang="en-US" dirty="0"/>
        </a:p>
      </dgm:t>
    </dgm:pt>
    <dgm:pt modelId="{D0DBEC1C-E97A-458B-A111-A3CCBFCFD994}" type="parTrans" cxnId="{3CDB1E93-BAD7-4CFF-9D0E-5D283A326F54}">
      <dgm:prSet/>
      <dgm:spPr/>
      <dgm:t>
        <a:bodyPr/>
        <a:lstStyle/>
        <a:p>
          <a:endParaRPr lang="en-US"/>
        </a:p>
      </dgm:t>
    </dgm:pt>
    <dgm:pt modelId="{EEED54F5-1A1F-4377-9418-6935BAA21766}" type="sibTrans" cxnId="{3CDB1E93-BAD7-4CFF-9D0E-5D283A326F54}">
      <dgm:prSet/>
      <dgm:spPr/>
      <dgm:t>
        <a:bodyPr/>
        <a:lstStyle/>
        <a:p>
          <a:endParaRPr lang="en-US"/>
        </a:p>
      </dgm:t>
    </dgm:pt>
    <dgm:pt modelId="{3A716C8E-6CB3-4E52-957F-52F39943F9E4}">
      <dgm:prSet/>
      <dgm:spPr>
        <a:solidFill>
          <a:srgbClr val="267296"/>
        </a:solidFill>
      </dgm:spPr>
      <dgm:t>
        <a:bodyPr/>
        <a:lstStyle/>
        <a:p>
          <a:r>
            <a:rPr lang="en-GB" dirty="0"/>
            <a:t>Improve the geographical coverage of the GÉANT backbone network using fibre optic technology, IRUs, CBF or spectrum sharing.</a:t>
          </a:r>
          <a:endParaRPr lang="en-US" dirty="0"/>
        </a:p>
      </dgm:t>
    </dgm:pt>
    <dgm:pt modelId="{C1B682CE-ECE5-43E5-BE05-7A82354AFA55}" type="parTrans" cxnId="{A1E1200D-0834-49B9-BCC7-F396E7A93BA4}">
      <dgm:prSet/>
      <dgm:spPr/>
      <dgm:t>
        <a:bodyPr/>
        <a:lstStyle/>
        <a:p>
          <a:endParaRPr lang="en-US"/>
        </a:p>
      </dgm:t>
    </dgm:pt>
    <dgm:pt modelId="{0C9E2318-2E03-416D-8837-619F5C10BA96}" type="sibTrans" cxnId="{A1E1200D-0834-49B9-BCC7-F396E7A93BA4}">
      <dgm:prSet/>
      <dgm:spPr/>
      <dgm:t>
        <a:bodyPr/>
        <a:lstStyle/>
        <a:p>
          <a:endParaRPr lang="en-US"/>
        </a:p>
      </dgm:t>
    </dgm:pt>
    <dgm:pt modelId="{AE405F91-E2A2-4146-B7EB-1D6C46B57C16}">
      <dgm:prSet/>
      <dgm:spPr>
        <a:solidFill>
          <a:srgbClr val="613283"/>
        </a:solidFill>
      </dgm:spPr>
      <dgm:t>
        <a:bodyPr/>
        <a:lstStyle/>
        <a:p>
          <a:r>
            <a:rPr lang="en-GB"/>
            <a:t>Ensure the upgradability of the complete optical infrastructure to Terabit speeds over the coming years at reasonable cost.</a:t>
          </a:r>
          <a:endParaRPr lang="en-US"/>
        </a:p>
      </dgm:t>
    </dgm:pt>
    <dgm:pt modelId="{FF5F8FB6-0ACA-4866-BB80-0D4AEF74B5EF}" type="parTrans" cxnId="{D4067EBF-4891-49DF-8515-76FD879008F0}">
      <dgm:prSet/>
      <dgm:spPr/>
      <dgm:t>
        <a:bodyPr/>
        <a:lstStyle/>
        <a:p>
          <a:endParaRPr lang="en-US"/>
        </a:p>
      </dgm:t>
    </dgm:pt>
    <dgm:pt modelId="{1F59D07D-4356-49EF-AA8E-4CD5D3784DDF}" type="sibTrans" cxnId="{D4067EBF-4891-49DF-8515-76FD879008F0}">
      <dgm:prSet/>
      <dgm:spPr/>
      <dgm:t>
        <a:bodyPr/>
        <a:lstStyle/>
        <a:p>
          <a:endParaRPr lang="en-US"/>
        </a:p>
      </dgm:t>
    </dgm:pt>
    <dgm:pt modelId="{F49792A0-B490-43DF-AC6B-DEE055BDC60D}">
      <dgm:prSet/>
      <dgm:spPr>
        <a:solidFill>
          <a:srgbClr val="FFC000"/>
        </a:solidFill>
      </dgm:spPr>
      <dgm:t>
        <a:bodyPr/>
        <a:lstStyle/>
        <a:p>
          <a:r>
            <a:rPr lang="en-GB" dirty="0"/>
            <a:t>Limit the added operational and maintenance cost to a sustainable level for the cost-sharing mechanism between partners.</a:t>
          </a:r>
          <a:endParaRPr lang="en-US" dirty="0"/>
        </a:p>
      </dgm:t>
    </dgm:pt>
    <dgm:pt modelId="{E1FCE10E-4728-441E-8584-7C3BC907E68A}" type="parTrans" cxnId="{77D67BB4-8DCB-4C57-912E-0D3063CB3666}">
      <dgm:prSet/>
      <dgm:spPr/>
      <dgm:t>
        <a:bodyPr/>
        <a:lstStyle/>
        <a:p>
          <a:endParaRPr lang="en-US"/>
        </a:p>
      </dgm:t>
    </dgm:pt>
    <dgm:pt modelId="{96A2AA84-0DB6-4C3B-AEB1-14A610BDD467}" type="sibTrans" cxnId="{77D67BB4-8DCB-4C57-912E-0D3063CB3666}">
      <dgm:prSet/>
      <dgm:spPr/>
      <dgm:t>
        <a:bodyPr/>
        <a:lstStyle/>
        <a:p>
          <a:endParaRPr lang="en-US"/>
        </a:p>
      </dgm:t>
    </dgm:pt>
    <dgm:pt modelId="{EFE88FA6-13F5-4DA3-8A0C-422A8A3800A2}">
      <dgm:prSet/>
      <dgm:spPr>
        <a:solidFill>
          <a:srgbClr val="EE507D"/>
        </a:solidFill>
      </dgm:spPr>
      <dgm:t>
        <a:bodyPr/>
        <a:lstStyle/>
        <a:p>
          <a:r>
            <a:rPr lang="en-GB" dirty="0"/>
            <a:t>Be implemented in such a way that the continuity of reliable, secure, high-speed Internet access and all other GÉANT connectivity services are preserved throughout the project.</a:t>
          </a:r>
          <a:endParaRPr lang="en-US" dirty="0"/>
        </a:p>
      </dgm:t>
    </dgm:pt>
    <dgm:pt modelId="{BEDE074E-84AA-46FF-9E36-75EA4C1AE769}" type="parTrans" cxnId="{9E8E6C34-5C37-468E-A916-800FA64F4EFC}">
      <dgm:prSet/>
      <dgm:spPr/>
      <dgm:t>
        <a:bodyPr/>
        <a:lstStyle/>
        <a:p>
          <a:endParaRPr lang="en-US"/>
        </a:p>
      </dgm:t>
    </dgm:pt>
    <dgm:pt modelId="{3AFCFF3C-2311-426A-B554-5B4D72D7C833}" type="sibTrans" cxnId="{9E8E6C34-5C37-468E-A916-800FA64F4EFC}">
      <dgm:prSet/>
      <dgm:spPr/>
      <dgm:t>
        <a:bodyPr/>
        <a:lstStyle/>
        <a:p>
          <a:endParaRPr lang="en-US"/>
        </a:p>
      </dgm:t>
    </dgm:pt>
    <dgm:pt modelId="{7CDF4360-42BA-4DBB-8404-F629BA13E5A9}" type="pres">
      <dgm:prSet presAssocID="{72C37E20-B7F6-4935-9E77-1B4693EAE9BB}" presName="linear" presStyleCnt="0">
        <dgm:presLayoutVars>
          <dgm:animLvl val="lvl"/>
          <dgm:resizeHandles val="exact"/>
        </dgm:presLayoutVars>
      </dgm:prSet>
      <dgm:spPr/>
      <dgm:t>
        <a:bodyPr/>
        <a:lstStyle/>
        <a:p>
          <a:endParaRPr lang="en-GB"/>
        </a:p>
      </dgm:t>
    </dgm:pt>
    <dgm:pt modelId="{148ED42E-3656-4F4A-991B-84FD67293CC6}" type="pres">
      <dgm:prSet presAssocID="{6B781E23-13B9-4B7A-BBD0-20A7C0A4AA1C}" presName="parentText" presStyleLbl="node1" presStyleIdx="0" presStyleCnt="5" custLinFactY="-3456" custLinFactNeighborX="93" custLinFactNeighborY="-100000">
        <dgm:presLayoutVars>
          <dgm:chMax val="0"/>
          <dgm:bulletEnabled val="1"/>
        </dgm:presLayoutVars>
      </dgm:prSet>
      <dgm:spPr/>
      <dgm:t>
        <a:bodyPr/>
        <a:lstStyle/>
        <a:p>
          <a:endParaRPr lang="en-GB"/>
        </a:p>
      </dgm:t>
    </dgm:pt>
    <dgm:pt modelId="{6FB1DB90-C350-4B5A-9A0F-65B01920BC74}" type="pres">
      <dgm:prSet presAssocID="{EEED54F5-1A1F-4377-9418-6935BAA21766}" presName="spacer" presStyleCnt="0"/>
      <dgm:spPr/>
    </dgm:pt>
    <dgm:pt modelId="{6C7D4869-2418-4385-BCF0-5447BC9A1FC6}" type="pres">
      <dgm:prSet presAssocID="{3A716C8E-6CB3-4E52-957F-52F39943F9E4}" presName="parentText" presStyleLbl="node1" presStyleIdx="1" presStyleCnt="5">
        <dgm:presLayoutVars>
          <dgm:chMax val="0"/>
          <dgm:bulletEnabled val="1"/>
        </dgm:presLayoutVars>
      </dgm:prSet>
      <dgm:spPr/>
      <dgm:t>
        <a:bodyPr/>
        <a:lstStyle/>
        <a:p>
          <a:endParaRPr lang="en-GB"/>
        </a:p>
      </dgm:t>
    </dgm:pt>
    <dgm:pt modelId="{3A379E5A-BCFB-42DA-B21D-F29373C04376}" type="pres">
      <dgm:prSet presAssocID="{0C9E2318-2E03-416D-8837-619F5C10BA96}" presName="spacer" presStyleCnt="0"/>
      <dgm:spPr/>
    </dgm:pt>
    <dgm:pt modelId="{252F4179-0D9B-47AB-BEB5-8870CB46C43E}" type="pres">
      <dgm:prSet presAssocID="{AE405F91-E2A2-4146-B7EB-1D6C46B57C16}" presName="parentText" presStyleLbl="node1" presStyleIdx="2" presStyleCnt="5">
        <dgm:presLayoutVars>
          <dgm:chMax val="0"/>
          <dgm:bulletEnabled val="1"/>
        </dgm:presLayoutVars>
      </dgm:prSet>
      <dgm:spPr/>
      <dgm:t>
        <a:bodyPr/>
        <a:lstStyle/>
        <a:p>
          <a:endParaRPr lang="en-GB"/>
        </a:p>
      </dgm:t>
    </dgm:pt>
    <dgm:pt modelId="{BAE10B89-25D7-4F5D-86A8-998CC1D3AE1E}" type="pres">
      <dgm:prSet presAssocID="{1F59D07D-4356-49EF-AA8E-4CD5D3784DDF}" presName="spacer" presStyleCnt="0"/>
      <dgm:spPr/>
    </dgm:pt>
    <dgm:pt modelId="{43B685CF-284F-4F08-8658-D16538C1268D}" type="pres">
      <dgm:prSet presAssocID="{F49792A0-B490-43DF-AC6B-DEE055BDC60D}" presName="parentText" presStyleLbl="node1" presStyleIdx="3" presStyleCnt="5">
        <dgm:presLayoutVars>
          <dgm:chMax val="0"/>
          <dgm:bulletEnabled val="1"/>
        </dgm:presLayoutVars>
      </dgm:prSet>
      <dgm:spPr/>
      <dgm:t>
        <a:bodyPr/>
        <a:lstStyle/>
        <a:p>
          <a:endParaRPr lang="en-GB"/>
        </a:p>
      </dgm:t>
    </dgm:pt>
    <dgm:pt modelId="{239A4288-44AE-4E5F-BD36-244E1586A1B3}" type="pres">
      <dgm:prSet presAssocID="{96A2AA84-0DB6-4C3B-AEB1-14A610BDD467}" presName="spacer" presStyleCnt="0"/>
      <dgm:spPr/>
    </dgm:pt>
    <dgm:pt modelId="{644D122D-BC70-47A8-8F5E-A2AA31D98AEC}" type="pres">
      <dgm:prSet presAssocID="{EFE88FA6-13F5-4DA3-8A0C-422A8A3800A2}" presName="parentText" presStyleLbl="node1" presStyleIdx="4" presStyleCnt="5">
        <dgm:presLayoutVars>
          <dgm:chMax val="0"/>
          <dgm:bulletEnabled val="1"/>
        </dgm:presLayoutVars>
      </dgm:prSet>
      <dgm:spPr/>
      <dgm:t>
        <a:bodyPr/>
        <a:lstStyle/>
        <a:p>
          <a:endParaRPr lang="en-GB"/>
        </a:p>
      </dgm:t>
    </dgm:pt>
  </dgm:ptLst>
  <dgm:cxnLst>
    <dgm:cxn modelId="{3CDB1E93-BAD7-4CFF-9D0E-5D283A326F54}" srcId="{72C37E20-B7F6-4935-9E77-1B4693EAE9BB}" destId="{6B781E23-13B9-4B7A-BBD0-20A7C0A4AA1C}" srcOrd="0" destOrd="0" parTransId="{D0DBEC1C-E97A-458B-A111-A3CCBFCFD994}" sibTransId="{EEED54F5-1A1F-4377-9418-6935BAA21766}"/>
    <dgm:cxn modelId="{6C887396-12B8-4E18-B71C-0ED27BAE5D30}" type="presOf" srcId="{EFE88FA6-13F5-4DA3-8A0C-422A8A3800A2}" destId="{644D122D-BC70-47A8-8F5E-A2AA31D98AEC}" srcOrd="0" destOrd="0" presId="urn:microsoft.com/office/officeart/2005/8/layout/vList2"/>
    <dgm:cxn modelId="{BD419D36-5335-452E-BB76-5A74F1BD47C1}" type="presOf" srcId="{72C37E20-B7F6-4935-9E77-1B4693EAE9BB}" destId="{7CDF4360-42BA-4DBB-8404-F629BA13E5A9}" srcOrd="0" destOrd="0" presId="urn:microsoft.com/office/officeart/2005/8/layout/vList2"/>
    <dgm:cxn modelId="{D4067EBF-4891-49DF-8515-76FD879008F0}" srcId="{72C37E20-B7F6-4935-9E77-1B4693EAE9BB}" destId="{AE405F91-E2A2-4146-B7EB-1D6C46B57C16}" srcOrd="2" destOrd="0" parTransId="{FF5F8FB6-0ACA-4866-BB80-0D4AEF74B5EF}" sibTransId="{1F59D07D-4356-49EF-AA8E-4CD5D3784DDF}"/>
    <dgm:cxn modelId="{5D6E5B00-314B-4777-AA90-6E7F96BD3C1B}" type="presOf" srcId="{6B781E23-13B9-4B7A-BBD0-20A7C0A4AA1C}" destId="{148ED42E-3656-4F4A-991B-84FD67293CC6}" srcOrd="0" destOrd="0" presId="urn:microsoft.com/office/officeart/2005/8/layout/vList2"/>
    <dgm:cxn modelId="{1C4EE715-8BCF-4EA3-AAF9-F1CF865B5AAB}" type="presOf" srcId="{F49792A0-B490-43DF-AC6B-DEE055BDC60D}" destId="{43B685CF-284F-4F08-8658-D16538C1268D}" srcOrd="0" destOrd="0" presId="urn:microsoft.com/office/officeart/2005/8/layout/vList2"/>
    <dgm:cxn modelId="{77D67BB4-8DCB-4C57-912E-0D3063CB3666}" srcId="{72C37E20-B7F6-4935-9E77-1B4693EAE9BB}" destId="{F49792A0-B490-43DF-AC6B-DEE055BDC60D}" srcOrd="3" destOrd="0" parTransId="{E1FCE10E-4728-441E-8584-7C3BC907E68A}" sibTransId="{96A2AA84-0DB6-4C3B-AEB1-14A610BDD467}"/>
    <dgm:cxn modelId="{9E8E6C34-5C37-468E-A916-800FA64F4EFC}" srcId="{72C37E20-B7F6-4935-9E77-1B4693EAE9BB}" destId="{EFE88FA6-13F5-4DA3-8A0C-422A8A3800A2}" srcOrd="4" destOrd="0" parTransId="{BEDE074E-84AA-46FF-9E36-75EA4C1AE769}" sibTransId="{3AFCFF3C-2311-426A-B554-5B4D72D7C833}"/>
    <dgm:cxn modelId="{4DE7E29C-7837-4AF7-9D48-A19BD3EBADD3}" type="presOf" srcId="{3A716C8E-6CB3-4E52-957F-52F39943F9E4}" destId="{6C7D4869-2418-4385-BCF0-5447BC9A1FC6}" srcOrd="0" destOrd="0" presId="urn:microsoft.com/office/officeart/2005/8/layout/vList2"/>
    <dgm:cxn modelId="{A1E1200D-0834-49B9-BCC7-F396E7A93BA4}" srcId="{72C37E20-B7F6-4935-9E77-1B4693EAE9BB}" destId="{3A716C8E-6CB3-4E52-957F-52F39943F9E4}" srcOrd="1" destOrd="0" parTransId="{C1B682CE-ECE5-43E5-BE05-7A82354AFA55}" sibTransId="{0C9E2318-2E03-416D-8837-619F5C10BA96}"/>
    <dgm:cxn modelId="{8EBEFE1D-686B-42CD-9C7A-FA50B1ECAED9}" type="presOf" srcId="{AE405F91-E2A2-4146-B7EB-1D6C46B57C16}" destId="{252F4179-0D9B-47AB-BEB5-8870CB46C43E}" srcOrd="0" destOrd="0" presId="urn:microsoft.com/office/officeart/2005/8/layout/vList2"/>
    <dgm:cxn modelId="{317E1031-3A6F-4379-B9F4-046C0740B1DB}" type="presParOf" srcId="{7CDF4360-42BA-4DBB-8404-F629BA13E5A9}" destId="{148ED42E-3656-4F4A-991B-84FD67293CC6}" srcOrd="0" destOrd="0" presId="urn:microsoft.com/office/officeart/2005/8/layout/vList2"/>
    <dgm:cxn modelId="{BBBBCC5E-06D4-4E38-BFA4-AC4BEBB7F266}" type="presParOf" srcId="{7CDF4360-42BA-4DBB-8404-F629BA13E5A9}" destId="{6FB1DB90-C350-4B5A-9A0F-65B01920BC74}" srcOrd="1" destOrd="0" presId="urn:microsoft.com/office/officeart/2005/8/layout/vList2"/>
    <dgm:cxn modelId="{D0B1A39A-D463-4ACC-B48B-2D2207807737}" type="presParOf" srcId="{7CDF4360-42BA-4DBB-8404-F629BA13E5A9}" destId="{6C7D4869-2418-4385-BCF0-5447BC9A1FC6}" srcOrd="2" destOrd="0" presId="urn:microsoft.com/office/officeart/2005/8/layout/vList2"/>
    <dgm:cxn modelId="{8D15C1FC-CDE8-40BC-A9FC-33D35CB3845B}" type="presParOf" srcId="{7CDF4360-42BA-4DBB-8404-F629BA13E5A9}" destId="{3A379E5A-BCFB-42DA-B21D-F29373C04376}" srcOrd="3" destOrd="0" presId="urn:microsoft.com/office/officeart/2005/8/layout/vList2"/>
    <dgm:cxn modelId="{54CBEB58-FE51-4523-B7C9-DF473FFF4A3D}" type="presParOf" srcId="{7CDF4360-42BA-4DBB-8404-F629BA13E5A9}" destId="{252F4179-0D9B-47AB-BEB5-8870CB46C43E}" srcOrd="4" destOrd="0" presId="urn:microsoft.com/office/officeart/2005/8/layout/vList2"/>
    <dgm:cxn modelId="{820C2E0F-D493-45AE-9B9A-0CB64AF0CF49}" type="presParOf" srcId="{7CDF4360-42BA-4DBB-8404-F629BA13E5A9}" destId="{BAE10B89-25D7-4F5D-86A8-998CC1D3AE1E}" srcOrd="5" destOrd="0" presId="urn:microsoft.com/office/officeart/2005/8/layout/vList2"/>
    <dgm:cxn modelId="{CF279E7C-85F4-4791-AD9A-9CA62669A8D4}" type="presParOf" srcId="{7CDF4360-42BA-4DBB-8404-F629BA13E5A9}" destId="{43B685CF-284F-4F08-8658-D16538C1268D}" srcOrd="6" destOrd="0" presId="urn:microsoft.com/office/officeart/2005/8/layout/vList2"/>
    <dgm:cxn modelId="{986FB989-5D46-4A84-932D-D9E193236C1F}" type="presParOf" srcId="{7CDF4360-42BA-4DBB-8404-F629BA13E5A9}" destId="{239A4288-44AE-4E5F-BD36-244E1586A1B3}" srcOrd="7" destOrd="0" presId="urn:microsoft.com/office/officeart/2005/8/layout/vList2"/>
    <dgm:cxn modelId="{505AFF23-BA24-4DEE-A64D-5E68309CC46C}" type="presParOf" srcId="{7CDF4360-42BA-4DBB-8404-F629BA13E5A9}" destId="{644D122D-BC70-47A8-8F5E-A2AA31D98AE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5C122C-DDA6-4A20-A161-8BE2E9EB28EC}">
      <dsp:nvSpPr>
        <dsp:cNvPr id="0" name=""/>
        <dsp:cNvSpPr/>
      </dsp:nvSpPr>
      <dsp:spPr>
        <a:xfrm>
          <a:off x="3571" y="704162"/>
          <a:ext cx="2833687" cy="1700212"/>
        </a:xfrm>
        <a:prstGeom prst="rect">
          <a:avLst/>
        </a:prstGeom>
        <a:solidFill>
          <a:srgbClr val="D200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a:t>Maintain the operational excellence, while still achieving cost economies</a:t>
          </a:r>
          <a:endParaRPr lang="en-US" sz="2200" kern="1200" dirty="0"/>
        </a:p>
      </dsp:txBody>
      <dsp:txXfrm>
        <a:off x="3571" y="704162"/>
        <a:ext cx="2833687" cy="1700212"/>
      </dsp:txXfrm>
    </dsp:sp>
    <dsp:sp modelId="{753569C7-765B-4EBA-8608-F5AD12EBAF12}">
      <dsp:nvSpPr>
        <dsp:cNvPr id="0" name=""/>
        <dsp:cNvSpPr/>
      </dsp:nvSpPr>
      <dsp:spPr>
        <a:xfrm>
          <a:off x="3120628" y="704162"/>
          <a:ext cx="2833687" cy="1700212"/>
        </a:xfrm>
        <a:prstGeom prst="rect">
          <a:avLst/>
        </a:prstGeom>
        <a:solidFill>
          <a:srgbClr val="EE501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a:t>10 activities </a:t>
          </a:r>
          <a:r>
            <a:rPr lang="en-GB" sz="2200" kern="1200" dirty="0">
              <a:sym typeface="Wingdings" panose="05000000000000000000" pitchFamily="2" charset="2"/>
            </a:rPr>
            <a:t></a:t>
          </a:r>
          <a:r>
            <a:rPr lang="en-GB" sz="2200" kern="1200" dirty="0"/>
            <a:t> 9 work packages</a:t>
          </a:r>
          <a:endParaRPr lang="en-US" sz="2200" kern="1200" dirty="0"/>
        </a:p>
      </dsp:txBody>
      <dsp:txXfrm>
        <a:off x="3120628" y="704162"/>
        <a:ext cx="2833687" cy="1700212"/>
      </dsp:txXfrm>
    </dsp:sp>
    <dsp:sp modelId="{1E22C28D-E79D-465E-BF95-84618EDEA884}">
      <dsp:nvSpPr>
        <dsp:cNvPr id="0" name=""/>
        <dsp:cNvSpPr/>
      </dsp:nvSpPr>
      <dsp:spPr>
        <a:xfrm>
          <a:off x="6237684" y="704162"/>
          <a:ext cx="2833687" cy="1700212"/>
        </a:xfrm>
        <a:prstGeom prst="rect">
          <a:avLst/>
        </a:prstGeom>
        <a:solidFill>
          <a:srgbClr val="EE50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a:t>No separate ops and dev WPs</a:t>
          </a:r>
          <a:endParaRPr lang="en-US" sz="2200" kern="1200" dirty="0"/>
        </a:p>
      </dsp:txBody>
      <dsp:txXfrm>
        <a:off x="6237684" y="704162"/>
        <a:ext cx="2833687" cy="1700212"/>
      </dsp:txXfrm>
    </dsp:sp>
    <dsp:sp modelId="{E4D29436-42D6-4BEF-8EA3-A0D52EA14EFC}">
      <dsp:nvSpPr>
        <dsp:cNvPr id="0" name=""/>
        <dsp:cNvSpPr/>
      </dsp:nvSpPr>
      <dsp:spPr>
        <a:xfrm>
          <a:off x="9354740" y="704162"/>
          <a:ext cx="2833687" cy="1700212"/>
        </a:xfrm>
        <a:prstGeom prst="rect">
          <a:avLst/>
        </a:prstGeom>
        <a:solidFill>
          <a:srgbClr val="61328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a:t>The whole lifecycle of a service in a single </a:t>
          </a:r>
          <a:r>
            <a:rPr lang="en-GB" sz="2200" kern="1200" dirty="0" err="1"/>
            <a:t>devOps</a:t>
          </a:r>
          <a:r>
            <a:rPr lang="en-GB" sz="2200" kern="1200" dirty="0"/>
            <a:t> WP</a:t>
          </a:r>
          <a:endParaRPr lang="en-US" sz="2200" kern="1200" dirty="0"/>
        </a:p>
      </dsp:txBody>
      <dsp:txXfrm>
        <a:off x="9354740" y="704162"/>
        <a:ext cx="2833687" cy="1700212"/>
      </dsp:txXfrm>
    </dsp:sp>
    <dsp:sp modelId="{0BF71BC8-CB65-4291-9581-F56A0504A169}">
      <dsp:nvSpPr>
        <dsp:cNvPr id="0" name=""/>
        <dsp:cNvSpPr/>
      </dsp:nvSpPr>
      <dsp:spPr>
        <a:xfrm>
          <a:off x="1562100" y="2687743"/>
          <a:ext cx="2833687" cy="1700212"/>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a:t>New security WP</a:t>
          </a:r>
          <a:endParaRPr lang="en-US" sz="2200" kern="1200" dirty="0"/>
        </a:p>
      </dsp:txBody>
      <dsp:txXfrm>
        <a:off x="1562100" y="2687743"/>
        <a:ext cx="2833687" cy="1700212"/>
      </dsp:txXfrm>
    </dsp:sp>
    <dsp:sp modelId="{97AF0F9B-70AD-40C8-B340-BFFB38341227}">
      <dsp:nvSpPr>
        <dsp:cNvPr id="0" name=""/>
        <dsp:cNvSpPr/>
      </dsp:nvSpPr>
      <dsp:spPr>
        <a:xfrm>
          <a:off x="4679156" y="2687743"/>
          <a:ext cx="2833687" cy="1700212"/>
        </a:xfrm>
        <a:prstGeom prst="rect">
          <a:avLst/>
        </a:prstGeom>
        <a:solidFill>
          <a:srgbClr val="124E6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a:t>Work is grouped into 3 </a:t>
          </a:r>
          <a:r>
            <a:rPr lang="en-GB" sz="2200" b="1" kern="1200" dirty="0"/>
            <a:t>Support</a:t>
          </a:r>
          <a:r>
            <a:rPr lang="en-GB" sz="2200" kern="1200" dirty="0"/>
            <a:t>, 5 </a:t>
          </a:r>
          <a:r>
            <a:rPr lang="en-GB" sz="2200" b="1" kern="1200" dirty="0"/>
            <a:t>Service DevOps </a:t>
          </a:r>
          <a:r>
            <a:rPr lang="en-GB" sz="2200" kern="1200" dirty="0"/>
            <a:t>and 1 </a:t>
          </a:r>
          <a:r>
            <a:rPr lang="en-GB" sz="2200" b="1" kern="1200"/>
            <a:t>Operations</a:t>
          </a:r>
          <a:r>
            <a:rPr lang="en-GB" sz="2200" kern="1200"/>
            <a:t> WP</a:t>
          </a:r>
          <a:endParaRPr lang="en-US" sz="2200" kern="1200" dirty="0"/>
        </a:p>
      </dsp:txBody>
      <dsp:txXfrm>
        <a:off x="4679156" y="2687743"/>
        <a:ext cx="2833687" cy="1700212"/>
      </dsp:txXfrm>
    </dsp:sp>
    <dsp:sp modelId="{F8400D5F-7BEF-40A5-8084-4DE4F55787D4}">
      <dsp:nvSpPr>
        <dsp:cNvPr id="0" name=""/>
        <dsp:cNvSpPr/>
      </dsp:nvSpPr>
      <dsp:spPr>
        <a:xfrm>
          <a:off x="7796212" y="2687743"/>
          <a:ext cx="2833687" cy="1700212"/>
        </a:xfrm>
        <a:prstGeom prst="rect">
          <a:avLst/>
        </a:prstGeom>
        <a:solidFill>
          <a:srgbClr val="F83E5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a:t>PLM performs regular reviews of the services</a:t>
          </a:r>
          <a:endParaRPr lang="en-US" sz="2200" kern="1200" dirty="0"/>
        </a:p>
      </dsp:txBody>
      <dsp:txXfrm>
        <a:off x="7796212" y="2687743"/>
        <a:ext cx="2833687" cy="17002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5A4DB-C4DA-4506-951B-D9AF0E228067}">
      <dsp:nvSpPr>
        <dsp:cNvPr id="0" name=""/>
        <dsp:cNvSpPr/>
      </dsp:nvSpPr>
      <dsp:spPr>
        <a:xfrm>
          <a:off x="0" y="232405"/>
          <a:ext cx="1439454" cy="863672"/>
        </a:xfrm>
        <a:prstGeom prst="rect">
          <a:avLst/>
        </a:prstGeom>
        <a:solidFill>
          <a:srgbClr val="F83E5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NA1</a:t>
          </a:r>
        </a:p>
      </dsp:txBody>
      <dsp:txXfrm>
        <a:off x="0" y="232405"/>
        <a:ext cx="1439454" cy="863672"/>
      </dsp:txXfrm>
    </dsp:sp>
    <dsp:sp modelId="{FBE45040-A9C0-4A57-A3B1-4AA4A05FCD24}">
      <dsp:nvSpPr>
        <dsp:cNvPr id="0" name=""/>
        <dsp:cNvSpPr/>
      </dsp:nvSpPr>
      <dsp:spPr>
        <a:xfrm>
          <a:off x="1583400" y="232405"/>
          <a:ext cx="1439454" cy="863672"/>
        </a:xfrm>
        <a:prstGeom prst="rect">
          <a:avLst/>
        </a:prstGeom>
        <a:solidFill>
          <a:srgbClr val="124E6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NA2</a:t>
          </a:r>
        </a:p>
      </dsp:txBody>
      <dsp:txXfrm>
        <a:off x="1583400" y="232405"/>
        <a:ext cx="1439454" cy="863672"/>
      </dsp:txXfrm>
    </dsp:sp>
    <dsp:sp modelId="{C10E5809-1DA5-446F-88A9-988AF60D5F76}">
      <dsp:nvSpPr>
        <dsp:cNvPr id="0" name=""/>
        <dsp:cNvSpPr/>
      </dsp:nvSpPr>
      <dsp:spPr>
        <a:xfrm>
          <a:off x="3166800" y="232405"/>
          <a:ext cx="1439454" cy="863672"/>
        </a:xfrm>
        <a:prstGeom prst="rect">
          <a:avLst/>
        </a:prstGeom>
        <a:solidFill>
          <a:srgbClr val="26729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NA3</a:t>
          </a:r>
        </a:p>
      </dsp:txBody>
      <dsp:txXfrm>
        <a:off x="3166800" y="232405"/>
        <a:ext cx="1439454" cy="863672"/>
      </dsp:txXfrm>
    </dsp:sp>
    <dsp:sp modelId="{0C3137B5-DD94-4356-8952-D059C914CBE1}">
      <dsp:nvSpPr>
        <dsp:cNvPr id="0" name=""/>
        <dsp:cNvSpPr/>
      </dsp:nvSpPr>
      <dsp:spPr>
        <a:xfrm>
          <a:off x="0" y="1240023"/>
          <a:ext cx="1439454" cy="863672"/>
        </a:xfrm>
        <a:prstGeom prst="rect">
          <a:avLst/>
        </a:prstGeom>
        <a:solidFill>
          <a:srgbClr val="61328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SA1</a:t>
          </a:r>
        </a:p>
      </dsp:txBody>
      <dsp:txXfrm>
        <a:off x="0" y="1240023"/>
        <a:ext cx="1439454" cy="863672"/>
      </dsp:txXfrm>
    </dsp:sp>
    <dsp:sp modelId="{BF919E5F-ABF4-4877-84E5-CCD5F238D6F7}">
      <dsp:nvSpPr>
        <dsp:cNvPr id="0" name=""/>
        <dsp:cNvSpPr/>
      </dsp:nvSpPr>
      <dsp:spPr>
        <a:xfrm>
          <a:off x="1583400" y="1240023"/>
          <a:ext cx="1439454" cy="863672"/>
        </a:xfrm>
        <a:prstGeom prst="rect">
          <a:avLst/>
        </a:prstGeom>
        <a:solidFill>
          <a:srgbClr val="EE50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SA2</a:t>
          </a:r>
        </a:p>
      </dsp:txBody>
      <dsp:txXfrm>
        <a:off x="1583400" y="1240023"/>
        <a:ext cx="1439454" cy="863672"/>
      </dsp:txXfrm>
    </dsp:sp>
    <dsp:sp modelId="{BF46C2B2-52E3-4E4C-A92D-658A8B89DAAB}">
      <dsp:nvSpPr>
        <dsp:cNvPr id="0" name=""/>
        <dsp:cNvSpPr/>
      </dsp:nvSpPr>
      <dsp:spPr>
        <a:xfrm>
          <a:off x="3166800" y="1240023"/>
          <a:ext cx="1439454" cy="863672"/>
        </a:xfrm>
        <a:prstGeom prst="rect">
          <a:avLst/>
        </a:prstGeom>
        <a:solidFill>
          <a:srgbClr val="D200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SA3</a:t>
          </a:r>
        </a:p>
      </dsp:txBody>
      <dsp:txXfrm>
        <a:off x="3166800" y="1240023"/>
        <a:ext cx="1439454" cy="863672"/>
      </dsp:txXfrm>
    </dsp:sp>
    <dsp:sp modelId="{037450F6-3ADB-48EE-A8AD-E8ABC9904214}">
      <dsp:nvSpPr>
        <dsp:cNvPr id="0" name=""/>
        <dsp:cNvSpPr/>
      </dsp:nvSpPr>
      <dsp:spPr>
        <a:xfrm>
          <a:off x="0" y="2247641"/>
          <a:ext cx="1439454" cy="8636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JRA1</a:t>
          </a:r>
        </a:p>
      </dsp:txBody>
      <dsp:txXfrm>
        <a:off x="0" y="2247641"/>
        <a:ext cx="1439454" cy="863672"/>
      </dsp:txXfrm>
    </dsp:sp>
    <dsp:sp modelId="{96D9EFDB-0CDE-46CD-A70F-79CFEB16401F}">
      <dsp:nvSpPr>
        <dsp:cNvPr id="0" name=""/>
        <dsp:cNvSpPr/>
      </dsp:nvSpPr>
      <dsp:spPr>
        <a:xfrm>
          <a:off x="1583400" y="2247641"/>
          <a:ext cx="1439454" cy="8636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JRA2</a:t>
          </a:r>
        </a:p>
      </dsp:txBody>
      <dsp:txXfrm>
        <a:off x="1583400" y="2247641"/>
        <a:ext cx="1439454" cy="863672"/>
      </dsp:txXfrm>
    </dsp:sp>
    <dsp:sp modelId="{D27643F1-8F4B-402C-94A9-E045168E5271}">
      <dsp:nvSpPr>
        <dsp:cNvPr id="0" name=""/>
        <dsp:cNvSpPr/>
      </dsp:nvSpPr>
      <dsp:spPr>
        <a:xfrm>
          <a:off x="3166800" y="2247641"/>
          <a:ext cx="1439454" cy="863672"/>
        </a:xfrm>
        <a:prstGeom prst="rect">
          <a:avLst/>
        </a:prstGeom>
        <a:solidFill>
          <a:srgbClr val="EE50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JRA3</a:t>
          </a:r>
        </a:p>
      </dsp:txBody>
      <dsp:txXfrm>
        <a:off x="3166800" y="2247641"/>
        <a:ext cx="1439454" cy="863672"/>
      </dsp:txXfrm>
    </dsp:sp>
    <dsp:sp modelId="{BAA95C4D-86D1-4BA4-9F1E-DDE99A5AB40D}">
      <dsp:nvSpPr>
        <dsp:cNvPr id="0" name=""/>
        <dsp:cNvSpPr/>
      </dsp:nvSpPr>
      <dsp:spPr>
        <a:xfrm>
          <a:off x="1583400" y="3255260"/>
          <a:ext cx="1439454" cy="863672"/>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JRA4</a:t>
          </a:r>
        </a:p>
      </dsp:txBody>
      <dsp:txXfrm>
        <a:off x="1583400" y="3255260"/>
        <a:ext cx="1439454" cy="8636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5A4DB-C4DA-4506-951B-D9AF0E228067}">
      <dsp:nvSpPr>
        <dsp:cNvPr id="0" name=""/>
        <dsp:cNvSpPr/>
      </dsp:nvSpPr>
      <dsp:spPr>
        <a:xfrm>
          <a:off x="0" y="516767"/>
          <a:ext cx="1439454" cy="863672"/>
        </a:xfrm>
        <a:prstGeom prst="rect">
          <a:avLst/>
        </a:prstGeom>
        <a:solidFill>
          <a:srgbClr val="F83E5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WP1</a:t>
          </a:r>
        </a:p>
      </dsp:txBody>
      <dsp:txXfrm>
        <a:off x="0" y="516767"/>
        <a:ext cx="1439454" cy="863672"/>
      </dsp:txXfrm>
    </dsp:sp>
    <dsp:sp modelId="{FBE45040-A9C0-4A57-A3B1-4AA4A05FCD24}">
      <dsp:nvSpPr>
        <dsp:cNvPr id="0" name=""/>
        <dsp:cNvSpPr/>
      </dsp:nvSpPr>
      <dsp:spPr>
        <a:xfrm>
          <a:off x="1583400" y="516767"/>
          <a:ext cx="1439454" cy="863672"/>
        </a:xfrm>
        <a:prstGeom prst="rect">
          <a:avLst/>
        </a:prstGeom>
        <a:solidFill>
          <a:srgbClr val="124E6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WP2</a:t>
          </a:r>
        </a:p>
      </dsp:txBody>
      <dsp:txXfrm>
        <a:off x="1583400" y="516767"/>
        <a:ext cx="1439454" cy="863672"/>
      </dsp:txXfrm>
    </dsp:sp>
    <dsp:sp modelId="{C10E5809-1DA5-446F-88A9-988AF60D5F76}">
      <dsp:nvSpPr>
        <dsp:cNvPr id="0" name=""/>
        <dsp:cNvSpPr/>
      </dsp:nvSpPr>
      <dsp:spPr>
        <a:xfrm>
          <a:off x="3166800" y="516767"/>
          <a:ext cx="1439454" cy="863672"/>
        </a:xfrm>
        <a:prstGeom prst="rect">
          <a:avLst/>
        </a:prstGeom>
        <a:solidFill>
          <a:srgbClr val="26729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WP3</a:t>
          </a:r>
        </a:p>
      </dsp:txBody>
      <dsp:txXfrm>
        <a:off x="3166800" y="516767"/>
        <a:ext cx="1439454" cy="863672"/>
      </dsp:txXfrm>
    </dsp:sp>
    <dsp:sp modelId="{0C3137B5-DD94-4356-8952-D059C914CBE1}">
      <dsp:nvSpPr>
        <dsp:cNvPr id="0" name=""/>
        <dsp:cNvSpPr/>
      </dsp:nvSpPr>
      <dsp:spPr>
        <a:xfrm>
          <a:off x="0" y="1524386"/>
          <a:ext cx="1439454" cy="863672"/>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WP4</a:t>
          </a:r>
        </a:p>
      </dsp:txBody>
      <dsp:txXfrm>
        <a:off x="0" y="1524386"/>
        <a:ext cx="1439454" cy="863672"/>
      </dsp:txXfrm>
    </dsp:sp>
    <dsp:sp modelId="{BF919E5F-ABF4-4877-84E5-CCD5F238D6F7}">
      <dsp:nvSpPr>
        <dsp:cNvPr id="0" name=""/>
        <dsp:cNvSpPr/>
      </dsp:nvSpPr>
      <dsp:spPr>
        <a:xfrm>
          <a:off x="1583400" y="1524386"/>
          <a:ext cx="1439454" cy="863672"/>
        </a:xfrm>
        <a:prstGeom prst="rect">
          <a:avLst/>
        </a:prstGeom>
        <a:solidFill>
          <a:srgbClr val="EE50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WP5</a:t>
          </a:r>
        </a:p>
      </dsp:txBody>
      <dsp:txXfrm>
        <a:off x="1583400" y="1524386"/>
        <a:ext cx="1439454" cy="863672"/>
      </dsp:txXfrm>
    </dsp:sp>
    <dsp:sp modelId="{BF46C2B2-52E3-4E4C-A92D-658A8B89DAAB}">
      <dsp:nvSpPr>
        <dsp:cNvPr id="0" name=""/>
        <dsp:cNvSpPr/>
      </dsp:nvSpPr>
      <dsp:spPr>
        <a:xfrm>
          <a:off x="3166800" y="1524386"/>
          <a:ext cx="1439454" cy="8636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WP6</a:t>
          </a:r>
        </a:p>
      </dsp:txBody>
      <dsp:txXfrm>
        <a:off x="3166800" y="1524386"/>
        <a:ext cx="1439454" cy="863672"/>
      </dsp:txXfrm>
    </dsp:sp>
    <dsp:sp modelId="{037450F6-3ADB-48EE-A8AD-E8ABC9904214}">
      <dsp:nvSpPr>
        <dsp:cNvPr id="0" name=""/>
        <dsp:cNvSpPr/>
      </dsp:nvSpPr>
      <dsp:spPr>
        <a:xfrm>
          <a:off x="0" y="2532004"/>
          <a:ext cx="1439454" cy="863672"/>
        </a:xfrm>
        <a:prstGeom prst="rect">
          <a:avLst/>
        </a:prstGeom>
        <a:solidFill>
          <a:srgbClr val="61328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WP7</a:t>
          </a:r>
        </a:p>
      </dsp:txBody>
      <dsp:txXfrm>
        <a:off x="0" y="2532004"/>
        <a:ext cx="1439454" cy="863672"/>
      </dsp:txXfrm>
    </dsp:sp>
    <dsp:sp modelId="{96D9EFDB-0CDE-46CD-A70F-79CFEB16401F}">
      <dsp:nvSpPr>
        <dsp:cNvPr id="0" name=""/>
        <dsp:cNvSpPr/>
      </dsp:nvSpPr>
      <dsp:spPr>
        <a:xfrm>
          <a:off x="1583400" y="2532004"/>
          <a:ext cx="1439454" cy="863672"/>
        </a:xfrm>
        <a:prstGeom prst="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WP8</a:t>
          </a:r>
        </a:p>
      </dsp:txBody>
      <dsp:txXfrm>
        <a:off x="1583400" y="2532004"/>
        <a:ext cx="1439454" cy="863672"/>
      </dsp:txXfrm>
    </dsp:sp>
    <dsp:sp modelId="{D27643F1-8F4B-402C-94A9-E045168E5271}">
      <dsp:nvSpPr>
        <dsp:cNvPr id="0" name=""/>
        <dsp:cNvSpPr/>
      </dsp:nvSpPr>
      <dsp:spPr>
        <a:xfrm>
          <a:off x="3166800" y="2532004"/>
          <a:ext cx="1439454" cy="863672"/>
        </a:xfrm>
        <a:prstGeom prst="rect">
          <a:avLst/>
        </a:prstGeom>
        <a:solidFill>
          <a:srgbClr val="D200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kern="1200" dirty="0"/>
            <a:t>WP9</a:t>
          </a:r>
        </a:p>
      </dsp:txBody>
      <dsp:txXfrm>
        <a:off x="3166800" y="2532004"/>
        <a:ext cx="1439454" cy="8636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8ED42E-3656-4F4A-991B-84FD67293CC6}">
      <dsp:nvSpPr>
        <dsp:cNvPr id="0" name=""/>
        <dsp:cNvSpPr/>
      </dsp:nvSpPr>
      <dsp:spPr>
        <a:xfrm>
          <a:off x="0" y="0"/>
          <a:ext cx="12130481" cy="953403"/>
        </a:xfrm>
        <a:prstGeom prst="roundRect">
          <a:avLst/>
        </a:prstGeom>
        <a:solidFill>
          <a:srgbClr val="D200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a:t>100% funding of IRUs and associated equipment</a:t>
          </a:r>
          <a:endParaRPr lang="en-US" sz="2400" kern="1200" dirty="0"/>
        </a:p>
      </dsp:txBody>
      <dsp:txXfrm>
        <a:off x="46541" y="46541"/>
        <a:ext cx="12037399" cy="860321"/>
      </dsp:txXfrm>
    </dsp:sp>
    <dsp:sp modelId="{6C7D4869-2418-4385-BCF0-5447BC9A1FC6}">
      <dsp:nvSpPr>
        <dsp:cNvPr id="0" name=""/>
        <dsp:cNvSpPr/>
      </dsp:nvSpPr>
      <dsp:spPr>
        <a:xfrm>
          <a:off x="0" y="1059416"/>
          <a:ext cx="12130481" cy="953403"/>
        </a:xfrm>
        <a:prstGeom prst="roundRect">
          <a:avLst/>
        </a:prstGeom>
        <a:solidFill>
          <a:srgbClr val="26729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a:t>Improve the geographical coverage of the GÉANT backbone network using fibre optic technology, IRUs, CBF or spectrum sharing.</a:t>
          </a:r>
          <a:endParaRPr lang="en-US" sz="2400" kern="1200" dirty="0"/>
        </a:p>
      </dsp:txBody>
      <dsp:txXfrm>
        <a:off x="46541" y="1105957"/>
        <a:ext cx="12037399" cy="860321"/>
      </dsp:txXfrm>
    </dsp:sp>
    <dsp:sp modelId="{252F4179-0D9B-47AB-BEB5-8870CB46C43E}">
      <dsp:nvSpPr>
        <dsp:cNvPr id="0" name=""/>
        <dsp:cNvSpPr/>
      </dsp:nvSpPr>
      <dsp:spPr>
        <a:xfrm>
          <a:off x="0" y="2081940"/>
          <a:ext cx="12130481" cy="953403"/>
        </a:xfrm>
        <a:prstGeom prst="roundRect">
          <a:avLst/>
        </a:prstGeom>
        <a:solidFill>
          <a:srgbClr val="61328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a:t>Ensure the upgradability of the complete optical infrastructure to Terabit speeds over the coming years at reasonable cost.</a:t>
          </a:r>
          <a:endParaRPr lang="en-US" sz="2400" kern="1200"/>
        </a:p>
      </dsp:txBody>
      <dsp:txXfrm>
        <a:off x="46541" y="2128481"/>
        <a:ext cx="12037399" cy="860321"/>
      </dsp:txXfrm>
    </dsp:sp>
    <dsp:sp modelId="{43B685CF-284F-4F08-8658-D16538C1268D}">
      <dsp:nvSpPr>
        <dsp:cNvPr id="0" name=""/>
        <dsp:cNvSpPr/>
      </dsp:nvSpPr>
      <dsp:spPr>
        <a:xfrm>
          <a:off x="0" y="3104463"/>
          <a:ext cx="12130481" cy="953403"/>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a:t>Limit the added operational and maintenance cost to a sustainable level for the cost-sharing mechanism between partners.</a:t>
          </a:r>
          <a:endParaRPr lang="en-US" sz="2400" kern="1200" dirty="0"/>
        </a:p>
      </dsp:txBody>
      <dsp:txXfrm>
        <a:off x="46541" y="3151004"/>
        <a:ext cx="12037399" cy="860321"/>
      </dsp:txXfrm>
    </dsp:sp>
    <dsp:sp modelId="{644D122D-BC70-47A8-8F5E-A2AA31D98AEC}">
      <dsp:nvSpPr>
        <dsp:cNvPr id="0" name=""/>
        <dsp:cNvSpPr/>
      </dsp:nvSpPr>
      <dsp:spPr>
        <a:xfrm>
          <a:off x="0" y="4126987"/>
          <a:ext cx="12130481" cy="953403"/>
        </a:xfrm>
        <a:prstGeom prst="roundRect">
          <a:avLst/>
        </a:prstGeom>
        <a:solidFill>
          <a:srgbClr val="EE50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a:t>Be implemented in such a way that the continuity of reliable, secure, high-speed Internet access and all other GÉANT connectivity services are preserved throughout the project.</a:t>
          </a:r>
          <a:endParaRPr lang="en-US" sz="2400" kern="1200" dirty="0"/>
        </a:p>
      </dsp:txBody>
      <dsp:txXfrm>
        <a:off x="46541" y="4173528"/>
        <a:ext cx="12037399" cy="86032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dirty="0"/>
              <a:t>GN4-1 EC Review</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dirty="0"/>
              <a:t>Activity Title</a:t>
            </a:r>
          </a:p>
        </p:txBody>
      </p:sp>
    </p:spTree>
    <p:extLst>
      <p:ext uri="{BB962C8B-B14F-4D97-AF65-F5344CB8AC3E}">
        <p14:creationId xmlns:p14="http://schemas.microsoft.com/office/powerpoint/2010/main" val="3286563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180173-56AF-4385-B5A2-4FB13A8B9F78}" type="datetimeFigureOut">
              <a:rPr lang="en-GB" smtClean="0"/>
              <a:t>30/01/2019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EAC0A-1A7B-42DA-8357-44C998E354D7}" type="slidenum">
              <a:rPr lang="en-GB" smtClean="0"/>
              <a:t>‹#›</a:t>
            </a:fld>
            <a:endParaRPr lang="en-GB"/>
          </a:p>
        </p:txBody>
      </p:sp>
    </p:spTree>
    <p:extLst>
      <p:ext uri="{BB962C8B-B14F-4D97-AF65-F5344CB8AC3E}">
        <p14:creationId xmlns:p14="http://schemas.microsoft.com/office/powerpoint/2010/main" val="2978080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2</a:t>
            </a:fld>
            <a:endParaRPr lang="en-GB" dirty="0"/>
          </a:p>
        </p:txBody>
      </p:sp>
    </p:spTree>
    <p:extLst>
      <p:ext uri="{BB962C8B-B14F-4D97-AF65-F5344CB8AC3E}">
        <p14:creationId xmlns:p14="http://schemas.microsoft.com/office/powerpoint/2010/main" val="3812604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6</a:t>
            </a:fld>
            <a:endParaRPr lang="en-GB" dirty="0"/>
          </a:p>
        </p:txBody>
      </p:sp>
    </p:spTree>
    <p:extLst>
      <p:ext uri="{BB962C8B-B14F-4D97-AF65-F5344CB8AC3E}">
        <p14:creationId xmlns:p14="http://schemas.microsoft.com/office/powerpoint/2010/main" val="3135198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used at Capacity Europe</a:t>
            </a:r>
          </a:p>
          <a:p>
            <a:r>
              <a:rPr lang="en-GB" dirty="0"/>
              <a:t>Different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A26957-3063-4AF5-9C10-771E4439D98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47881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7.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9.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0.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1.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2.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3.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4.jp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5.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jp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3"/>
          <p:cNvSpPr txBox="1">
            <a:spLocks noChangeArrowheads="1"/>
          </p:cNvSpPr>
          <p:nvPr userDrawn="1"/>
        </p:nvSpPr>
        <p:spPr bwMode="auto">
          <a:xfrm>
            <a:off x="8111484" y="4779932"/>
            <a:ext cx="3523570" cy="1471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lgn="r" eaLnBrk="1" hangingPunct="1">
              <a:spcBef>
                <a:spcPct val="20000"/>
              </a:spcBef>
              <a:buClr>
                <a:srgbClr val="B4D100"/>
              </a:buClr>
              <a:buSzPct val="80000"/>
            </a:pPr>
            <a:endParaRPr lang="en-US" sz="1800" dirty="0">
              <a:solidFill>
                <a:schemeClr val="bg1"/>
              </a:solidFill>
              <a:latin typeface="Arial" charset="0"/>
            </a:endParaRPr>
          </a:p>
          <a:p>
            <a:pPr algn="r" eaLnBrk="1" hangingPunct="1">
              <a:spcBef>
                <a:spcPct val="20000"/>
              </a:spcBef>
              <a:buClr>
                <a:srgbClr val="B4D100"/>
              </a:buClr>
              <a:buSzPct val="80000"/>
            </a:pPr>
            <a:r>
              <a:rPr lang="en-US" sz="1800" dirty="0">
                <a:solidFill>
                  <a:schemeClr val="bg1"/>
                </a:solidFill>
                <a:latin typeface="Arial" charset="0"/>
              </a:rPr>
              <a:t>GN4-1 EC Review</a:t>
            </a:r>
          </a:p>
          <a:p>
            <a:pPr algn="r">
              <a:spcBef>
                <a:spcPct val="20000"/>
              </a:spcBef>
              <a:buClr>
                <a:srgbClr val="B4D100"/>
              </a:buClr>
              <a:buSzPct val="80000"/>
            </a:pPr>
            <a:r>
              <a:rPr lang="en-GB" sz="1800" dirty="0">
                <a:solidFill>
                  <a:schemeClr val="bg1"/>
                </a:solidFill>
                <a:latin typeface="Arial" charset="0"/>
              </a:rPr>
              <a:t>TBC 2016</a:t>
            </a:r>
          </a:p>
          <a:p>
            <a:pPr algn="r" eaLnBrk="1" hangingPunct="1">
              <a:spcBef>
                <a:spcPct val="20000"/>
              </a:spcBef>
              <a:buClr>
                <a:srgbClr val="B4D100"/>
              </a:buClr>
              <a:buSzPct val="80000"/>
            </a:pPr>
            <a:r>
              <a:rPr lang="en-US" sz="1800" dirty="0">
                <a:solidFill>
                  <a:schemeClr val="bg1"/>
                </a:solidFill>
                <a:latin typeface="Arial" charset="0"/>
              </a:rPr>
              <a:t>Brussels</a:t>
            </a:r>
          </a:p>
          <a:p>
            <a:pPr algn="r" eaLnBrk="1" hangingPunct="1">
              <a:spcBef>
                <a:spcPct val="20000"/>
              </a:spcBef>
              <a:buClr>
                <a:srgbClr val="B4D100"/>
              </a:buClr>
              <a:buSzPct val="80000"/>
            </a:pPr>
            <a:endParaRPr lang="en-US" sz="1800" dirty="0">
              <a:solidFill>
                <a:schemeClr val="bg1"/>
              </a:solidFill>
              <a:latin typeface="Arial" charset="0"/>
            </a:endParaRP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5" name="Rectangle 3"/>
          <p:cNvSpPr txBox="1">
            <a:spLocks noChangeArrowheads="1"/>
          </p:cNvSpPr>
          <p:nvPr userDrawn="1"/>
        </p:nvSpPr>
        <p:spPr bwMode="auto">
          <a:xfrm>
            <a:off x="848735" y="5076227"/>
            <a:ext cx="3798887" cy="12565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1800" dirty="0">
                <a:solidFill>
                  <a:schemeClr val="bg1"/>
                </a:solidFill>
                <a:latin typeface="Arial" charset="0"/>
              </a:rPr>
              <a:t>Presenter Name, Organisation</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7" name="Rectangle 6"/>
          <p:cNvSpPr/>
          <p:nvPr userDrawn="1"/>
        </p:nvSpPr>
        <p:spPr>
          <a:xfrm>
            <a:off x="-19160" y="-47949"/>
            <a:ext cx="12211160"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22072" y="564840"/>
            <a:ext cx="9969928" cy="5606618"/>
          </a:xfrm>
          <a:prstGeom prst="rect">
            <a:avLst/>
          </a:prstGeom>
        </p:spPr>
      </p:pic>
      <p:sp>
        <p:nvSpPr>
          <p:cNvPr id="8" name="Rectangle 3"/>
          <p:cNvSpPr txBox="1">
            <a:spLocks noChangeArrowheads="1"/>
          </p:cNvSpPr>
          <p:nvPr userDrawn="1"/>
        </p:nvSpPr>
        <p:spPr bwMode="auto">
          <a:xfrm>
            <a:off x="848735" y="3362037"/>
            <a:ext cx="3523570" cy="1039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eaLnBrk="1" hangingPunct="1">
              <a:spcBef>
                <a:spcPct val="20000"/>
              </a:spcBef>
              <a:buClr>
                <a:srgbClr val="B4D100"/>
              </a:buClr>
              <a:buSzPct val="80000"/>
            </a:pPr>
            <a:r>
              <a:rPr lang="en-US" sz="1800" dirty="0">
                <a:solidFill>
                  <a:schemeClr val="bg1"/>
                </a:solidFill>
                <a:latin typeface="+mn-lt"/>
              </a:rPr>
              <a:t>GN4-2 Period 1 EC Review</a:t>
            </a:r>
          </a:p>
          <a:p>
            <a:pPr>
              <a:spcBef>
                <a:spcPct val="20000"/>
              </a:spcBef>
              <a:buClr>
                <a:srgbClr val="B4D100"/>
              </a:buClr>
              <a:buSzPct val="80000"/>
            </a:pPr>
            <a:r>
              <a:rPr lang="en-GB" sz="1800" dirty="0">
                <a:solidFill>
                  <a:schemeClr val="bg1"/>
                </a:solidFill>
                <a:latin typeface="+mn-lt"/>
              </a:rPr>
              <a:t>November 2017</a:t>
            </a:r>
          </a:p>
          <a:p>
            <a:pPr eaLnBrk="1" hangingPunct="1">
              <a:spcBef>
                <a:spcPct val="20000"/>
              </a:spcBef>
              <a:buClr>
                <a:srgbClr val="B4D100"/>
              </a:buClr>
              <a:buSzPct val="80000"/>
            </a:pPr>
            <a:r>
              <a:rPr lang="en-US" sz="1800" dirty="0">
                <a:solidFill>
                  <a:schemeClr val="bg1"/>
                </a:solidFill>
                <a:latin typeface="+mn-lt"/>
              </a:rPr>
              <a:t>Brussels</a:t>
            </a:r>
          </a:p>
          <a:p>
            <a:pPr eaLnBrk="1" hangingPunct="1">
              <a:spcBef>
                <a:spcPct val="20000"/>
              </a:spcBef>
              <a:buClr>
                <a:srgbClr val="B4D100"/>
              </a:buClr>
              <a:buSzPct val="80000"/>
            </a:pPr>
            <a:endParaRPr lang="en-US" sz="1800" dirty="0">
              <a:solidFill>
                <a:schemeClr val="bg1"/>
              </a:solidFill>
              <a:latin typeface="+mn-lt"/>
            </a:endParaRPr>
          </a:p>
        </p:txBody>
      </p:sp>
      <p:sp>
        <p:nvSpPr>
          <p:cNvPr id="9" name="Rectangle 3"/>
          <p:cNvSpPr txBox="1">
            <a:spLocks noChangeArrowheads="1"/>
          </p:cNvSpPr>
          <p:nvPr userDrawn="1"/>
        </p:nvSpPr>
        <p:spPr bwMode="auto">
          <a:xfrm>
            <a:off x="848735" y="2264381"/>
            <a:ext cx="3798887" cy="7101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a:solidFill>
                  <a:schemeClr val="bg1"/>
                </a:solidFill>
                <a:latin typeface="+mn-lt"/>
              </a:rPr>
              <a:t>Mark Johnston, GÉANT</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3" name="Rectangle 2"/>
          <p:cNvSpPr txBox="1">
            <a:spLocks noChangeArrowheads="1"/>
          </p:cNvSpPr>
          <p:nvPr userDrawn="1"/>
        </p:nvSpPr>
        <p:spPr bwMode="auto">
          <a:xfrm>
            <a:off x="848735" y="1246161"/>
            <a:ext cx="8831596" cy="10179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WP4 / SA1: </a:t>
            </a:r>
          </a:p>
          <a:p>
            <a:r>
              <a:rPr lang="en-GB" sz="3200" b="1" dirty="0">
                <a:solidFill>
                  <a:schemeClr val="accent4"/>
                </a:solidFill>
                <a:latin typeface="+mn-lt"/>
              </a:rPr>
              <a:t>Ne</a:t>
            </a:r>
            <a:r>
              <a:rPr lang="en-GB" sz="3200" b="1" dirty="0">
                <a:solidFill>
                  <a:srgbClr val="FFC000"/>
                </a:solidFill>
                <a:latin typeface="+mn-lt"/>
              </a:rPr>
              <a:t>t</a:t>
            </a:r>
            <a:r>
              <a:rPr lang="en-GB" sz="3200" b="1" dirty="0">
                <a:solidFill>
                  <a:schemeClr val="accent4"/>
                </a:solidFill>
                <a:latin typeface="+mn-lt"/>
              </a:rPr>
              <a:t>work Infrastructure and Services Operations</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1234564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9884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Intro">
    <p:spTree>
      <p:nvGrpSpPr>
        <p:cNvPr id="1" name=""/>
        <p:cNvGrpSpPr/>
        <p:nvPr/>
      </p:nvGrpSpPr>
      <p:grpSpPr>
        <a:xfrm>
          <a:off x="0" y="0"/>
          <a:ext cx="0" cy="0"/>
          <a:chOff x="0" y="0"/>
          <a:chExt cx="0" cy="0"/>
        </a:xfrm>
      </p:grpSpPr>
      <p:sp>
        <p:nvSpPr>
          <p:cNvPr id="28" name="Content Placeholder 2"/>
          <p:cNvSpPr>
            <a:spLocks noGrp="1"/>
          </p:cNvSpPr>
          <p:nvPr>
            <p:ph idx="1"/>
          </p:nvPr>
        </p:nvSpPr>
        <p:spPr>
          <a:xfrm>
            <a:off x="451989" y="1494700"/>
            <a:ext cx="1120878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3"/>
          <p:cNvSpPr>
            <a:spLocks noGrp="1"/>
          </p:cNvSpPr>
          <p:nvPr>
            <p:ph type="title"/>
          </p:nvPr>
        </p:nvSpPr>
        <p:spPr/>
        <p:txBody>
          <a:bodyPr/>
          <a:lstStyle/>
          <a:p>
            <a:r>
              <a:rPr lang="en-US"/>
              <a:t>Click to edit Master title style</a:t>
            </a:r>
            <a:endParaRPr lang="en-GB"/>
          </a:p>
        </p:txBody>
      </p:sp>
      <p:sp>
        <p:nvSpPr>
          <p:cNvPr id="15" name="Slide Number Placeholder 4"/>
          <p:cNvSpPr>
            <a:spLocks noGrp="1"/>
          </p:cNvSpPr>
          <p:nvPr>
            <p:ph type="sldNum" sz="quarter" idx="10"/>
          </p:nvPr>
        </p:nvSpPr>
        <p:spPr>
          <a:xfrm>
            <a:off x="11439527" y="6523901"/>
            <a:ext cx="569600" cy="321399"/>
          </a:xfrm>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658217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748500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1913467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18175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52106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87896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772940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971818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669711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3" name="Content Placeholder 2"/>
          <p:cNvSpPr>
            <a:spLocks noGrp="1"/>
          </p:cNvSpPr>
          <p:nvPr>
            <p:ph idx="1"/>
          </p:nvPr>
        </p:nvSpPr>
        <p:spPr>
          <a:xfrm>
            <a:off x="455022" y="1502908"/>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itle 11"/>
          <p:cNvSpPr>
            <a:spLocks noGrp="1"/>
          </p:cNvSpPr>
          <p:nvPr>
            <p:ph type="title"/>
          </p:nvPr>
        </p:nvSpPr>
        <p:spPr/>
        <p:txBody>
          <a:bodyPr/>
          <a:lstStyle>
            <a:lvl1pPr>
              <a:defRPr>
                <a:solidFill>
                  <a:srgbClr val="FFC000"/>
                </a:solidFill>
              </a:defRPr>
            </a:lvl1pPr>
          </a:lstStyle>
          <a:p>
            <a:r>
              <a:rPr lang="en-US"/>
              <a:t>Click to edit Master title style</a:t>
            </a:r>
            <a:endParaRPr lang="en-GB" dirty="0"/>
          </a:p>
        </p:txBody>
      </p:sp>
      <p:sp>
        <p:nvSpPr>
          <p:cNvPr id="13" name="Slide Number Placeholder 12"/>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14326277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6242206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171131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4208252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7394451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88457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2222383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0827397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5486400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8143540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838711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1989" y="1494700"/>
            <a:ext cx="11208788"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Rounded Rectangle 11"/>
          <p:cNvSpPr/>
          <p:nvPr userDrawn="1"/>
        </p:nvSpPr>
        <p:spPr bwMode="auto">
          <a:xfrm>
            <a:off x="2858129" y="6544742"/>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11" name="Rectangle 10"/>
          <p:cNvSpPr/>
          <p:nvPr userDrawn="1"/>
        </p:nvSpPr>
        <p:spPr>
          <a:xfrm>
            <a:off x="518178"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p:cNvSpPr/>
          <p:nvPr userDrawn="1"/>
        </p:nvSpPr>
        <p:spPr bwMode="auto">
          <a:xfrm>
            <a:off x="518169" y="6530244"/>
            <a:ext cx="1406296"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a:solidFill>
                  <a:srgbClr val="004360"/>
                </a:solidFill>
              </a:rPr>
              <a:t>Objectives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1563856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1385792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8093074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6845168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6991639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5806346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0268627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2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4060333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8649402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6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4905604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2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205711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2248" y="1503151"/>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Rectangle 11"/>
          <p:cNvSpPr/>
          <p:nvPr userDrawn="1"/>
        </p:nvSpPr>
        <p:spPr>
          <a:xfrm>
            <a:off x="2690730"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p:cNvSpPr/>
          <p:nvPr userDrawn="1"/>
        </p:nvSpPr>
        <p:spPr bwMode="auto">
          <a:xfrm>
            <a:off x="271063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Challenges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78168719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2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5997476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Blank Footer">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31" y="2"/>
            <a:ext cx="12206732" cy="1339911"/>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8" y="220264"/>
            <a:ext cx="1566983" cy="891472"/>
          </a:xfrm>
          <a:prstGeom prst="rect">
            <a:avLst/>
          </a:prstGeom>
        </p:spPr>
      </p:pic>
      <p:sp>
        <p:nvSpPr>
          <p:cNvPr id="3" name="Content Placeholder 2"/>
          <p:cNvSpPr>
            <a:spLocks noGrp="1"/>
          </p:cNvSpPr>
          <p:nvPr>
            <p:ph idx="1"/>
          </p:nvPr>
        </p:nvSpPr>
        <p:spPr>
          <a:xfrm>
            <a:off x="455023" y="1502908"/>
            <a:ext cx="10515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itle 11"/>
          <p:cNvSpPr>
            <a:spLocks noGrp="1"/>
          </p:cNvSpPr>
          <p:nvPr>
            <p:ph type="title"/>
          </p:nvPr>
        </p:nvSpPr>
        <p:spPr/>
        <p:txBody>
          <a:bodyPr/>
          <a:lstStyle>
            <a:lvl1pPr>
              <a:defRPr>
                <a:solidFill>
                  <a:srgbClr val="FFC000"/>
                </a:solidFill>
              </a:defRPr>
            </a:lvl1pPr>
          </a:lstStyle>
          <a:p>
            <a:r>
              <a:rPr lang="en-US"/>
              <a:t>Click to edit Master title style</a:t>
            </a:r>
            <a:endParaRPr lang="en-GB" dirty="0"/>
          </a:p>
        </p:txBody>
      </p:sp>
      <p:sp>
        <p:nvSpPr>
          <p:cNvPr id="13" name="Slide Number Placeholder 12"/>
          <p:cNvSpPr>
            <a:spLocks noGrp="1"/>
          </p:cNvSpPr>
          <p:nvPr>
            <p:ph type="sldNum" sz="quarter" idx="10"/>
          </p:nvPr>
        </p:nvSpPr>
        <p:spPr>
          <a:xfrm>
            <a:off x="11439527" y="6523902"/>
            <a:ext cx="569600" cy="321399"/>
          </a:xfrm>
          <a:prstGeom prst="rect">
            <a:avLst/>
          </a:prstGeom>
        </p:spPr>
        <p:txBody>
          <a:bodyPr/>
          <a:lstStyle/>
          <a:p>
            <a:fld id="{9D471435-73FD-4BF9-BD71-1EE23B496B01}" type="slidenum">
              <a:rPr lang="en-GB" smtClean="0"/>
              <a:t>‹#›</a:t>
            </a:fld>
            <a:endParaRPr lang="en-GB"/>
          </a:p>
        </p:txBody>
      </p:sp>
    </p:spTree>
    <p:extLst>
      <p:ext uri="{BB962C8B-B14F-4D97-AF65-F5344CB8AC3E}">
        <p14:creationId xmlns:p14="http://schemas.microsoft.com/office/powerpoint/2010/main" val="355501606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a:t>Click to edit Master title style</a:t>
            </a:r>
            <a:endParaRPr lang="pt-BR"/>
          </a:p>
        </p:txBody>
      </p:sp>
      <p:sp>
        <p:nvSpPr>
          <p:cNvPr id="3" name="Espaço Reservado para Conteúdo 2"/>
          <p:cNvSpPr>
            <a:spLocks noGrp="1"/>
          </p:cNvSpPr>
          <p:nvPr>
            <p:ph idx="1"/>
          </p:nvPr>
        </p:nvSpPr>
        <p:spPr/>
        <p:txBody>
          <a:bodyPr/>
          <a:lstStyle>
            <a:lvl1pPr>
              <a:defRPr b="0" i="0">
                <a:latin typeface="Raleway Light" charset="0"/>
                <a:ea typeface="Raleway Light" charset="0"/>
                <a:cs typeface="Raleway Light" charset="0"/>
              </a:defRPr>
            </a:lvl1pPr>
            <a:lvl2pPr>
              <a:defRPr b="0" i="0">
                <a:latin typeface="Raleway Light" charset="0"/>
                <a:ea typeface="Raleway Light" charset="0"/>
                <a:cs typeface="Raleway Light" charset="0"/>
              </a:defRPr>
            </a:lvl2pPr>
            <a:lvl3pPr>
              <a:defRPr b="0" i="0">
                <a:latin typeface="Raleway Light" charset="0"/>
                <a:ea typeface="Raleway Light" charset="0"/>
                <a:cs typeface="Raleway Light" charset="0"/>
              </a:defRPr>
            </a:lvl3pPr>
            <a:lvl4pPr>
              <a:defRPr b="0" i="0">
                <a:latin typeface="Raleway Light" charset="0"/>
                <a:ea typeface="Raleway Light" charset="0"/>
                <a:cs typeface="Raleway Light" charset="0"/>
              </a:defRPr>
            </a:lvl4pPr>
            <a:lvl5pPr>
              <a:defRPr b="0" i="0">
                <a:latin typeface="Raleway Light" charset="0"/>
                <a:ea typeface="Raleway Light" charset="0"/>
                <a:cs typeface="Raleway Light"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CD7E1A46-B7F6-4906-9854-4B5B1B957C6D}" type="datetimeFigureOut">
              <a:rPr lang="en-GB" smtClean="0"/>
              <a:t>30/01/2019</a:t>
            </a:fld>
            <a:endParaRPr lang="en-GB"/>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en-GB"/>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9D471435-73FD-4BF9-BD71-1EE23B496B01}" type="slidenum">
              <a:rPr lang="en-GB" smtClean="0"/>
              <a:t>‹#›</a:t>
            </a:fld>
            <a:endParaRPr lang="en-GB"/>
          </a:p>
        </p:txBody>
      </p:sp>
    </p:spTree>
    <p:extLst>
      <p:ext uri="{BB962C8B-B14F-4D97-AF65-F5344CB8AC3E}">
        <p14:creationId xmlns:p14="http://schemas.microsoft.com/office/powerpoint/2010/main" val="12791471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70D753-A5E8-4359-82BB-C15A12C055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0C1D8F96-8F04-44B8-A1A7-C92538E8D6F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A5F2E169-4FE5-46A7-B686-FD80859D1D3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A64F7AD5-EF36-48AD-AFB9-CB763A77CD9B}"/>
              </a:ext>
            </a:extLst>
          </p:cNvPr>
          <p:cNvSpPr>
            <a:spLocks noGrp="1"/>
          </p:cNvSpPr>
          <p:nvPr>
            <p:ph type="dt" sz="half" idx="10"/>
          </p:nvPr>
        </p:nvSpPr>
        <p:spPr/>
        <p:txBody>
          <a:bodyPr/>
          <a:lstStyle/>
          <a:p>
            <a:fld id="{CD7E1A46-B7F6-4906-9854-4B5B1B957C6D}" type="datetimeFigureOut">
              <a:rPr lang="en-GB" smtClean="0"/>
              <a:t>30/01/2019</a:t>
            </a:fld>
            <a:endParaRPr lang="en-GB"/>
          </a:p>
        </p:txBody>
      </p:sp>
      <p:sp>
        <p:nvSpPr>
          <p:cNvPr id="6" name="Footer Placeholder 5">
            <a:extLst>
              <a:ext uri="{FF2B5EF4-FFF2-40B4-BE49-F238E27FC236}">
                <a16:creationId xmlns:a16="http://schemas.microsoft.com/office/drawing/2014/main" xmlns="" id="{10D89FA3-79ED-40B3-9F51-C3251ED217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02BA3665-6EAA-4572-9312-D5A692544499}"/>
              </a:ext>
            </a:extLst>
          </p:cNvPr>
          <p:cNvSpPr>
            <a:spLocks noGrp="1"/>
          </p:cNvSpPr>
          <p:nvPr>
            <p:ph type="sldNum" sz="quarter" idx="12"/>
          </p:nvPr>
        </p:nvSpPr>
        <p:spPr/>
        <p:txBody>
          <a:bodyPr/>
          <a:lstStyle/>
          <a:p>
            <a:fld id="{9D471435-73FD-4BF9-BD71-1EE23B496B01}" type="slidenum">
              <a:rPr lang="en-GB" smtClean="0"/>
              <a:t>‹#›</a:t>
            </a:fld>
            <a:endParaRPr lang="en-GB"/>
          </a:p>
        </p:txBody>
      </p:sp>
    </p:spTree>
    <p:extLst>
      <p:ext uri="{BB962C8B-B14F-4D97-AF65-F5344CB8AC3E}">
        <p14:creationId xmlns:p14="http://schemas.microsoft.com/office/powerpoint/2010/main" val="8257102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8" name="Title Placeholder 1"/>
          <p:cNvSpPr>
            <a:spLocks noGrp="1"/>
          </p:cNvSpPr>
          <p:nvPr>
            <p:ph type="title" hasCustomPrompt="1"/>
          </p:nvPr>
        </p:nvSpPr>
        <p:spPr>
          <a:xfrm>
            <a:off x="455647" y="144000"/>
            <a:ext cx="9612087" cy="979200"/>
          </a:xfrm>
          <a:prstGeom prst="rect">
            <a:avLst/>
          </a:prstGeom>
        </p:spPr>
        <p:txBody>
          <a:bodyPr vert="horz" lIns="91440" tIns="45720" rIns="91440" bIns="45720" rtlCol="0" anchor="ctr">
            <a:normAutofit/>
          </a:bodyPr>
          <a:lstStyle>
            <a:lvl1pPr>
              <a:defRPr/>
            </a:lvl1pPr>
          </a:lstStyle>
          <a:p>
            <a:r>
              <a:rPr lang="en-US" dirty="0"/>
              <a:t/>
            </a:r>
            <a:br>
              <a:rPr lang="en-US" dirty="0"/>
            </a:br>
            <a:r>
              <a:rPr lang="en-US" dirty="0"/>
              <a:t>Click to edit Master title style</a:t>
            </a:r>
            <a:endParaRPr lang="en-GB" dirty="0"/>
          </a:p>
        </p:txBody>
      </p:sp>
    </p:spTree>
    <p:extLst>
      <p:ext uri="{BB962C8B-B14F-4D97-AF65-F5344CB8AC3E}">
        <p14:creationId xmlns:p14="http://schemas.microsoft.com/office/powerpoint/2010/main" val="896308733"/>
      </p:ext>
    </p:extLst>
  </p:cSld>
  <p:clrMapOvr>
    <a:masterClrMapping/>
  </p:clrMapOvr>
  <p:extLst>
    <p:ext uri="{DCECCB84-F9BA-43D5-87BE-67443E8EF086}">
      <p15:sldGuideLst xmlns:p15="http://schemas.microsoft.com/office/powerpoint/2012/main">
        <p15:guide id="1" orient="horz" pos="1620">
          <p15:clr>
            <a:srgbClr val="FBAE40"/>
          </p15:clr>
        </p15:guide>
        <p15:guide id="2" pos="27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chievements">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439738" y="1493931"/>
            <a:ext cx="11295061"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Rectangle 10"/>
          <p:cNvSpPr/>
          <p:nvPr userDrawn="1"/>
        </p:nvSpPr>
        <p:spPr>
          <a:xfrm>
            <a:off x="5253757"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p:cNvSpPr/>
          <p:nvPr userDrawn="1"/>
        </p:nvSpPr>
        <p:spPr bwMode="auto">
          <a:xfrm>
            <a:off x="5289718"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Achievements</a:t>
            </a:r>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2579149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chievement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605" y="-974"/>
            <a:ext cx="12192000" cy="1333948"/>
          </a:xfrm>
          <a:prstGeom prst="rect">
            <a:avLst/>
          </a:prstGeom>
        </p:spPr>
      </p:pic>
      <p:sp>
        <p:nvSpPr>
          <p:cNvPr id="15" name="Oval 14"/>
          <p:cNvSpPr/>
          <p:nvPr userDrawn="1"/>
        </p:nvSpPr>
        <p:spPr>
          <a:xfrm>
            <a:off x="11238739" y="1021510"/>
            <a:ext cx="1065404" cy="1065404"/>
          </a:xfrm>
          <a:prstGeom prst="ellipse">
            <a:avLst/>
          </a:prstGeom>
          <a:solidFill>
            <a:srgbClr val="124E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507040" y="1544285"/>
            <a:ext cx="918389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Rectangle 10"/>
          <p:cNvSpPr/>
          <p:nvPr userDrawn="1"/>
        </p:nvSpPr>
        <p:spPr>
          <a:xfrm>
            <a:off x="5253757"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p:cNvSpPr/>
          <p:nvPr userDrawn="1"/>
        </p:nvSpPr>
        <p:spPr bwMode="auto">
          <a:xfrm>
            <a:off x="5289718"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Achievements</a:t>
            </a:r>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8" name="Oval 17"/>
          <p:cNvSpPr/>
          <p:nvPr userDrawn="1"/>
        </p:nvSpPr>
        <p:spPr>
          <a:xfrm>
            <a:off x="11979756" y="2086914"/>
            <a:ext cx="424487" cy="424487"/>
          </a:xfrm>
          <a:prstGeom prst="ellipse">
            <a:avLst/>
          </a:prstGeom>
          <a:solidFill>
            <a:srgbClr val="00B0F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userDrawn="1"/>
        </p:nvSpPr>
        <p:spPr>
          <a:xfrm>
            <a:off x="11724327" y="2511401"/>
            <a:ext cx="216503" cy="216503"/>
          </a:xfrm>
          <a:prstGeom prst="ellipse">
            <a:avLst/>
          </a:prstGeom>
          <a:solidFill>
            <a:srgbClr val="FFC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4147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clusions">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460698" y="1502899"/>
            <a:ext cx="10515600" cy="4351338"/>
          </a:xfrm>
        </p:spPr>
        <p:txBody>
          <a:bodyPr/>
          <a:lstStyle>
            <a:lvl1pPr>
              <a:buClr>
                <a:schemeClr val="accent5">
                  <a:lumMod val="50000"/>
                </a:schemeClr>
              </a:buClr>
              <a:defRPr/>
            </a:lvl1pPr>
            <a:lvl2pPr>
              <a:buClr>
                <a:schemeClr val="accent5">
                  <a:lumMod val="50000"/>
                </a:schemeClr>
              </a:buClr>
              <a:defRPr/>
            </a:lvl2pPr>
            <a:lvl3pPr>
              <a:buClr>
                <a:schemeClr val="accent5">
                  <a:lumMod val="50000"/>
                </a:schemeClr>
              </a:buClr>
              <a:defRPr/>
            </a:lvl3pPr>
            <a:lvl4pPr>
              <a:buClr>
                <a:schemeClr val="accent5">
                  <a:lumMod val="50000"/>
                </a:schemeClr>
              </a:buClr>
              <a:defRPr/>
            </a:lvl4pPr>
            <a:lvl5pPr>
              <a:buClr>
                <a:schemeClr val="accent5">
                  <a:lumMod val="50000"/>
                </a:schemeClr>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8" name="Rectangle 17"/>
          <p:cNvSpPr/>
          <p:nvPr userDrawn="1"/>
        </p:nvSpPr>
        <p:spPr>
          <a:xfrm>
            <a:off x="7492758"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ounded Rectangle 18"/>
          <p:cNvSpPr/>
          <p:nvPr userDrawn="1"/>
        </p:nvSpPr>
        <p:spPr bwMode="auto">
          <a:xfrm>
            <a:off x="7503040"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Conclusions</a:t>
            </a:r>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3810024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itle 10"/>
          <p:cNvSpPr>
            <a:spLocks noGrp="1"/>
          </p:cNvSpPr>
          <p:nvPr>
            <p:ph type="title"/>
          </p:nvPr>
        </p:nvSpPr>
        <p:spPr/>
        <p:txBody>
          <a:bodyPr/>
          <a:lstStyle/>
          <a:p>
            <a:r>
              <a:rPr lang="en-US"/>
              <a:t>Click to edit Master title style</a:t>
            </a:r>
            <a:endParaRPr lang="en-GB"/>
          </a:p>
        </p:txBody>
      </p:sp>
      <p:sp>
        <p:nvSpPr>
          <p:cNvPr id="12" name="Slide Number Placeholder 11"/>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593037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7" name="Rectangle 6"/>
          <p:cNvSpPr/>
          <p:nvPr userDrawn="1"/>
        </p:nvSpPr>
        <p:spPr>
          <a:xfrm>
            <a:off x="-61546" y="896"/>
            <a:ext cx="12255142"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22072" y="564841"/>
            <a:ext cx="9969928" cy="5606617"/>
          </a:xfrm>
          <a:prstGeom prst="rect">
            <a:avLst/>
          </a:prstGeom>
        </p:spPr>
      </p:pic>
      <p:sp>
        <p:nvSpPr>
          <p:cNvPr id="9" name="Rectangle 3"/>
          <p:cNvSpPr txBox="1">
            <a:spLocks noChangeArrowheads="1"/>
          </p:cNvSpPr>
          <p:nvPr userDrawn="1"/>
        </p:nvSpPr>
        <p:spPr bwMode="auto">
          <a:xfrm>
            <a:off x="848735" y="2859292"/>
            <a:ext cx="4400273" cy="7101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dirty="0">
                <a:solidFill>
                  <a:schemeClr val="bg1"/>
                </a:solidFill>
                <a:latin typeface="+mn-lt"/>
              </a:rPr>
              <a:t>Any questions?</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0" name="Rectangle 2"/>
          <p:cNvSpPr txBox="1">
            <a:spLocks noChangeArrowheads="1"/>
          </p:cNvSpPr>
          <p:nvPr userDrawn="1"/>
        </p:nvSpPr>
        <p:spPr bwMode="auto">
          <a:xfrm>
            <a:off x="848735" y="2072426"/>
            <a:ext cx="5397326" cy="10179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chemeClr val="accent4"/>
                </a:solidFill>
                <a:latin typeface="+mn-lt"/>
              </a:rPr>
              <a:t>Thank you</a:t>
            </a:r>
          </a:p>
        </p:txBody>
      </p:sp>
    </p:spTree>
    <p:extLst>
      <p:ext uri="{BB962C8B-B14F-4D97-AF65-F5344CB8AC3E}">
        <p14:creationId xmlns:p14="http://schemas.microsoft.com/office/powerpoint/2010/main" val="947297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theme" Target="../theme/theme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3" name="Text Placeholder 2"/>
          <p:cNvSpPr>
            <a:spLocks noGrp="1"/>
          </p:cNvSpPr>
          <p:nvPr>
            <p:ph type="body" idx="1"/>
          </p:nvPr>
        </p:nvSpPr>
        <p:spPr>
          <a:xfrm>
            <a:off x="446058" y="1503937"/>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Rectangle 19"/>
          <p:cNvSpPr/>
          <p:nvPr userDrawn="1"/>
        </p:nvSpPr>
        <p:spPr>
          <a:xfrm>
            <a:off x="-37063" y="6528141"/>
            <a:ext cx="12229062" cy="329859"/>
          </a:xfrm>
          <a:prstGeom prst="rect">
            <a:avLst/>
          </a:prstGeom>
          <a:solidFill>
            <a:srgbClr val="00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Slide Number Placeholder 5"/>
          <p:cNvSpPr>
            <a:spLocks noGrp="1"/>
          </p:cNvSpPr>
          <p:nvPr>
            <p:ph type="sldNum" sz="quarter" idx="4"/>
          </p:nvPr>
        </p:nvSpPr>
        <p:spPr>
          <a:xfrm>
            <a:off x="11439527" y="6523901"/>
            <a:ext cx="569600" cy="321399"/>
          </a:xfrm>
          <a:prstGeom prst="rect">
            <a:avLst/>
          </a:prstGeom>
        </p:spPr>
        <p:txBody>
          <a:bodyPr/>
          <a:lstStyle>
            <a:lvl1pPr>
              <a:defRPr sz="1200">
                <a:solidFill>
                  <a:schemeClr val="bg1"/>
                </a:solidFill>
              </a:defRPr>
            </a:lvl1pPr>
          </a:lstStyle>
          <a:p>
            <a:pPr defTabSz="914377"/>
            <a:fld id="{99DB5B91-B4E4-4EE4-BE5C-3E09032CE5EC}" type="slidenum">
              <a:rPr lang="en-GB" smtClean="0"/>
              <a:pPr defTabSz="914377"/>
              <a:t>‹#›</a:t>
            </a:fld>
            <a:endParaRPr lang="en-GB" dirty="0"/>
          </a:p>
        </p:txBody>
      </p:sp>
      <p:sp>
        <p:nvSpPr>
          <p:cNvPr id="26" name="Title Placeholder 25"/>
          <p:cNvSpPr>
            <a:spLocks noGrp="1"/>
          </p:cNvSpPr>
          <p:nvPr>
            <p:ph type="title"/>
          </p:nvPr>
        </p:nvSpPr>
        <p:spPr>
          <a:xfrm>
            <a:off x="454525" y="204374"/>
            <a:ext cx="10515600" cy="938624"/>
          </a:xfrm>
          <a:prstGeom prst="rect">
            <a:avLst/>
          </a:prstGeom>
        </p:spPr>
        <p:txBody>
          <a:bodyPr vert="horz" lIns="91440" tIns="45720" rIns="91440" bIns="45720" rtlCol="0" anchor="ctr">
            <a:normAutofit/>
          </a:bodyPr>
          <a:lstStyle/>
          <a:p>
            <a:r>
              <a:rPr lang="en-US"/>
              <a:t>Click to edit Master title style</a:t>
            </a:r>
            <a:endParaRPr lang="en-GB" dirty="0"/>
          </a:p>
        </p:txBody>
      </p:sp>
      <p:pic>
        <p:nvPicPr>
          <p:cNvPr id="9" name="Pictur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35156338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86" r:id="rId6"/>
    <p:sldLayoutId id="2147483673" r:id="rId7"/>
    <p:sldLayoutId id="2147483682" r:id="rId8"/>
    <p:sldLayoutId id="2147483674" r:id="rId9"/>
    <p:sldLayoutId id="2147483683" r:id="rId10"/>
    <p:sldLayoutId id="2147483737" r:id="rId11"/>
  </p:sldLayoutIdLst>
  <p:hf hdr="0" ftr="0" dt="0"/>
  <p:txStyles>
    <p:titleStyle>
      <a:lvl1pPr algn="l" defTabSz="914400" rtl="0" eaLnBrk="1" latinLnBrk="0" hangingPunct="1">
        <a:lnSpc>
          <a:spcPct val="100000"/>
        </a:lnSpc>
        <a:spcBef>
          <a:spcPct val="0"/>
        </a:spcBef>
        <a:buNone/>
        <a:defRPr sz="2400" b="1" i="0" u="none" kern="1200" baseline="0">
          <a:solidFill>
            <a:srgbClr val="FFC000"/>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95" userDrawn="1">
          <p15:clr>
            <a:srgbClr val="F26B43"/>
          </p15:clr>
        </p15:guide>
        <p15:guide id="2" pos="347">
          <p15:clr>
            <a:srgbClr val="F26B43"/>
          </p15:clr>
        </p15:guide>
        <p15:guide id="3" orient="horz" pos="1139" userDrawn="1">
          <p15:clr>
            <a:srgbClr val="F26B43"/>
          </p15:clr>
        </p15:guide>
        <p15:guide id="4" orient="horz" pos="36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5821564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 id="2147483722" r:id="rId20"/>
    <p:sldLayoutId id="2147483723" r:id="rId21"/>
    <p:sldLayoutId id="2147483724" r:id="rId22"/>
    <p:sldLayoutId id="2147483725" r:id="rId23"/>
    <p:sldLayoutId id="2147483726" r:id="rId24"/>
    <p:sldLayoutId id="2147483727" r:id="rId25"/>
    <p:sldLayoutId id="2147483728" r:id="rId26"/>
    <p:sldLayoutId id="2147483729" r:id="rId27"/>
    <p:sldLayoutId id="2147483730" r:id="rId28"/>
    <p:sldLayoutId id="2147483731" r:id="rId29"/>
    <p:sldLayoutId id="2147483732" r:id="rId30"/>
    <p:sldLayoutId id="2147483733" r:id="rId31"/>
    <p:sldLayoutId id="2147483734" r:id="rId32"/>
    <p:sldLayoutId id="2147483736" r:id="rId33"/>
  </p:sldLayoutIdLst>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1.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7564" y="896"/>
            <a:ext cx="12211160"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072" y="564841"/>
            <a:ext cx="9969928" cy="5606617"/>
          </a:xfrm>
          <a:prstGeom prst="rect">
            <a:avLst/>
          </a:prstGeom>
        </p:spPr>
      </p:pic>
      <p:sp>
        <p:nvSpPr>
          <p:cNvPr id="7" name="Rectangle 2"/>
          <p:cNvSpPr txBox="1">
            <a:spLocks noChangeArrowheads="1"/>
          </p:cNvSpPr>
          <p:nvPr/>
        </p:nvSpPr>
        <p:spPr bwMode="auto">
          <a:xfrm>
            <a:off x="840188" y="1218190"/>
            <a:ext cx="5397326" cy="6621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GN4-3/GN4-3N Project</a:t>
            </a:r>
            <a:endParaRPr lang="en-US" sz="3200" b="1" dirty="0">
              <a:solidFill>
                <a:schemeClr val="accent4"/>
              </a:solidFill>
              <a:latin typeface="+mn-lt"/>
            </a:endParaRPr>
          </a:p>
        </p:txBody>
      </p:sp>
      <p:sp>
        <p:nvSpPr>
          <p:cNvPr id="8" name="Rectangle 3"/>
          <p:cNvSpPr txBox="1">
            <a:spLocks noChangeArrowheads="1"/>
          </p:cNvSpPr>
          <p:nvPr/>
        </p:nvSpPr>
        <p:spPr bwMode="auto">
          <a:xfrm>
            <a:off x="848735" y="1752317"/>
            <a:ext cx="3798887" cy="12565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smtClean="0">
                <a:solidFill>
                  <a:schemeClr val="bg1"/>
                </a:solidFill>
                <a:latin typeface="+mn-lt"/>
              </a:rPr>
              <a:t>Karl Meyer, </a:t>
            </a:r>
            <a:r>
              <a:rPr lang="en-US" b="1" dirty="0">
                <a:solidFill>
                  <a:schemeClr val="bg1"/>
                </a:solidFill>
                <a:latin typeface="+mn-lt"/>
              </a:rPr>
              <a:t>GÉANT</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9" name="Rectangle 3"/>
          <p:cNvSpPr txBox="1">
            <a:spLocks noChangeArrowheads="1"/>
          </p:cNvSpPr>
          <p:nvPr/>
        </p:nvSpPr>
        <p:spPr bwMode="auto">
          <a:xfrm>
            <a:off x="848735" y="2825857"/>
            <a:ext cx="3523570" cy="1039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GB" sz="1800" dirty="0">
                <a:solidFill>
                  <a:schemeClr val="bg1"/>
                </a:solidFill>
                <a:latin typeface="+mn-lt"/>
              </a:rPr>
              <a:t>January 2019</a:t>
            </a:r>
          </a:p>
          <a:p>
            <a:pPr eaLnBrk="1" hangingPunct="1">
              <a:spcBef>
                <a:spcPct val="20000"/>
              </a:spcBef>
              <a:buClr>
                <a:srgbClr val="B4D100"/>
              </a:buClr>
              <a:buSzPct val="80000"/>
            </a:pPr>
            <a:endParaRPr lang="en-US" sz="1800" dirty="0">
              <a:solidFill>
                <a:schemeClr val="bg1"/>
              </a:solidFill>
              <a:latin typeface="+mn-lt"/>
            </a:endParaRP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3099589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1546" y="896"/>
            <a:ext cx="12255142"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072" y="564841"/>
            <a:ext cx="9969928" cy="5606617"/>
          </a:xfrm>
          <a:prstGeom prst="rect">
            <a:avLst/>
          </a:prstGeom>
        </p:spPr>
      </p:pic>
      <p:sp>
        <p:nvSpPr>
          <p:cNvPr id="11" name="Rectangle 3"/>
          <p:cNvSpPr txBox="1">
            <a:spLocks noChangeArrowheads="1"/>
          </p:cNvSpPr>
          <p:nvPr/>
        </p:nvSpPr>
        <p:spPr bwMode="auto">
          <a:xfrm>
            <a:off x="848735" y="2859292"/>
            <a:ext cx="4400273" cy="7101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dirty="0">
                <a:solidFill>
                  <a:schemeClr val="bg1"/>
                </a:solidFill>
                <a:latin typeface="+mn-lt"/>
              </a:rPr>
              <a:t>Any questions?</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2" name="Rectangle 2"/>
          <p:cNvSpPr txBox="1">
            <a:spLocks noChangeArrowheads="1"/>
          </p:cNvSpPr>
          <p:nvPr/>
        </p:nvSpPr>
        <p:spPr bwMode="auto">
          <a:xfrm>
            <a:off x="848735" y="2072426"/>
            <a:ext cx="5397326" cy="10179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chemeClr val="accent4"/>
                </a:solidFill>
                <a:latin typeface="+mn-lt"/>
              </a:rPr>
              <a:t>Thank you</a:t>
            </a:r>
          </a:p>
        </p:txBody>
      </p:sp>
    </p:spTree>
    <p:extLst>
      <p:ext uri="{BB962C8B-B14F-4D97-AF65-F5344CB8AC3E}">
        <p14:creationId xmlns:p14="http://schemas.microsoft.com/office/powerpoint/2010/main" val="16105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5" name="Title 1"/>
          <p:cNvSpPr txBox="1">
            <a:spLocks/>
          </p:cNvSpPr>
          <p:nvPr/>
        </p:nvSpPr>
        <p:spPr>
          <a:xfrm>
            <a:off x="462322" y="209191"/>
            <a:ext cx="9772795"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a:solidFill>
                  <a:srgbClr val="FFC000"/>
                </a:solidFill>
                <a:latin typeface="+mn-lt"/>
                <a:ea typeface="Tahoma" panose="020B0604030504040204" pitchFamily="34" charset="0"/>
                <a:cs typeface="Tahoma" panose="020B0604030504040204" pitchFamily="34" charset="0"/>
              </a:rPr>
              <a:t>Third phase of GEANT2020 FPA</a:t>
            </a:r>
          </a:p>
        </p:txBody>
      </p:sp>
      <p:pic>
        <p:nvPicPr>
          <p:cNvPr id="57" name="Picture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9" name="Slide Number Placeholder 8"/>
          <p:cNvSpPr>
            <a:spLocks noGrp="1"/>
          </p:cNvSpPr>
          <p:nvPr>
            <p:ph type="sldNum" sz="quarter" idx="10"/>
          </p:nvPr>
        </p:nvSpPr>
        <p:spPr/>
        <p:txBody>
          <a:bodyPr/>
          <a:lstStyle/>
          <a:p>
            <a:pPr defTabSz="914377"/>
            <a:fld id="{99DB5B91-B4E4-4EE4-BE5C-3E09032CE5EC}" type="slidenum">
              <a:rPr lang="en-GB" smtClean="0"/>
              <a:pPr defTabSz="914377"/>
              <a:t>2</a:t>
            </a:fld>
            <a:endParaRPr lang="en-GB" dirty="0"/>
          </a:p>
        </p:txBody>
      </p:sp>
      <p:grpSp>
        <p:nvGrpSpPr>
          <p:cNvPr id="44" name="Group 43">
            <a:extLst>
              <a:ext uri="{FF2B5EF4-FFF2-40B4-BE49-F238E27FC236}">
                <a16:creationId xmlns:a16="http://schemas.microsoft.com/office/drawing/2014/main" xmlns="" id="{9372BAF6-6605-439F-9ED3-C5CF2000E2C6}"/>
              </a:ext>
            </a:extLst>
          </p:cNvPr>
          <p:cNvGrpSpPr/>
          <p:nvPr/>
        </p:nvGrpSpPr>
        <p:grpSpPr>
          <a:xfrm>
            <a:off x="365761" y="2011364"/>
            <a:ext cx="1463039" cy="2595471"/>
            <a:chOff x="0" y="0"/>
            <a:chExt cx="3162299" cy="3131364"/>
          </a:xfrm>
          <a:solidFill>
            <a:srgbClr val="613283"/>
          </a:solidFill>
        </p:grpSpPr>
        <p:sp>
          <p:nvSpPr>
            <p:cNvPr id="62" name="Rectangle 61">
              <a:extLst>
                <a:ext uri="{FF2B5EF4-FFF2-40B4-BE49-F238E27FC236}">
                  <a16:creationId xmlns:a16="http://schemas.microsoft.com/office/drawing/2014/main" xmlns="" id="{5544F701-508A-42A2-A41B-6F46AE41545F}"/>
                </a:ext>
              </a:extLst>
            </p:cNvPr>
            <p:cNvSpPr/>
            <p:nvPr/>
          </p:nvSpPr>
          <p:spPr>
            <a:xfrm>
              <a:off x="0" y="0"/>
              <a:ext cx="3162299" cy="3131364"/>
            </a:xfrm>
            <a:prstGeom prst="rect">
              <a:avLst/>
            </a:prstGeom>
            <a:grpFill/>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63" name="TextBox 62">
              <a:extLst>
                <a:ext uri="{FF2B5EF4-FFF2-40B4-BE49-F238E27FC236}">
                  <a16:creationId xmlns:a16="http://schemas.microsoft.com/office/drawing/2014/main" xmlns="" id="{8DEA4555-F9C2-4E63-BCAC-F61C384EB02A}"/>
                </a:ext>
              </a:extLst>
            </p:cNvPr>
            <p:cNvSpPr txBox="1"/>
            <p:nvPr/>
          </p:nvSpPr>
          <p:spPr>
            <a:xfrm>
              <a:off x="0" y="0"/>
              <a:ext cx="3162299" cy="3068736"/>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6545" tIns="330200" rIns="246545" bIns="330200" numCol="1" spcCol="1270" anchor="t" anchorCtr="0">
              <a:noAutofit/>
            </a:bodyPr>
            <a:lstStyle/>
            <a:p>
              <a:pPr marL="0" lvl="0" indent="0" algn="l" defTabSz="622300">
                <a:lnSpc>
                  <a:spcPct val="90000"/>
                </a:lnSpc>
                <a:spcBef>
                  <a:spcPct val="0"/>
                </a:spcBef>
                <a:spcAft>
                  <a:spcPct val="35000"/>
                </a:spcAft>
                <a:buNone/>
              </a:pPr>
              <a:r>
                <a:rPr lang="en-GB" sz="2000" kern="1200" dirty="0">
                  <a:solidFill>
                    <a:schemeClr val="bg1"/>
                  </a:solidFill>
                </a:rPr>
                <a:t>GN4-1</a:t>
              </a:r>
            </a:p>
            <a:p>
              <a:pPr marL="0" lvl="0" indent="0" algn="l" defTabSz="622300">
                <a:lnSpc>
                  <a:spcPct val="90000"/>
                </a:lnSpc>
                <a:spcBef>
                  <a:spcPct val="0"/>
                </a:spcBef>
                <a:spcAft>
                  <a:spcPct val="35000"/>
                </a:spcAft>
                <a:buNone/>
              </a:pPr>
              <a:r>
                <a:rPr lang="en-GB" sz="2000" kern="1200" dirty="0">
                  <a:solidFill>
                    <a:schemeClr val="bg1"/>
                  </a:solidFill>
                </a:rPr>
                <a:t>May 2015 – April 2016</a:t>
              </a:r>
            </a:p>
          </p:txBody>
        </p:sp>
      </p:grpSp>
      <p:grpSp>
        <p:nvGrpSpPr>
          <p:cNvPr id="45" name="Group 44">
            <a:extLst>
              <a:ext uri="{FF2B5EF4-FFF2-40B4-BE49-F238E27FC236}">
                <a16:creationId xmlns:a16="http://schemas.microsoft.com/office/drawing/2014/main" xmlns="" id="{21048EA2-929A-4F9C-80E9-2541FFC23C86}"/>
              </a:ext>
            </a:extLst>
          </p:cNvPr>
          <p:cNvGrpSpPr/>
          <p:nvPr/>
        </p:nvGrpSpPr>
        <p:grpSpPr>
          <a:xfrm>
            <a:off x="1893570" y="2011364"/>
            <a:ext cx="3462201" cy="2595471"/>
            <a:chOff x="3478529" y="0"/>
            <a:chExt cx="3162299" cy="3131364"/>
          </a:xfrm>
          <a:solidFill>
            <a:srgbClr val="EE5019"/>
          </a:solidFill>
        </p:grpSpPr>
        <p:sp>
          <p:nvSpPr>
            <p:cNvPr id="60" name="Rectangle 59">
              <a:extLst>
                <a:ext uri="{FF2B5EF4-FFF2-40B4-BE49-F238E27FC236}">
                  <a16:creationId xmlns:a16="http://schemas.microsoft.com/office/drawing/2014/main" xmlns="" id="{D52A4568-51D6-47B7-BCF3-D1A4E8768A54}"/>
                </a:ext>
              </a:extLst>
            </p:cNvPr>
            <p:cNvSpPr/>
            <p:nvPr/>
          </p:nvSpPr>
          <p:spPr>
            <a:xfrm>
              <a:off x="3478529" y="0"/>
              <a:ext cx="3162299" cy="3131364"/>
            </a:xfrm>
            <a:prstGeom prst="rect">
              <a:avLst/>
            </a:prstGeom>
            <a:grpFill/>
          </p:spPr>
          <p:style>
            <a:lnRef idx="1">
              <a:schemeClr val="accent2">
                <a:tint val="40000"/>
                <a:alpha val="90000"/>
                <a:hueOff val="-424613"/>
                <a:satOff val="-37673"/>
                <a:lumOff val="-385"/>
                <a:alphaOff val="0"/>
              </a:schemeClr>
            </a:lnRef>
            <a:fillRef idx="1">
              <a:schemeClr val="accent2">
                <a:tint val="40000"/>
                <a:alpha val="90000"/>
                <a:hueOff val="-424613"/>
                <a:satOff val="-37673"/>
                <a:lumOff val="-385"/>
                <a:alphaOff val="0"/>
              </a:schemeClr>
            </a:fillRef>
            <a:effectRef idx="0">
              <a:schemeClr val="accent2">
                <a:tint val="40000"/>
                <a:alpha val="90000"/>
                <a:hueOff val="-424613"/>
                <a:satOff val="-37673"/>
                <a:lumOff val="-385"/>
                <a:alphaOff val="0"/>
              </a:schemeClr>
            </a:effectRef>
            <a:fontRef idx="minor">
              <a:schemeClr val="dk1">
                <a:hueOff val="0"/>
                <a:satOff val="0"/>
                <a:lumOff val="0"/>
                <a:alphaOff val="0"/>
              </a:schemeClr>
            </a:fontRef>
          </p:style>
        </p:sp>
        <p:sp>
          <p:nvSpPr>
            <p:cNvPr id="61" name="TextBox 60">
              <a:extLst>
                <a:ext uri="{FF2B5EF4-FFF2-40B4-BE49-F238E27FC236}">
                  <a16:creationId xmlns:a16="http://schemas.microsoft.com/office/drawing/2014/main" xmlns="" id="{F6688086-70F0-47CA-879E-F2F63E5CAEE5}"/>
                </a:ext>
              </a:extLst>
            </p:cNvPr>
            <p:cNvSpPr txBox="1"/>
            <p:nvPr/>
          </p:nvSpPr>
          <p:spPr>
            <a:xfrm>
              <a:off x="3478529" y="0"/>
              <a:ext cx="3162299" cy="3068736"/>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6545" tIns="330200" rIns="246545" bIns="330200" numCol="1" spcCol="1270" anchor="t" anchorCtr="0">
              <a:noAutofit/>
            </a:bodyPr>
            <a:lstStyle/>
            <a:p>
              <a:pPr defTabSz="622300">
                <a:lnSpc>
                  <a:spcPct val="90000"/>
                </a:lnSpc>
                <a:spcBef>
                  <a:spcPct val="0"/>
                </a:spcBef>
                <a:spcAft>
                  <a:spcPct val="35000"/>
                </a:spcAft>
              </a:pPr>
              <a:r>
                <a:rPr lang="en-GB" sz="2000" dirty="0">
                  <a:solidFill>
                    <a:schemeClr val="bg1"/>
                  </a:solidFill>
                </a:rPr>
                <a:t>GN4-2</a:t>
              </a:r>
            </a:p>
            <a:p>
              <a:pPr defTabSz="622300">
                <a:lnSpc>
                  <a:spcPct val="90000"/>
                </a:lnSpc>
                <a:spcBef>
                  <a:spcPct val="0"/>
                </a:spcBef>
                <a:spcAft>
                  <a:spcPct val="35000"/>
                </a:spcAft>
              </a:pPr>
              <a:r>
                <a:rPr lang="en-GB" sz="2000" dirty="0">
                  <a:solidFill>
                    <a:schemeClr val="bg1"/>
                  </a:solidFill>
                </a:rPr>
                <a:t>May 2016 – Dec 2018</a:t>
              </a:r>
            </a:p>
          </p:txBody>
        </p:sp>
      </p:grpSp>
      <p:grpSp>
        <p:nvGrpSpPr>
          <p:cNvPr id="46" name="Group 45">
            <a:extLst>
              <a:ext uri="{FF2B5EF4-FFF2-40B4-BE49-F238E27FC236}">
                <a16:creationId xmlns:a16="http://schemas.microsoft.com/office/drawing/2014/main" xmlns="" id="{6415C96F-B8AA-40AA-9AB4-635EE054E719}"/>
              </a:ext>
            </a:extLst>
          </p:cNvPr>
          <p:cNvGrpSpPr/>
          <p:nvPr/>
        </p:nvGrpSpPr>
        <p:grpSpPr>
          <a:xfrm>
            <a:off x="5420541" y="2011364"/>
            <a:ext cx="5691596" cy="2595471"/>
            <a:chOff x="6957059" y="0"/>
            <a:chExt cx="3162299" cy="3131364"/>
          </a:xfrm>
          <a:solidFill>
            <a:srgbClr val="D2007D"/>
          </a:solidFill>
        </p:grpSpPr>
        <p:sp>
          <p:nvSpPr>
            <p:cNvPr id="47" name="Rectangle 46">
              <a:extLst>
                <a:ext uri="{FF2B5EF4-FFF2-40B4-BE49-F238E27FC236}">
                  <a16:creationId xmlns:a16="http://schemas.microsoft.com/office/drawing/2014/main" xmlns="" id="{9F8EFE31-40FE-418B-9D09-D4AA01CC7F1F}"/>
                </a:ext>
              </a:extLst>
            </p:cNvPr>
            <p:cNvSpPr/>
            <p:nvPr/>
          </p:nvSpPr>
          <p:spPr>
            <a:xfrm>
              <a:off x="6957059" y="0"/>
              <a:ext cx="3162299" cy="3131364"/>
            </a:xfrm>
            <a:prstGeom prst="rect">
              <a:avLst/>
            </a:prstGeom>
            <a:grpFill/>
          </p:spPr>
          <p:style>
            <a:lnRef idx="1">
              <a:schemeClr val="accent2">
                <a:tint val="40000"/>
                <a:alpha val="90000"/>
                <a:hueOff val="-849226"/>
                <a:satOff val="-75346"/>
                <a:lumOff val="-769"/>
                <a:alphaOff val="0"/>
              </a:schemeClr>
            </a:lnRef>
            <a:fillRef idx="1">
              <a:schemeClr val="accent2">
                <a:tint val="40000"/>
                <a:alpha val="90000"/>
                <a:hueOff val="-849226"/>
                <a:satOff val="-75346"/>
                <a:lumOff val="-769"/>
                <a:alphaOff val="0"/>
              </a:schemeClr>
            </a:fillRef>
            <a:effectRef idx="0">
              <a:schemeClr val="accent2">
                <a:tint val="40000"/>
                <a:alpha val="90000"/>
                <a:hueOff val="-849226"/>
                <a:satOff val="-75346"/>
                <a:lumOff val="-769"/>
                <a:alphaOff val="0"/>
              </a:schemeClr>
            </a:effectRef>
            <a:fontRef idx="minor">
              <a:schemeClr val="dk1">
                <a:hueOff val="0"/>
                <a:satOff val="0"/>
                <a:lumOff val="0"/>
                <a:alphaOff val="0"/>
              </a:schemeClr>
            </a:fontRef>
          </p:style>
        </p:sp>
        <p:sp>
          <p:nvSpPr>
            <p:cNvPr id="59" name="TextBox 58">
              <a:extLst>
                <a:ext uri="{FF2B5EF4-FFF2-40B4-BE49-F238E27FC236}">
                  <a16:creationId xmlns:a16="http://schemas.microsoft.com/office/drawing/2014/main" xmlns="" id="{76A7269B-C744-4AB8-A64F-C5FF8B69E0AF}"/>
                </a:ext>
              </a:extLst>
            </p:cNvPr>
            <p:cNvSpPr txBox="1"/>
            <p:nvPr/>
          </p:nvSpPr>
          <p:spPr>
            <a:xfrm>
              <a:off x="6957059" y="0"/>
              <a:ext cx="3162299" cy="3068736"/>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6545" tIns="330200" rIns="246545" bIns="330200" numCol="1" spcCol="1270" anchor="t" anchorCtr="0">
              <a:noAutofit/>
            </a:bodyPr>
            <a:lstStyle/>
            <a:p>
              <a:pPr marL="0" lvl="0" indent="0" algn="l" defTabSz="622300">
                <a:lnSpc>
                  <a:spcPct val="90000"/>
                </a:lnSpc>
                <a:spcBef>
                  <a:spcPct val="0"/>
                </a:spcBef>
                <a:spcAft>
                  <a:spcPct val="35000"/>
                </a:spcAft>
                <a:buNone/>
              </a:pPr>
              <a:r>
                <a:rPr lang="en-GB" sz="2000" dirty="0">
                  <a:solidFill>
                    <a:schemeClr val="bg1"/>
                  </a:solidFill>
                </a:rPr>
                <a:t>GN4-3</a:t>
              </a:r>
            </a:p>
            <a:p>
              <a:pPr marL="0" lvl="0" indent="0" algn="l" defTabSz="622300">
                <a:lnSpc>
                  <a:spcPct val="90000"/>
                </a:lnSpc>
                <a:spcBef>
                  <a:spcPct val="0"/>
                </a:spcBef>
                <a:spcAft>
                  <a:spcPct val="35000"/>
                </a:spcAft>
                <a:buNone/>
              </a:pPr>
              <a:r>
                <a:rPr lang="en-GB" sz="2000" dirty="0">
                  <a:solidFill>
                    <a:schemeClr val="bg1"/>
                  </a:solidFill>
                </a:rPr>
                <a:t>Jan 2019 – Dec 2022</a:t>
              </a:r>
            </a:p>
            <a:p>
              <a:pPr marL="0" lvl="0" indent="0" algn="l" defTabSz="622300">
                <a:lnSpc>
                  <a:spcPct val="90000"/>
                </a:lnSpc>
                <a:spcBef>
                  <a:spcPct val="0"/>
                </a:spcBef>
                <a:spcAft>
                  <a:spcPct val="35000"/>
                </a:spcAft>
                <a:buNone/>
              </a:pPr>
              <a:endParaRPr lang="en-GB" sz="2000" dirty="0">
                <a:solidFill>
                  <a:schemeClr val="bg1"/>
                </a:solidFill>
              </a:endParaRPr>
            </a:p>
            <a:p>
              <a:pPr marL="0" lvl="0" indent="0" algn="l" defTabSz="622300">
                <a:lnSpc>
                  <a:spcPct val="90000"/>
                </a:lnSpc>
                <a:spcBef>
                  <a:spcPct val="0"/>
                </a:spcBef>
                <a:spcAft>
                  <a:spcPct val="35000"/>
                </a:spcAft>
                <a:buNone/>
              </a:pPr>
              <a:r>
                <a:rPr lang="en-GB" sz="2000" dirty="0">
                  <a:solidFill>
                    <a:schemeClr val="bg1"/>
                  </a:solidFill>
                </a:rPr>
                <a:t>GN4-3N</a:t>
              </a:r>
            </a:p>
            <a:p>
              <a:pPr marL="0" lvl="0" indent="0" algn="l" defTabSz="622300">
                <a:lnSpc>
                  <a:spcPct val="90000"/>
                </a:lnSpc>
                <a:spcBef>
                  <a:spcPct val="0"/>
                </a:spcBef>
                <a:spcAft>
                  <a:spcPct val="35000"/>
                </a:spcAft>
                <a:buNone/>
              </a:pPr>
              <a:r>
                <a:rPr lang="en-GB" sz="2000" dirty="0">
                  <a:solidFill>
                    <a:schemeClr val="bg1"/>
                  </a:solidFill>
                </a:rPr>
                <a:t>Jan 2019 – Dec 2022</a:t>
              </a:r>
            </a:p>
          </p:txBody>
        </p:sp>
      </p:grpSp>
    </p:spTree>
    <p:extLst>
      <p:ext uri="{BB962C8B-B14F-4D97-AF65-F5344CB8AC3E}">
        <p14:creationId xmlns:p14="http://schemas.microsoft.com/office/powerpoint/2010/main" val="3959191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3246922"/>
            <a:ext cx="10196623" cy="1318005"/>
          </a:xfrm>
          <a:prstGeom prst="rect">
            <a:avLst/>
          </a:prstGeom>
          <a:solidFill>
            <a:srgbClr val="63A4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itle 1"/>
          <p:cNvSpPr txBox="1">
            <a:spLocks/>
          </p:cNvSpPr>
          <p:nvPr/>
        </p:nvSpPr>
        <p:spPr>
          <a:xfrm>
            <a:off x="449270" y="224433"/>
            <a:ext cx="10515600" cy="93862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2400" b="1" i="0" u="none" kern="1200" baseline="0">
                <a:solidFill>
                  <a:srgbClr val="ED7D31"/>
                </a:solidFill>
                <a:latin typeface="+mn-lt"/>
                <a:ea typeface="+mj-ea"/>
                <a:cs typeface="+mj-cs"/>
              </a:defRPr>
            </a:lvl1pPr>
          </a:lstStyle>
          <a:p>
            <a:r>
              <a:rPr lang="en-GB" dirty="0">
                <a:solidFill>
                  <a:schemeClr val="accent4"/>
                </a:solidFill>
              </a:rPr>
              <a:t>GN4-3 in numbers</a:t>
            </a:r>
            <a:endParaRPr lang="en-GB" b="0" i="1" dirty="0">
              <a:solidFill>
                <a:schemeClr val="bg1"/>
              </a:solidFill>
            </a:endParaRPr>
          </a:p>
        </p:txBody>
      </p:sp>
      <p:sp>
        <p:nvSpPr>
          <p:cNvPr id="3" name="Slide Number Placeholder 2"/>
          <p:cNvSpPr>
            <a:spLocks noGrp="1"/>
          </p:cNvSpPr>
          <p:nvPr>
            <p:ph type="sldNum" sz="quarter" idx="10"/>
          </p:nvPr>
        </p:nvSpPr>
        <p:spPr/>
        <p:txBody>
          <a:bodyPr/>
          <a:lstStyle/>
          <a:p>
            <a:pPr defTabSz="914377"/>
            <a:fld id="{99DB5B91-B4E4-4EE4-BE5C-3E09032CE5EC}" type="slidenum">
              <a:rPr lang="en-GB" smtClean="0"/>
              <a:pPr defTabSz="914377"/>
              <a:t>3</a:t>
            </a:fld>
            <a:endParaRPr lang="en-GB" dirty="0"/>
          </a:p>
        </p:txBody>
      </p:sp>
      <p:sp>
        <p:nvSpPr>
          <p:cNvPr id="24" name="Rectangle 23"/>
          <p:cNvSpPr/>
          <p:nvPr/>
        </p:nvSpPr>
        <p:spPr>
          <a:xfrm>
            <a:off x="1462798" y="1875614"/>
            <a:ext cx="10729202" cy="1318005"/>
          </a:xfrm>
          <a:prstGeom prst="rect">
            <a:avLst/>
          </a:prstGeom>
          <a:solidFill>
            <a:srgbClr val="BE53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34" name="Picture 10" descr="people i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833" y="1645747"/>
            <a:ext cx="1705931" cy="170593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435978" y="2007568"/>
            <a:ext cx="9756022" cy="1588127"/>
          </a:xfrm>
          <a:prstGeom prst="rect">
            <a:avLst/>
          </a:prstGeom>
          <a:noFill/>
        </p:spPr>
        <p:txBody>
          <a:bodyPr wrap="square" rtlCol="0">
            <a:spAutoFit/>
          </a:bodyPr>
          <a:lstStyle/>
          <a:p>
            <a:pPr lvl="0" defTabSz="1022350">
              <a:lnSpc>
                <a:spcPct val="90000"/>
              </a:lnSpc>
              <a:spcBef>
                <a:spcPct val="0"/>
              </a:spcBef>
              <a:spcAft>
                <a:spcPct val="35000"/>
              </a:spcAft>
            </a:pPr>
            <a:r>
              <a:rPr lang="en-GB" sz="2400" dirty="0">
                <a:solidFill>
                  <a:schemeClr val="bg1"/>
                </a:solidFill>
              </a:rPr>
              <a:t>39 Partners, 42 Countries </a:t>
            </a:r>
            <a:br>
              <a:rPr lang="en-GB" sz="2400" dirty="0">
                <a:solidFill>
                  <a:schemeClr val="bg1"/>
                </a:solidFill>
              </a:rPr>
            </a:br>
            <a:r>
              <a:rPr lang="en-GB" sz="2400" dirty="0">
                <a:solidFill>
                  <a:schemeClr val="bg1"/>
                </a:solidFill>
              </a:rPr>
              <a:t>157 FTEs (average per year over project duration)</a:t>
            </a:r>
            <a:br>
              <a:rPr lang="en-GB" sz="2400" dirty="0">
                <a:solidFill>
                  <a:schemeClr val="bg1"/>
                </a:solidFill>
              </a:rPr>
            </a:br>
            <a:r>
              <a:rPr lang="en-GB" sz="2400" dirty="0">
                <a:solidFill>
                  <a:schemeClr val="bg1"/>
                </a:solidFill>
              </a:rPr>
              <a:t>500+ registered contributors</a:t>
            </a:r>
          </a:p>
          <a:p>
            <a:endParaRPr lang="en-GB" sz="2400" dirty="0">
              <a:solidFill>
                <a:schemeClr val="bg1"/>
              </a:solidFill>
            </a:endParaRPr>
          </a:p>
        </p:txBody>
      </p:sp>
      <p:sp>
        <p:nvSpPr>
          <p:cNvPr id="27" name="Rectangle 26"/>
          <p:cNvSpPr/>
          <p:nvPr/>
        </p:nvSpPr>
        <p:spPr>
          <a:xfrm>
            <a:off x="1359387" y="4613618"/>
            <a:ext cx="10832614" cy="1318005"/>
          </a:xfrm>
          <a:prstGeom prst="rect">
            <a:avLst/>
          </a:prstGeom>
          <a:solidFill>
            <a:srgbClr val="00A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36" name="Picture 12" descr="arrow up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491" y="4463832"/>
            <a:ext cx="1699793" cy="1699793"/>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2425345" y="4759621"/>
            <a:ext cx="5899540" cy="1089529"/>
          </a:xfrm>
          <a:prstGeom prst="rect">
            <a:avLst/>
          </a:prstGeom>
          <a:noFill/>
        </p:spPr>
        <p:txBody>
          <a:bodyPr wrap="square" rtlCol="0">
            <a:spAutoFit/>
          </a:bodyPr>
          <a:lstStyle/>
          <a:p>
            <a:pPr lvl="0" defTabSz="1066800">
              <a:lnSpc>
                <a:spcPct val="90000"/>
              </a:lnSpc>
              <a:spcBef>
                <a:spcPct val="0"/>
              </a:spcBef>
              <a:spcAft>
                <a:spcPct val="35000"/>
              </a:spcAft>
            </a:pPr>
            <a:r>
              <a:rPr lang="en-GB" sz="2400" dirty="0">
                <a:solidFill>
                  <a:schemeClr val="bg1"/>
                </a:solidFill>
              </a:rPr>
              <a:t>9 Activities, 34 Tasks</a:t>
            </a:r>
            <a:br>
              <a:rPr lang="en-GB" sz="2400" dirty="0">
                <a:solidFill>
                  <a:schemeClr val="bg1"/>
                </a:solidFill>
              </a:rPr>
            </a:br>
            <a:r>
              <a:rPr lang="en-GB" sz="2400" dirty="0">
                <a:solidFill>
                  <a:schemeClr val="bg1"/>
                </a:solidFill>
              </a:rPr>
              <a:t>124 Deliverables</a:t>
            </a:r>
            <a:br>
              <a:rPr lang="en-GB" sz="2400" dirty="0">
                <a:solidFill>
                  <a:schemeClr val="bg1"/>
                </a:solidFill>
              </a:rPr>
            </a:br>
            <a:r>
              <a:rPr lang="en-GB" sz="2400" dirty="0">
                <a:solidFill>
                  <a:schemeClr val="bg1"/>
                </a:solidFill>
              </a:rPr>
              <a:t>32 Milestones</a:t>
            </a:r>
          </a:p>
        </p:txBody>
      </p:sp>
      <p:pic>
        <p:nvPicPr>
          <p:cNvPr id="1040" name="Picture 16" descr="euro coin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70579" y="2968738"/>
            <a:ext cx="1720641" cy="1720641"/>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956930" y="3040152"/>
            <a:ext cx="8129219" cy="1421928"/>
          </a:xfrm>
          <a:prstGeom prst="rect">
            <a:avLst/>
          </a:prstGeom>
          <a:noFill/>
        </p:spPr>
        <p:txBody>
          <a:bodyPr wrap="square" rtlCol="0">
            <a:spAutoFit/>
          </a:bodyPr>
          <a:lstStyle/>
          <a:p>
            <a:pPr lvl="0" algn="r" defTabSz="1066800">
              <a:lnSpc>
                <a:spcPct val="90000"/>
              </a:lnSpc>
              <a:spcBef>
                <a:spcPct val="0"/>
              </a:spcBef>
              <a:spcAft>
                <a:spcPct val="35000"/>
              </a:spcAft>
            </a:pPr>
            <a:r>
              <a:rPr lang="en-GB" sz="2400" dirty="0">
                <a:solidFill>
                  <a:schemeClr val="bg1"/>
                </a:solidFill>
              </a:rPr>
              <a:t/>
            </a:r>
            <a:br>
              <a:rPr lang="en-GB" sz="2400" dirty="0">
                <a:solidFill>
                  <a:schemeClr val="bg1"/>
                </a:solidFill>
              </a:rPr>
            </a:br>
            <a:r>
              <a:rPr lang="en-GB" sz="2400" dirty="0">
                <a:solidFill>
                  <a:schemeClr val="bg1"/>
                </a:solidFill>
              </a:rPr>
              <a:t/>
            </a:r>
            <a:br>
              <a:rPr lang="en-GB" sz="2400" dirty="0">
                <a:solidFill>
                  <a:schemeClr val="bg1"/>
                </a:solidFill>
              </a:rPr>
            </a:br>
            <a:r>
              <a:rPr lang="en-GB" sz="2400" dirty="0">
                <a:solidFill>
                  <a:schemeClr val="bg1"/>
                </a:solidFill>
              </a:rPr>
              <a:t>GN4-3/GN4-3N total EC funding: €128M</a:t>
            </a:r>
            <a:br>
              <a:rPr lang="en-GB" sz="2400" dirty="0">
                <a:solidFill>
                  <a:schemeClr val="bg1"/>
                </a:solidFill>
              </a:rPr>
            </a:br>
            <a:endParaRPr lang="en-GB" sz="2400" dirty="0">
              <a:solidFill>
                <a:schemeClr val="bg1"/>
              </a:solidFill>
            </a:endParaRPr>
          </a:p>
        </p:txBody>
      </p:sp>
    </p:spTree>
    <p:extLst>
      <p:ext uri="{BB962C8B-B14F-4D97-AF65-F5344CB8AC3E}">
        <p14:creationId xmlns:p14="http://schemas.microsoft.com/office/powerpoint/2010/main" val="186594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93967D-0947-41F7-93F4-C4EBDE693958}"/>
              </a:ext>
            </a:extLst>
          </p:cNvPr>
          <p:cNvSpPr>
            <a:spLocks noGrp="1"/>
          </p:cNvSpPr>
          <p:nvPr>
            <p:ph type="title"/>
          </p:nvPr>
        </p:nvSpPr>
        <p:spPr>
          <a:xfrm>
            <a:off x="7933508" y="2023236"/>
            <a:ext cx="4258492" cy="2820908"/>
          </a:xfrm>
        </p:spPr>
        <p:txBody>
          <a:bodyPr>
            <a:normAutofit/>
          </a:bodyPr>
          <a:lstStyle/>
          <a:p>
            <a:r>
              <a:rPr lang="en-GB" sz="4000" dirty="0">
                <a:solidFill>
                  <a:srgbClr val="FFFFFF"/>
                </a:solidFill>
              </a:rPr>
              <a:t>GN4-3</a:t>
            </a:r>
            <a:br>
              <a:rPr lang="en-GB" sz="4000" dirty="0">
                <a:solidFill>
                  <a:srgbClr val="FFFFFF"/>
                </a:solidFill>
              </a:rPr>
            </a:br>
            <a:r>
              <a:rPr lang="en-GB" sz="4000" dirty="0">
                <a:solidFill>
                  <a:srgbClr val="FFFFFF"/>
                </a:solidFill>
              </a:rPr>
              <a:t>Budget 77.5MEUR</a:t>
            </a:r>
            <a:br>
              <a:rPr lang="en-GB" sz="4000" dirty="0">
                <a:solidFill>
                  <a:srgbClr val="FFFFFF"/>
                </a:solidFill>
              </a:rPr>
            </a:br>
            <a:r>
              <a:rPr lang="en-GB" sz="4000" dirty="0">
                <a:solidFill>
                  <a:srgbClr val="FFFFFF"/>
                </a:solidFill>
              </a:rPr>
              <a:t>4 years duration</a:t>
            </a:r>
          </a:p>
        </p:txBody>
      </p:sp>
      <p:graphicFrame>
        <p:nvGraphicFramePr>
          <p:cNvPr id="14" name="Content Placeholder 2">
            <a:extLst>
              <a:ext uri="{FF2B5EF4-FFF2-40B4-BE49-F238E27FC236}">
                <a16:creationId xmlns:a16="http://schemas.microsoft.com/office/drawing/2014/main" xmlns="" id="{789BD2FC-D3E9-4D16-AF74-BFAFE3FADD68}"/>
              </a:ext>
            </a:extLst>
          </p:cNvPr>
          <p:cNvGraphicFramePr>
            <a:graphicFrameLocks noGrp="1"/>
          </p:cNvGraphicFramePr>
          <p:nvPr>
            <p:ph idx="1"/>
            <p:extLst>
              <p:ext uri="{D42A27DB-BD31-4B8C-83A1-F6EECF244321}">
                <p14:modId xmlns:p14="http://schemas.microsoft.com/office/powerpoint/2010/main" val="586145236"/>
              </p:ext>
            </p:extLst>
          </p:nvPr>
        </p:nvGraphicFramePr>
        <p:xfrm>
          <a:off x="0" y="1384183"/>
          <a:ext cx="12192000" cy="50921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6">
            <a:extLst>
              <a:ext uri="{FF2B5EF4-FFF2-40B4-BE49-F238E27FC236}">
                <a16:creationId xmlns:a16="http://schemas.microsoft.com/office/drawing/2014/main" xmlns="" id="{5E3E7C75-A4BF-423E-B829-D99F3F521E85}"/>
              </a:ext>
            </a:extLst>
          </p:cNvPr>
          <p:cNvSpPr txBox="1">
            <a:spLocks/>
          </p:cNvSpPr>
          <p:nvPr/>
        </p:nvSpPr>
        <p:spPr>
          <a:xfrm>
            <a:off x="454525" y="204374"/>
            <a:ext cx="10515600" cy="93862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2400" b="1" i="0" u="none" kern="1200" baseline="0">
                <a:solidFill>
                  <a:srgbClr val="FFC000"/>
                </a:solidFill>
                <a:latin typeface="+mn-lt"/>
                <a:ea typeface="+mj-ea"/>
                <a:cs typeface="+mj-cs"/>
              </a:defRPr>
            </a:lvl1pPr>
          </a:lstStyle>
          <a:p>
            <a:r>
              <a:rPr lang="en-GB" sz="2700" dirty="0">
                <a:ea typeface="Tahoma" panose="020B0604030504040204" pitchFamily="34" charset="0"/>
                <a:cs typeface="Tahoma" panose="020B0604030504040204" pitchFamily="34" charset="0"/>
              </a:rPr>
              <a:t>GN4-3 – 77.5MEUR, 4 year duration</a:t>
            </a:r>
            <a:endParaRPr lang="en-GB" dirty="0"/>
          </a:p>
        </p:txBody>
      </p:sp>
      <p:sp>
        <p:nvSpPr>
          <p:cNvPr id="5" name="Slide Number Placeholder 8">
            <a:extLst>
              <a:ext uri="{FF2B5EF4-FFF2-40B4-BE49-F238E27FC236}">
                <a16:creationId xmlns:a16="http://schemas.microsoft.com/office/drawing/2014/main" xmlns="" id="{E4FB08E0-FA1B-4852-81BA-CD2035C65589}"/>
              </a:ext>
            </a:extLst>
          </p:cNvPr>
          <p:cNvSpPr>
            <a:spLocks noGrp="1"/>
          </p:cNvSpPr>
          <p:nvPr>
            <p:ph type="sldNum" sz="quarter" idx="10"/>
          </p:nvPr>
        </p:nvSpPr>
        <p:spPr>
          <a:xfrm>
            <a:off x="11439527" y="6523901"/>
            <a:ext cx="569600" cy="321399"/>
          </a:xfrm>
        </p:spPr>
        <p:txBody>
          <a:bodyPr/>
          <a:lstStyle/>
          <a:p>
            <a:pPr defTabSz="914377"/>
            <a:fld id="{99DB5B91-B4E4-4EE4-BE5C-3E09032CE5EC}" type="slidenum">
              <a:rPr lang="en-GB" smtClean="0"/>
              <a:pPr defTabSz="914377"/>
              <a:t>4</a:t>
            </a:fld>
            <a:endParaRPr lang="en-GB" dirty="0"/>
          </a:p>
        </p:txBody>
      </p:sp>
    </p:spTree>
    <p:extLst>
      <p:ext uri="{BB962C8B-B14F-4D97-AF65-F5344CB8AC3E}">
        <p14:creationId xmlns:p14="http://schemas.microsoft.com/office/powerpoint/2010/main" val="4069250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84A89A-418E-43F5-9C20-8A16253A0F0A}"/>
              </a:ext>
            </a:extLst>
          </p:cNvPr>
          <p:cNvSpPr>
            <a:spLocks noGrp="1"/>
          </p:cNvSpPr>
          <p:nvPr>
            <p:ph type="title"/>
          </p:nvPr>
        </p:nvSpPr>
        <p:spPr/>
        <p:txBody>
          <a:bodyPr/>
          <a:lstStyle/>
          <a:p>
            <a:r>
              <a:rPr lang="en-GB" dirty="0"/>
              <a:t>From GN4-2 to GN4-3</a:t>
            </a:r>
          </a:p>
        </p:txBody>
      </p:sp>
      <p:graphicFrame>
        <p:nvGraphicFramePr>
          <p:cNvPr id="6" name="Content Placeholder 5">
            <a:extLst>
              <a:ext uri="{FF2B5EF4-FFF2-40B4-BE49-F238E27FC236}">
                <a16:creationId xmlns:a16="http://schemas.microsoft.com/office/drawing/2014/main" xmlns="" id="{5EB98ABC-D8B6-49B7-BEC1-E9022FFA85BC}"/>
              </a:ext>
            </a:extLst>
          </p:cNvPr>
          <p:cNvGraphicFramePr>
            <a:graphicFrameLocks noGrp="1"/>
          </p:cNvGraphicFramePr>
          <p:nvPr>
            <p:ph idx="1"/>
            <p:extLst>
              <p:ext uri="{D42A27DB-BD31-4B8C-83A1-F6EECF244321}">
                <p14:modId xmlns:p14="http://schemas.microsoft.com/office/powerpoint/2010/main" val="2244261021"/>
              </p:ext>
            </p:extLst>
          </p:nvPr>
        </p:nvGraphicFramePr>
        <p:xfrm>
          <a:off x="838200" y="1825625"/>
          <a:ext cx="4606255"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Content Placeholder 5">
            <a:extLst>
              <a:ext uri="{FF2B5EF4-FFF2-40B4-BE49-F238E27FC236}">
                <a16:creationId xmlns:a16="http://schemas.microsoft.com/office/drawing/2014/main" xmlns="" id="{7F1A27D8-6544-4C04-ADEC-E94E9C978D4D}"/>
              </a:ext>
            </a:extLst>
          </p:cNvPr>
          <p:cNvGraphicFramePr>
            <a:graphicFrameLocks/>
          </p:cNvGraphicFramePr>
          <p:nvPr>
            <p:extLst>
              <p:ext uri="{D42A27DB-BD31-4B8C-83A1-F6EECF244321}">
                <p14:modId xmlns:p14="http://schemas.microsoft.com/office/powerpoint/2010/main" val="2471500088"/>
              </p:ext>
            </p:extLst>
          </p:nvPr>
        </p:nvGraphicFramePr>
        <p:xfrm>
          <a:off x="6643382" y="1565566"/>
          <a:ext cx="4606255" cy="391244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Arrow: Notched Right 7">
            <a:extLst>
              <a:ext uri="{FF2B5EF4-FFF2-40B4-BE49-F238E27FC236}">
                <a16:creationId xmlns:a16="http://schemas.microsoft.com/office/drawing/2014/main" xmlns="" id="{12F79B6D-5E7D-4C05-881C-3C1A5B61CB99}"/>
              </a:ext>
            </a:extLst>
          </p:cNvPr>
          <p:cNvSpPr/>
          <p:nvPr/>
        </p:nvSpPr>
        <p:spPr>
          <a:xfrm>
            <a:off x="5553512" y="3429000"/>
            <a:ext cx="985707" cy="33765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8">
            <a:extLst>
              <a:ext uri="{FF2B5EF4-FFF2-40B4-BE49-F238E27FC236}">
                <a16:creationId xmlns:a16="http://schemas.microsoft.com/office/drawing/2014/main" xmlns="" id="{BBB90A93-FC27-44D5-934E-24475A2D2F06}"/>
              </a:ext>
            </a:extLst>
          </p:cNvPr>
          <p:cNvSpPr>
            <a:spLocks noGrp="1"/>
          </p:cNvSpPr>
          <p:nvPr>
            <p:ph type="sldNum" sz="quarter" idx="10"/>
          </p:nvPr>
        </p:nvSpPr>
        <p:spPr>
          <a:xfrm>
            <a:off x="11439527" y="6523901"/>
            <a:ext cx="569600" cy="321399"/>
          </a:xfrm>
        </p:spPr>
        <p:txBody>
          <a:bodyPr/>
          <a:lstStyle/>
          <a:p>
            <a:pPr defTabSz="914377"/>
            <a:fld id="{99DB5B91-B4E4-4EE4-BE5C-3E09032CE5EC}" type="slidenum">
              <a:rPr lang="en-GB" smtClean="0"/>
              <a:pPr defTabSz="914377"/>
              <a:t>5</a:t>
            </a:fld>
            <a:endParaRPr lang="en-GB" dirty="0"/>
          </a:p>
        </p:txBody>
      </p:sp>
    </p:spTree>
    <p:extLst>
      <p:ext uri="{BB962C8B-B14F-4D97-AF65-F5344CB8AC3E}">
        <p14:creationId xmlns:p14="http://schemas.microsoft.com/office/powerpoint/2010/main" val="1111332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solidFill>
                  <a:schemeClr val="accent4"/>
                </a:solidFill>
              </a:rPr>
              <a:t>GN4-3 Structure</a:t>
            </a:r>
            <a:br>
              <a:rPr lang="en-GB" dirty="0">
                <a:solidFill>
                  <a:schemeClr val="accent4"/>
                </a:solidFill>
              </a:rPr>
            </a:br>
            <a:r>
              <a:rPr lang="en-GB" b="0" i="1" dirty="0">
                <a:solidFill>
                  <a:schemeClr val="bg1"/>
                </a:solidFill>
              </a:rPr>
              <a:t>Nine Support, Service DevOps, and Operations Work Packages</a:t>
            </a:r>
          </a:p>
        </p:txBody>
      </p:sp>
      <p:sp>
        <p:nvSpPr>
          <p:cNvPr id="39" name="Slide Number Placeholder 38"/>
          <p:cNvSpPr>
            <a:spLocks noGrp="1"/>
          </p:cNvSpPr>
          <p:nvPr>
            <p:ph type="sldNum" sz="quarter" idx="10"/>
          </p:nvPr>
        </p:nvSpPr>
        <p:spPr/>
        <p:txBody>
          <a:bodyPr/>
          <a:lstStyle/>
          <a:p>
            <a:pPr defTabSz="914377"/>
            <a:fld id="{99DB5B91-B4E4-4EE4-BE5C-3E09032CE5EC}" type="slidenum">
              <a:rPr lang="en-GB" smtClean="0"/>
              <a:pPr defTabSz="914377"/>
              <a:t>6</a:t>
            </a:fld>
            <a:endParaRPr lang="en-GB" dirty="0"/>
          </a:p>
        </p:txBody>
      </p:sp>
      <p:sp>
        <p:nvSpPr>
          <p:cNvPr id="6" name="Slide Number Placeholder 38">
            <a:extLst>
              <a:ext uri="{FF2B5EF4-FFF2-40B4-BE49-F238E27FC236}">
                <a16:creationId xmlns:a16="http://schemas.microsoft.com/office/drawing/2014/main" xmlns="" id="{214DA084-30DB-468A-846D-F90B288BE3A7}"/>
              </a:ext>
            </a:extLst>
          </p:cNvPr>
          <p:cNvSpPr txBox="1">
            <a:spLocks/>
          </p:cNvSpPr>
          <p:nvPr/>
        </p:nvSpPr>
        <p:spPr>
          <a:xfrm>
            <a:off x="11439527" y="6523901"/>
            <a:ext cx="569600" cy="321399"/>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99DB5B91-B4E4-4EE4-BE5C-3E09032CE5EC}" type="slidenum">
              <a:rPr lang="en-GB" smtClean="0"/>
              <a:pPr defTabSz="914377"/>
              <a:t>6</a:t>
            </a:fld>
            <a:endParaRPr lang="en-GB" dirty="0"/>
          </a:p>
        </p:txBody>
      </p:sp>
      <p:sp>
        <p:nvSpPr>
          <p:cNvPr id="7" name="Right Arrow 6">
            <a:extLst>
              <a:ext uri="{FF2B5EF4-FFF2-40B4-BE49-F238E27FC236}">
                <a16:creationId xmlns:a16="http://schemas.microsoft.com/office/drawing/2014/main" xmlns="" id="{AF1F6B88-4E7F-4922-9DF0-5D7FAA9FABDD}"/>
              </a:ext>
            </a:extLst>
          </p:cNvPr>
          <p:cNvSpPr/>
          <p:nvPr/>
        </p:nvSpPr>
        <p:spPr>
          <a:xfrm rot="10800000" flipH="1" flipV="1">
            <a:off x="6051427" y="1703919"/>
            <a:ext cx="541867" cy="454100"/>
          </a:xfrm>
          <a:prstGeom prst="rightArrow">
            <a:avLst/>
          </a:prstGeom>
          <a:solidFill>
            <a:srgbClr val="BE53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Up-Down Arrow 9">
            <a:extLst>
              <a:ext uri="{FF2B5EF4-FFF2-40B4-BE49-F238E27FC236}">
                <a16:creationId xmlns:a16="http://schemas.microsoft.com/office/drawing/2014/main" xmlns="" id="{CFE22810-D91E-45A3-9AB3-93C522388368}"/>
              </a:ext>
            </a:extLst>
          </p:cNvPr>
          <p:cNvSpPr/>
          <p:nvPr/>
        </p:nvSpPr>
        <p:spPr>
          <a:xfrm>
            <a:off x="3037077" y="4333543"/>
            <a:ext cx="484632" cy="825890"/>
          </a:xfrm>
          <a:prstGeom prst="up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Up-Down Arrow 10">
            <a:extLst>
              <a:ext uri="{FF2B5EF4-FFF2-40B4-BE49-F238E27FC236}">
                <a16:creationId xmlns:a16="http://schemas.microsoft.com/office/drawing/2014/main" xmlns="" id="{89E98E8C-B14C-4236-BF10-254210C49970}"/>
              </a:ext>
            </a:extLst>
          </p:cNvPr>
          <p:cNvSpPr/>
          <p:nvPr/>
        </p:nvSpPr>
        <p:spPr>
          <a:xfrm>
            <a:off x="8208151" y="2580794"/>
            <a:ext cx="484632" cy="2578640"/>
          </a:xfrm>
          <a:prstGeom prst="up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xmlns="" id="{445D541F-C38C-45A2-94EA-F03191163338}"/>
              </a:ext>
            </a:extLst>
          </p:cNvPr>
          <p:cNvSpPr txBox="1"/>
          <p:nvPr/>
        </p:nvSpPr>
        <p:spPr>
          <a:xfrm>
            <a:off x="958361" y="1716183"/>
            <a:ext cx="4863599" cy="369332"/>
          </a:xfrm>
          <a:prstGeom prst="rect">
            <a:avLst/>
          </a:prstGeom>
          <a:solidFill>
            <a:srgbClr val="CB5452"/>
          </a:solidFill>
        </p:spPr>
        <p:txBody>
          <a:bodyPr wrap="square" rtlCol="0">
            <a:spAutoFit/>
          </a:bodyPr>
          <a:lstStyle/>
          <a:p>
            <a:r>
              <a:rPr lang="en-GB" b="1" dirty="0">
                <a:solidFill>
                  <a:schemeClr val="bg1"/>
                </a:solidFill>
              </a:rPr>
              <a:t>GN4-3 Service DevOps Work Packages</a:t>
            </a:r>
          </a:p>
        </p:txBody>
      </p:sp>
      <p:sp>
        <p:nvSpPr>
          <p:cNvPr id="11" name="TextBox 10">
            <a:extLst>
              <a:ext uri="{FF2B5EF4-FFF2-40B4-BE49-F238E27FC236}">
                <a16:creationId xmlns:a16="http://schemas.microsoft.com/office/drawing/2014/main" xmlns="" id="{9884BEC1-B49D-4B05-AE34-39D90D99E066}"/>
              </a:ext>
            </a:extLst>
          </p:cNvPr>
          <p:cNvSpPr txBox="1"/>
          <p:nvPr/>
        </p:nvSpPr>
        <p:spPr>
          <a:xfrm>
            <a:off x="958361" y="2158019"/>
            <a:ext cx="4863599" cy="369332"/>
          </a:xfrm>
          <a:prstGeom prst="rect">
            <a:avLst/>
          </a:prstGeom>
          <a:solidFill>
            <a:schemeClr val="accent2">
              <a:lumMod val="60000"/>
              <a:lumOff val="40000"/>
            </a:schemeClr>
          </a:solidFill>
        </p:spPr>
        <p:txBody>
          <a:bodyPr wrap="square" rtlCol="0">
            <a:spAutoFit/>
          </a:bodyPr>
          <a:lstStyle/>
          <a:p>
            <a:r>
              <a:rPr lang="en-GB" dirty="0"/>
              <a:t>WP4 Online Services Development and Delivery</a:t>
            </a:r>
          </a:p>
        </p:txBody>
      </p:sp>
      <p:sp>
        <p:nvSpPr>
          <p:cNvPr id="12" name="TextBox 11">
            <a:extLst>
              <a:ext uri="{FF2B5EF4-FFF2-40B4-BE49-F238E27FC236}">
                <a16:creationId xmlns:a16="http://schemas.microsoft.com/office/drawing/2014/main" xmlns="" id="{81FEE73D-72A8-4FFF-83D2-A1A6D54CE6A4}"/>
              </a:ext>
            </a:extLst>
          </p:cNvPr>
          <p:cNvSpPr txBox="1"/>
          <p:nvPr/>
        </p:nvSpPr>
        <p:spPr>
          <a:xfrm>
            <a:off x="958361" y="2564371"/>
            <a:ext cx="4863599" cy="369332"/>
          </a:xfrm>
          <a:prstGeom prst="rect">
            <a:avLst/>
          </a:prstGeom>
          <a:solidFill>
            <a:srgbClr val="F4B183"/>
          </a:solidFill>
        </p:spPr>
        <p:txBody>
          <a:bodyPr wrap="square" rtlCol="0">
            <a:spAutoFit/>
          </a:bodyPr>
          <a:lstStyle/>
          <a:p>
            <a:r>
              <a:rPr lang="en-GB" dirty="0"/>
              <a:t>WP5 Trust &amp; Identity</a:t>
            </a:r>
          </a:p>
        </p:txBody>
      </p:sp>
      <p:sp>
        <p:nvSpPr>
          <p:cNvPr id="13" name="TextBox 12">
            <a:extLst>
              <a:ext uri="{FF2B5EF4-FFF2-40B4-BE49-F238E27FC236}">
                <a16:creationId xmlns:a16="http://schemas.microsoft.com/office/drawing/2014/main" xmlns="" id="{099DC7E8-BA17-4CD6-9939-46E40E72AEB3}"/>
              </a:ext>
            </a:extLst>
          </p:cNvPr>
          <p:cNvSpPr txBox="1"/>
          <p:nvPr/>
        </p:nvSpPr>
        <p:spPr>
          <a:xfrm>
            <a:off x="958360" y="2990967"/>
            <a:ext cx="4863599" cy="369332"/>
          </a:xfrm>
          <a:prstGeom prst="rect">
            <a:avLst/>
          </a:prstGeom>
          <a:solidFill>
            <a:srgbClr val="F4B183"/>
          </a:solidFill>
        </p:spPr>
        <p:txBody>
          <a:bodyPr wrap="square" rtlCol="0">
            <a:spAutoFit/>
          </a:bodyPr>
          <a:lstStyle/>
          <a:p>
            <a:r>
              <a:rPr lang="en-GB" dirty="0"/>
              <a:t>WP6 Network Technologies and Services</a:t>
            </a:r>
          </a:p>
        </p:txBody>
      </p:sp>
      <p:grpSp>
        <p:nvGrpSpPr>
          <p:cNvPr id="14" name="Group 13">
            <a:extLst>
              <a:ext uri="{FF2B5EF4-FFF2-40B4-BE49-F238E27FC236}">
                <a16:creationId xmlns:a16="http://schemas.microsoft.com/office/drawing/2014/main" xmlns="" id="{936341EE-FA4A-4A5D-8642-B0E42A381601}"/>
              </a:ext>
            </a:extLst>
          </p:cNvPr>
          <p:cNvGrpSpPr/>
          <p:nvPr/>
        </p:nvGrpSpPr>
        <p:grpSpPr>
          <a:xfrm>
            <a:off x="6687074" y="1716183"/>
            <a:ext cx="5029461" cy="802348"/>
            <a:chOff x="8460169" y="1708081"/>
            <a:chExt cx="3751198" cy="802348"/>
          </a:xfrm>
        </p:grpSpPr>
        <p:sp>
          <p:nvSpPr>
            <p:cNvPr id="15" name="TextBox 14">
              <a:extLst>
                <a:ext uri="{FF2B5EF4-FFF2-40B4-BE49-F238E27FC236}">
                  <a16:creationId xmlns:a16="http://schemas.microsoft.com/office/drawing/2014/main" xmlns="" id="{FE6268A2-F727-4CF4-BD21-BA39F5F9EFB6}"/>
                </a:ext>
              </a:extLst>
            </p:cNvPr>
            <p:cNvSpPr txBox="1"/>
            <p:nvPr/>
          </p:nvSpPr>
          <p:spPr>
            <a:xfrm>
              <a:off x="8460169" y="1708081"/>
              <a:ext cx="3751198" cy="369332"/>
            </a:xfrm>
            <a:prstGeom prst="rect">
              <a:avLst/>
            </a:prstGeom>
            <a:solidFill>
              <a:srgbClr val="00B050"/>
            </a:solidFill>
          </p:spPr>
          <p:txBody>
            <a:bodyPr wrap="square" rtlCol="0">
              <a:spAutoFit/>
            </a:bodyPr>
            <a:lstStyle/>
            <a:p>
              <a:r>
                <a:rPr lang="en-GB" b="1" dirty="0">
                  <a:solidFill>
                    <a:schemeClr val="bg1"/>
                  </a:solidFill>
                </a:rPr>
                <a:t>GN4-3 Operations Work Package</a:t>
              </a:r>
            </a:p>
          </p:txBody>
        </p:sp>
        <p:sp>
          <p:nvSpPr>
            <p:cNvPr id="16" name="TextBox 15">
              <a:extLst>
                <a:ext uri="{FF2B5EF4-FFF2-40B4-BE49-F238E27FC236}">
                  <a16:creationId xmlns:a16="http://schemas.microsoft.com/office/drawing/2014/main" xmlns="" id="{01C45860-4B01-4A7F-BDB9-DDD43B558004}"/>
                </a:ext>
              </a:extLst>
            </p:cNvPr>
            <p:cNvSpPr txBox="1"/>
            <p:nvPr/>
          </p:nvSpPr>
          <p:spPr>
            <a:xfrm>
              <a:off x="8460169" y="2141097"/>
              <a:ext cx="3751198" cy="369332"/>
            </a:xfrm>
            <a:prstGeom prst="rect">
              <a:avLst/>
            </a:prstGeom>
            <a:solidFill>
              <a:schemeClr val="accent6">
                <a:lumMod val="60000"/>
                <a:lumOff val="40000"/>
              </a:schemeClr>
            </a:solidFill>
          </p:spPr>
          <p:txBody>
            <a:bodyPr wrap="square" rtlCol="0">
              <a:spAutoFit/>
            </a:bodyPr>
            <a:lstStyle/>
            <a:p>
              <a:r>
                <a:rPr lang="en-GB" dirty="0"/>
                <a:t>WP9 Operations Support</a:t>
              </a:r>
            </a:p>
          </p:txBody>
        </p:sp>
      </p:grpSp>
      <p:sp>
        <p:nvSpPr>
          <p:cNvPr id="17" name="TextBox 16">
            <a:extLst>
              <a:ext uri="{FF2B5EF4-FFF2-40B4-BE49-F238E27FC236}">
                <a16:creationId xmlns:a16="http://schemas.microsoft.com/office/drawing/2014/main" xmlns="" id="{0BD73323-1578-43EC-95D0-0329CEDC5E62}"/>
              </a:ext>
            </a:extLst>
          </p:cNvPr>
          <p:cNvSpPr txBox="1"/>
          <p:nvPr/>
        </p:nvSpPr>
        <p:spPr>
          <a:xfrm>
            <a:off x="550862" y="5244935"/>
            <a:ext cx="11165673" cy="369332"/>
          </a:xfrm>
          <a:prstGeom prst="rect">
            <a:avLst/>
          </a:prstGeom>
          <a:solidFill>
            <a:srgbClr val="D6A645"/>
          </a:solidFill>
        </p:spPr>
        <p:txBody>
          <a:bodyPr wrap="square" rtlCol="0">
            <a:spAutoFit/>
          </a:bodyPr>
          <a:lstStyle/>
          <a:p>
            <a:pPr algn="ctr"/>
            <a:r>
              <a:rPr lang="en-GB" b="1" dirty="0">
                <a:solidFill>
                  <a:schemeClr val="bg1"/>
                </a:solidFill>
              </a:rPr>
              <a:t>GN4-3 Support Work Packages</a:t>
            </a:r>
          </a:p>
        </p:txBody>
      </p:sp>
      <p:sp>
        <p:nvSpPr>
          <p:cNvPr id="18" name="TextBox 17">
            <a:extLst>
              <a:ext uri="{FF2B5EF4-FFF2-40B4-BE49-F238E27FC236}">
                <a16:creationId xmlns:a16="http://schemas.microsoft.com/office/drawing/2014/main" xmlns="" id="{98F903A4-2D62-4A35-B879-DE52265867E1}"/>
              </a:ext>
            </a:extLst>
          </p:cNvPr>
          <p:cNvSpPr txBox="1"/>
          <p:nvPr/>
        </p:nvSpPr>
        <p:spPr>
          <a:xfrm>
            <a:off x="550863" y="5667748"/>
            <a:ext cx="2970846" cy="369332"/>
          </a:xfrm>
          <a:prstGeom prst="rect">
            <a:avLst/>
          </a:prstGeom>
          <a:solidFill>
            <a:schemeClr val="accent4">
              <a:lumMod val="60000"/>
              <a:lumOff val="40000"/>
            </a:schemeClr>
          </a:solidFill>
        </p:spPr>
        <p:txBody>
          <a:bodyPr wrap="square" rtlCol="0">
            <a:spAutoFit/>
          </a:bodyPr>
          <a:lstStyle/>
          <a:p>
            <a:r>
              <a:rPr lang="en-GB" dirty="0"/>
              <a:t>WP1 Project Management</a:t>
            </a:r>
          </a:p>
        </p:txBody>
      </p:sp>
      <p:sp>
        <p:nvSpPr>
          <p:cNvPr id="19" name="TextBox 18">
            <a:extLst>
              <a:ext uri="{FF2B5EF4-FFF2-40B4-BE49-F238E27FC236}">
                <a16:creationId xmlns:a16="http://schemas.microsoft.com/office/drawing/2014/main" xmlns="" id="{8F1A7ACA-1D2A-443F-A166-DEDB065BA64E}"/>
              </a:ext>
            </a:extLst>
          </p:cNvPr>
          <p:cNvSpPr txBox="1"/>
          <p:nvPr/>
        </p:nvSpPr>
        <p:spPr>
          <a:xfrm>
            <a:off x="3619701" y="5667748"/>
            <a:ext cx="4215616" cy="369332"/>
          </a:xfrm>
          <a:prstGeom prst="rect">
            <a:avLst/>
          </a:prstGeom>
          <a:solidFill>
            <a:schemeClr val="accent4">
              <a:lumMod val="60000"/>
              <a:lumOff val="40000"/>
            </a:schemeClr>
          </a:solidFill>
        </p:spPr>
        <p:txBody>
          <a:bodyPr wrap="square" rtlCol="0">
            <a:spAutoFit/>
          </a:bodyPr>
          <a:lstStyle/>
          <a:p>
            <a:r>
              <a:rPr lang="en-GB" dirty="0"/>
              <a:t>WP2 Marketing, Communications, Events</a:t>
            </a:r>
          </a:p>
        </p:txBody>
      </p:sp>
      <p:sp>
        <p:nvSpPr>
          <p:cNvPr id="20" name="TextBox 19">
            <a:extLst>
              <a:ext uri="{FF2B5EF4-FFF2-40B4-BE49-F238E27FC236}">
                <a16:creationId xmlns:a16="http://schemas.microsoft.com/office/drawing/2014/main" xmlns="" id="{6632A4D4-ED3E-4F86-9184-381264656262}"/>
              </a:ext>
            </a:extLst>
          </p:cNvPr>
          <p:cNvSpPr txBox="1"/>
          <p:nvPr/>
        </p:nvSpPr>
        <p:spPr>
          <a:xfrm>
            <a:off x="7919207" y="5667748"/>
            <a:ext cx="3797328" cy="369332"/>
          </a:xfrm>
          <a:prstGeom prst="rect">
            <a:avLst/>
          </a:prstGeom>
          <a:solidFill>
            <a:schemeClr val="accent4">
              <a:lumMod val="60000"/>
              <a:lumOff val="40000"/>
            </a:schemeClr>
          </a:solidFill>
        </p:spPr>
        <p:txBody>
          <a:bodyPr wrap="square" rtlCol="0">
            <a:spAutoFit/>
          </a:bodyPr>
          <a:lstStyle/>
          <a:p>
            <a:r>
              <a:rPr lang="en-GB" dirty="0"/>
              <a:t>WP3 User/ Stakeholder Engagement</a:t>
            </a:r>
          </a:p>
        </p:txBody>
      </p:sp>
      <p:sp>
        <p:nvSpPr>
          <p:cNvPr id="21" name="TextBox 20">
            <a:extLst>
              <a:ext uri="{FF2B5EF4-FFF2-40B4-BE49-F238E27FC236}">
                <a16:creationId xmlns:a16="http://schemas.microsoft.com/office/drawing/2014/main" xmlns="" id="{AEF91299-E710-47EF-9ADA-DB31FD6DCC3D}"/>
              </a:ext>
            </a:extLst>
          </p:cNvPr>
          <p:cNvSpPr txBox="1"/>
          <p:nvPr/>
        </p:nvSpPr>
        <p:spPr>
          <a:xfrm>
            <a:off x="950410" y="3437808"/>
            <a:ext cx="4872464" cy="369332"/>
          </a:xfrm>
          <a:prstGeom prst="rect">
            <a:avLst/>
          </a:prstGeom>
          <a:solidFill>
            <a:srgbClr val="F4B183"/>
          </a:solidFill>
        </p:spPr>
        <p:txBody>
          <a:bodyPr wrap="square" rtlCol="0">
            <a:spAutoFit/>
          </a:bodyPr>
          <a:lstStyle/>
          <a:p>
            <a:r>
              <a:rPr lang="en-GB" dirty="0"/>
              <a:t>WP7 Network Core Infrastructure and Services</a:t>
            </a:r>
          </a:p>
        </p:txBody>
      </p:sp>
      <p:sp>
        <p:nvSpPr>
          <p:cNvPr id="23" name="TextBox 22">
            <a:extLst>
              <a:ext uri="{FF2B5EF4-FFF2-40B4-BE49-F238E27FC236}">
                <a16:creationId xmlns:a16="http://schemas.microsoft.com/office/drawing/2014/main" xmlns="" id="{C1B8AB0F-86A9-4C65-974C-9AB7046C4587}"/>
              </a:ext>
            </a:extLst>
          </p:cNvPr>
          <p:cNvSpPr txBox="1"/>
          <p:nvPr/>
        </p:nvSpPr>
        <p:spPr>
          <a:xfrm>
            <a:off x="958361" y="3891707"/>
            <a:ext cx="4872464" cy="369332"/>
          </a:xfrm>
          <a:prstGeom prst="rect">
            <a:avLst/>
          </a:prstGeom>
          <a:solidFill>
            <a:srgbClr val="F4B183"/>
          </a:solidFill>
        </p:spPr>
        <p:txBody>
          <a:bodyPr wrap="square" rtlCol="0">
            <a:spAutoFit/>
          </a:bodyPr>
          <a:lstStyle/>
          <a:p>
            <a:r>
              <a:rPr lang="en-GB" dirty="0"/>
              <a:t>WP8 Security</a:t>
            </a:r>
          </a:p>
        </p:txBody>
      </p:sp>
    </p:spTree>
    <p:extLst>
      <p:ext uri="{BB962C8B-B14F-4D97-AF65-F5344CB8AC3E}">
        <p14:creationId xmlns:p14="http://schemas.microsoft.com/office/powerpoint/2010/main" val="3848324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1CCFA7-25A4-44E2-A5D2-B078E4313FDB}"/>
              </a:ext>
            </a:extLst>
          </p:cNvPr>
          <p:cNvSpPr>
            <a:spLocks noGrp="1"/>
          </p:cNvSpPr>
          <p:nvPr>
            <p:ph type="title"/>
          </p:nvPr>
        </p:nvSpPr>
        <p:spPr>
          <a:xfrm>
            <a:off x="0" y="1"/>
            <a:ext cx="10515600" cy="830510"/>
          </a:xfrm>
        </p:spPr>
        <p:txBody>
          <a:bodyPr>
            <a:normAutofit/>
          </a:bodyPr>
          <a:lstStyle/>
          <a:p>
            <a:r>
              <a:rPr lang="en-GB" sz="3200" b="1" dirty="0">
                <a:solidFill>
                  <a:srgbClr val="7030A0"/>
                </a:solidFill>
              </a:rPr>
              <a:t>Work Package 2: Marketing, Communications and Events	</a:t>
            </a:r>
            <a:endParaRPr lang="en-GB" sz="3200" dirty="0">
              <a:solidFill>
                <a:srgbClr val="7030A0"/>
              </a:solidFill>
            </a:endParaRPr>
          </a:p>
        </p:txBody>
      </p:sp>
      <p:sp>
        <p:nvSpPr>
          <p:cNvPr id="3" name="Content Placeholder 2">
            <a:extLst>
              <a:ext uri="{FF2B5EF4-FFF2-40B4-BE49-F238E27FC236}">
                <a16:creationId xmlns:a16="http://schemas.microsoft.com/office/drawing/2014/main" xmlns="" id="{68E5B031-9FF3-461F-944E-FFD769D7B059}"/>
              </a:ext>
            </a:extLst>
          </p:cNvPr>
          <p:cNvSpPr>
            <a:spLocks noGrp="1"/>
          </p:cNvSpPr>
          <p:nvPr>
            <p:ph idx="1"/>
          </p:nvPr>
        </p:nvSpPr>
        <p:spPr>
          <a:xfrm>
            <a:off x="243281" y="830511"/>
            <a:ext cx="4955796" cy="2514701"/>
          </a:xfrm>
          <a:ln>
            <a:solidFill>
              <a:schemeClr val="tx1"/>
            </a:solidFill>
          </a:ln>
        </p:spPr>
        <p:txBody>
          <a:bodyPr>
            <a:normAutofit lnSpcReduction="10000"/>
          </a:bodyPr>
          <a:lstStyle/>
          <a:p>
            <a:pPr marL="0" indent="0">
              <a:buNone/>
            </a:pPr>
            <a:r>
              <a:rPr lang="en-GB" b="1" u="sng" dirty="0">
                <a:solidFill>
                  <a:schemeClr val="accent6">
                    <a:lumMod val="75000"/>
                  </a:schemeClr>
                </a:solidFill>
              </a:rPr>
              <a:t>Objective</a:t>
            </a:r>
          </a:p>
          <a:p>
            <a:pPr marL="0" indent="0">
              <a:buNone/>
            </a:pPr>
            <a:r>
              <a:rPr lang="en-GB" dirty="0">
                <a:solidFill>
                  <a:schemeClr val="accent6">
                    <a:lumMod val="75000"/>
                  </a:schemeClr>
                </a:solidFill>
              </a:rPr>
              <a:t>WP2 provides a professional, integrated marketing communications and events service to the project, for outreach and promotion at national, European and international level. It also supports other Activities and project partners in their own communications with the project’s stakeholders and partners. </a:t>
            </a:r>
            <a:endParaRPr lang="en-GB" b="1" u="sng" dirty="0">
              <a:solidFill>
                <a:schemeClr val="accent6">
                  <a:lumMod val="75000"/>
                </a:schemeClr>
              </a:solidFill>
            </a:endParaRPr>
          </a:p>
        </p:txBody>
      </p:sp>
      <p:sp>
        <p:nvSpPr>
          <p:cNvPr id="5" name="Content Placeholder 2">
            <a:extLst>
              <a:ext uri="{FF2B5EF4-FFF2-40B4-BE49-F238E27FC236}">
                <a16:creationId xmlns:a16="http://schemas.microsoft.com/office/drawing/2014/main" xmlns="" id="{8EC1E28E-B462-448F-8FB5-C4F496457678}"/>
              </a:ext>
            </a:extLst>
          </p:cNvPr>
          <p:cNvSpPr txBox="1">
            <a:spLocks/>
          </p:cNvSpPr>
          <p:nvPr/>
        </p:nvSpPr>
        <p:spPr>
          <a:xfrm>
            <a:off x="97872" y="3512787"/>
            <a:ext cx="5062052" cy="3345211"/>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1" i="0" u="sng" strike="noStrike" kern="1200" cap="none" spc="0" normalizeH="0" baseline="0" noProof="0" dirty="0">
                <a:ln>
                  <a:noFill/>
                </a:ln>
                <a:solidFill>
                  <a:prstClr val="black"/>
                </a:solidFill>
                <a:effectLst/>
                <a:uLnTx/>
                <a:uFillTx/>
                <a:latin typeface="Calibri" panose="020F0502020204030204"/>
                <a:ea typeface="+mn-ea"/>
                <a:cs typeface="+mn-cs"/>
              </a:rPr>
              <a:t>Key Performance Indicators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TNC attendance to increase by 3% year on year for the duration of GN4-3.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Grow digital and printed copies distribution by 5% year on year for duration of GN4-3.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Increase total visits to GÉANT community portal (connect.geant.org) by 10% year on year for duration of GN4-3.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Every CONNECT issue to provide thought leadership and promote the network’s features, technologies and importance to scientific research.</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Increased collaboration with e-infrastructures through joint events (DI4R) and booths.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Increased provision of design elements to the stakeholder community.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50% of social media posts to generate &gt;=2.0% engagement rate year-on-year.</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Content Placeholder 2">
            <a:extLst>
              <a:ext uri="{FF2B5EF4-FFF2-40B4-BE49-F238E27FC236}">
                <a16:creationId xmlns:a16="http://schemas.microsoft.com/office/drawing/2014/main" xmlns="" id="{0CEC4E14-C955-4787-8A02-7278F470138D}"/>
              </a:ext>
            </a:extLst>
          </p:cNvPr>
          <p:cNvSpPr txBox="1">
            <a:spLocks/>
          </p:cNvSpPr>
          <p:nvPr/>
        </p:nvSpPr>
        <p:spPr>
          <a:xfrm>
            <a:off x="5355670" y="830511"/>
            <a:ext cx="6836329" cy="27547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sng" strike="noStrike" kern="1200" cap="none" spc="0" normalizeH="0" baseline="0" noProof="0" dirty="0">
                <a:ln>
                  <a:noFill/>
                </a:ln>
                <a:solidFill>
                  <a:prstClr val="black"/>
                </a:solidFill>
                <a:effectLst/>
                <a:uLnTx/>
                <a:uFillTx/>
                <a:latin typeface="Calibri" panose="020F0502020204030204"/>
                <a:ea typeface="+mn-ea"/>
                <a:cs typeface="+mn-cs"/>
              </a:rPr>
              <a:t>Tasks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Task 0: Work Package Leadership</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(Work Package Leader: Cathrin </a:t>
            </a:r>
            <a:r>
              <a:rPr kumimoji="0" lang="en-GB" sz="1600" b="1" i="0" u="none" strike="noStrike" kern="1200" cap="none" spc="0" normalizeH="0" baseline="0" noProof="0" dirty="0" err="1">
                <a:ln>
                  <a:noFill/>
                </a:ln>
                <a:solidFill>
                  <a:prstClr val="black"/>
                </a:solidFill>
                <a:effectLst/>
                <a:uLnTx/>
                <a:uFillTx/>
                <a:latin typeface="Calibri" panose="020F0502020204030204"/>
                <a:ea typeface="+mn-ea"/>
                <a:cs typeface="+mn-cs"/>
              </a:rPr>
              <a:t>Stöver</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 GÉANT)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Task 1: Communications</a:t>
            </a:r>
            <a:r>
              <a:rPr kumimoji="0" lang="en-GB" sz="1600" b="1"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and Design (Task Leader: Paul Maurice, GÉANT)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Task 2: Services Marketing (Task Leader: Karl Meyer, GÉANT)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Task 3: Events (Task Leader: Steffie Bosman, GÉANT)</a:t>
            </a:r>
          </a:p>
        </p:txBody>
      </p:sp>
      <p:graphicFrame>
        <p:nvGraphicFramePr>
          <p:cNvPr id="9" name="Table 8">
            <a:extLst>
              <a:ext uri="{FF2B5EF4-FFF2-40B4-BE49-F238E27FC236}">
                <a16:creationId xmlns:a16="http://schemas.microsoft.com/office/drawing/2014/main" xmlns="" id="{A58BA834-5D4F-4352-A8C3-1FB80E210009}"/>
              </a:ext>
            </a:extLst>
          </p:cNvPr>
          <p:cNvGraphicFramePr>
            <a:graphicFrameLocks noGrp="1"/>
          </p:cNvGraphicFramePr>
          <p:nvPr>
            <p:extLst/>
          </p:nvPr>
        </p:nvGraphicFramePr>
        <p:xfrm>
          <a:off x="5257799" y="5343284"/>
          <a:ext cx="6836323" cy="1258852"/>
        </p:xfrm>
        <a:graphic>
          <a:graphicData uri="http://schemas.openxmlformats.org/drawingml/2006/table">
            <a:tbl>
              <a:tblPr firstRow="1" firstCol="1" bandRow="1"/>
              <a:tblGrid>
                <a:gridCol w="3195107">
                  <a:extLst>
                    <a:ext uri="{9D8B030D-6E8A-4147-A177-3AD203B41FA5}">
                      <a16:colId xmlns:a16="http://schemas.microsoft.com/office/drawing/2014/main" xmlns="" val="3683619469"/>
                    </a:ext>
                  </a:extLst>
                </a:gridCol>
                <a:gridCol w="3641216">
                  <a:extLst>
                    <a:ext uri="{9D8B030D-6E8A-4147-A177-3AD203B41FA5}">
                      <a16:colId xmlns:a16="http://schemas.microsoft.com/office/drawing/2014/main" xmlns="" val="357751435"/>
                    </a:ext>
                  </a:extLst>
                </a:gridCol>
              </a:tblGrid>
              <a:tr h="360483">
                <a:tc>
                  <a:txBody>
                    <a:bodyPr/>
                    <a:lstStyle/>
                    <a:p>
                      <a:pPr algn="just">
                        <a:lnSpc>
                          <a:spcPts val="1000"/>
                        </a:lnSpc>
                        <a:spcBef>
                          <a:spcPts val="300"/>
                        </a:spcBef>
                        <a:spcAft>
                          <a:spcPts val="0"/>
                        </a:spcAft>
                      </a:pPr>
                      <a:r>
                        <a:rPr lang="en-GB" sz="11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Description of risk (indicate level of likelihood low-medium-high)</a:t>
                      </a:r>
                      <a:endParaRPr lang="en-GB" sz="1000" b="1">
                        <a:effectLst/>
                        <a:latin typeface="Arial" panose="020B0604020202020204" pitchFamily="34" charset="0"/>
                        <a:ea typeface="Batang" panose="02030600000101010101" pitchFamily="18" charset="-127"/>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4359"/>
                    </a:solidFill>
                  </a:tcPr>
                </a:tc>
                <a:tc>
                  <a:txBody>
                    <a:bodyPr/>
                    <a:lstStyle/>
                    <a:p>
                      <a:pPr algn="just">
                        <a:lnSpc>
                          <a:spcPts val="1000"/>
                        </a:lnSpc>
                        <a:spcBef>
                          <a:spcPts val="300"/>
                        </a:spcBef>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Proposed risk-mitigation measures</a:t>
                      </a:r>
                      <a:endParaRPr lang="en-GB" sz="1000" b="1" dirty="0">
                        <a:effectLst/>
                        <a:latin typeface="Arial" panose="020B0604020202020204" pitchFamily="34" charset="0"/>
                        <a:ea typeface="Batang" panose="02030600000101010101" pitchFamily="18" charset="-127"/>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4359"/>
                    </a:solidFill>
                  </a:tcPr>
                </a:tc>
                <a:extLst>
                  <a:ext uri="{0D108BD9-81ED-4DB2-BD59-A6C34878D82A}">
                    <a16:rowId xmlns:a16="http://schemas.microsoft.com/office/drawing/2014/main" xmlns="" val="3222714880"/>
                  </a:ext>
                </a:extLst>
              </a:tr>
              <a:tr h="537886">
                <a:tc>
                  <a:txBody>
                    <a:bodyPr/>
                    <a:lstStyle/>
                    <a:p>
                      <a:pPr algn="l">
                        <a:lnSpc>
                          <a:spcPts val="1000"/>
                        </a:lnSpc>
                        <a:spcAft>
                          <a:spcPts val="14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Lack of NRENs willing to host and/or contribute to TNC in the future (likelihood: </a:t>
                      </a:r>
                      <a:r>
                        <a:rPr lang="en-GB" sz="1100" b="1" dirty="0">
                          <a:effectLst/>
                          <a:latin typeface="Calibri" panose="020F0502020204030204" pitchFamily="34" charset="0"/>
                          <a:ea typeface="Calibri" panose="020F0502020204030204" pitchFamily="34" charset="0"/>
                          <a:cs typeface="Times New Roman" panose="02020603050405020304" pitchFamily="18" charset="0"/>
                        </a:rPr>
                        <a:t>MEDIUM</a:t>
                      </a:r>
                      <a:r>
                        <a:rPr lang="en-GB" sz="1100" dirty="0">
                          <a:effectLst/>
                          <a:latin typeface="Calibri" panose="020F0502020204030204" pitchFamily="34" charset="0"/>
                          <a:ea typeface="Calibri" panose="020F0502020204030204" pitchFamily="34" charset="0"/>
                          <a:cs typeface="Times New Roman" panose="02020603050405020304" pitchFamily="18" charset="0"/>
                        </a:rPr>
                        <a:t>; impact: </a:t>
                      </a:r>
                      <a:r>
                        <a:rPr lang="en-GB" sz="1100" b="1" dirty="0">
                          <a:effectLst/>
                          <a:latin typeface="Calibri" panose="020F0502020204030204" pitchFamily="34" charset="0"/>
                          <a:ea typeface="Calibri" panose="020F0502020204030204" pitchFamily="34" charset="0"/>
                          <a:cs typeface="Times New Roman" panose="02020603050405020304" pitchFamily="18" charset="0"/>
                        </a:rPr>
                        <a:t>MEDIUM</a:t>
                      </a:r>
                      <a:r>
                        <a:rPr lang="en-GB" sz="1100" dirty="0">
                          <a:effectLst/>
                          <a:latin typeface="Calibri" panose="020F0502020204030204" pitchFamily="34" charset="0"/>
                          <a:ea typeface="Calibri" panose="020F0502020204030204" pitchFamily="34" charset="0"/>
                          <a:cs typeface="Times New Roman" panose="02020603050405020304" pitchFamily="18" charset="0"/>
                        </a:rPr>
                        <a:t>)</a:t>
                      </a:r>
                      <a:endParaRPr lang="en-GB" sz="1100" dirty="0">
                        <a:effectLst/>
                        <a:latin typeface="Arial" panose="020B0604020202020204" pitchFamily="34" charset="0"/>
                        <a:ea typeface="Batang" panose="02030600000101010101" pitchFamily="18"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Bef>
                          <a:spcPts val="300"/>
                        </a:spcBef>
                        <a:spcAft>
                          <a:spcPts val="0"/>
                        </a:spcAft>
                      </a:pPr>
                      <a:r>
                        <a:rPr lang="en-GB" sz="1100" dirty="0">
                          <a:effectLst/>
                          <a:latin typeface="Calibri" panose="020F0502020204030204" pitchFamily="34" charset="0"/>
                          <a:ea typeface="Batang" panose="02030600000101010101" pitchFamily="18" charset="-127"/>
                          <a:cs typeface="Calibri" panose="020F0502020204030204" pitchFamily="34" charset="0"/>
                        </a:rPr>
                        <a:t>Securing NREN locations up to 2023</a:t>
                      </a:r>
                      <a:endParaRPr lang="en-GB" sz="1400" dirty="0">
                        <a:effectLst/>
                        <a:latin typeface="Calibri" panose="020F0502020204030204" pitchFamily="34" charset="0"/>
                        <a:ea typeface="Batang" panose="02030600000101010101" pitchFamily="18" charset="-127"/>
                        <a:cs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89384283"/>
                  </a:ext>
                </a:extLst>
              </a:tr>
              <a:tr h="360483">
                <a:tc>
                  <a:txBody>
                    <a:bodyPr/>
                    <a:lstStyle/>
                    <a:p>
                      <a:pPr algn="l">
                        <a:lnSpc>
                          <a:spcPts val="1000"/>
                        </a:lnSpc>
                        <a:spcAft>
                          <a:spcPts val="14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NRENs not using Marketing output (Likelihood: LOW; Impact: MEDIUM)</a:t>
                      </a:r>
                      <a:endParaRPr lang="en-GB" sz="1100" dirty="0">
                        <a:effectLst/>
                        <a:latin typeface="Arial" panose="020B0604020202020204" pitchFamily="34" charset="0"/>
                        <a:ea typeface="Batang" panose="02030600000101010101" pitchFamily="18" charset="-127"/>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Bef>
                          <a:spcPts val="300"/>
                        </a:spcBef>
                        <a:spcAft>
                          <a:spcPts val="0"/>
                        </a:spcAft>
                      </a:pPr>
                      <a:r>
                        <a:rPr lang="en-GB" sz="1100" dirty="0">
                          <a:effectLst/>
                          <a:latin typeface="Calibri" panose="020F0502020204030204" pitchFamily="34" charset="0"/>
                          <a:ea typeface="Batang" panose="02030600000101010101" pitchFamily="18" charset="-127"/>
                          <a:cs typeface="Calibri" panose="020F0502020204030204" pitchFamily="34" charset="0"/>
                        </a:rPr>
                        <a:t>Look at proposed KPIs and check risks of uptake</a:t>
                      </a:r>
                      <a:r>
                        <a:rPr lang="en-GB" sz="1100" dirty="0">
                          <a:effectLst/>
                          <a:latin typeface="Calibri" panose="020F0502020204030204" pitchFamily="34" charset="0"/>
                          <a:ea typeface="Batang" panose="02030600000101010101" pitchFamily="18" charset="-127"/>
                          <a:cs typeface="Times New Roman" panose="02020603050405020304" pitchFamily="18" charset="0"/>
                        </a:rPr>
                        <a:t> </a:t>
                      </a:r>
                      <a:endParaRPr lang="en-GB" sz="1400" dirty="0">
                        <a:effectLst/>
                        <a:latin typeface="Calibri" panose="020F0502020204030204" pitchFamily="34" charset="0"/>
                        <a:ea typeface="Batang" panose="02030600000101010101" pitchFamily="18" charset="-127"/>
                        <a:cs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0630622"/>
                  </a:ext>
                </a:extLst>
              </a:tr>
            </a:tbl>
          </a:graphicData>
        </a:graphic>
      </p:graphicFrame>
      <p:graphicFrame>
        <p:nvGraphicFramePr>
          <p:cNvPr id="7" name="Table 6">
            <a:extLst>
              <a:ext uri="{FF2B5EF4-FFF2-40B4-BE49-F238E27FC236}">
                <a16:creationId xmlns:a16="http://schemas.microsoft.com/office/drawing/2014/main" xmlns="" id="{CF53472B-5562-4DAB-9E86-EBBADFE37D42}"/>
              </a:ext>
            </a:extLst>
          </p:cNvPr>
          <p:cNvGraphicFramePr>
            <a:graphicFrameLocks noGrp="1"/>
          </p:cNvGraphicFramePr>
          <p:nvPr>
            <p:extLst/>
          </p:nvPr>
        </p:nvGraphicFramePr>
        <p:xfrm>
          <a:off x="5257799" y="3101347"/>
          <a:ext cx="6836324" cy="2099531"/>
        </p:xfrm>
        <a:graphic>
          <a:graphicData uri="http://schemas.openxmlformats.org/drawingml/2006/table">
            <a:tbl>
              <a:tblPr/>
              <a:tblGrid>
                <a:gridCol w="1040310">
                  <a:extLst>
                    <a:ext uri="{9D8B030D-6E8A-4147-A177-3AD203B41FA5}">
                      <a16:colId xmlns:a16="http://schemas.microsoft.com/office/drawing/2014/main" xmlns="" val="3221774761"/>
                    </a:ext>
                  </a:extLst>
                </a:gridCol>
                <a:gridCol w="414001">
                  <a:extLst>
                    <a:ext uri="{9D8B030D-6E8A-4147-A177-3AD203B41FA5}">
                      <a16:colId xmlns:a16="http://schemas.microsoft.com/office/drawing/2014/main" xmlns="" val="3795439019"/>
                    </a:ext>
                  </a:extLst>
                </a:gridCol>
                <a:gridCol w="414001">
                  <a:extLst>
                    <a:ext uri="{9D8B030D-6E8A-4147-A177-3AD203B41FA5}">
                      <a16:colId xmlns:a16="http://schemas.microsoft.com/office/drawing/2014/main" xmlns="" val="2926282050"/>
                    </a:ext>
                  </a:extLst>
                </a:gridCol>
                <a:gridCol w="414001">
                  <a:extLst>
                    <a:ext uri="{9D8B030D-6E8A-4147-A177-3AD203B41FA5}">
                      <a16:colId xmlns:a16="http://schemas.microsoft.com/office/drawing/2014/main" xmlns="" val="3467458784"/>
                    </a:ext>
                  </a:extLst>
                </a:gridCol>
                <a:gridCol w="414001">
                  <a:extLst>
                    <a:ext uri="{9D8B030D-6E8A-4147-A177-3AD203B41FA5}">
                      <a16:colId xmlns:a16="http://schemas.microsoft.com/office/drawing/2014/main" xmlns="" val="1945838080"/>
                    </a:ext>
                  </a:extLst>
                </a:gridCol>
                <a:gridCol w="414001">
                  <a:extLst>
                    <a:ext uri="{9D8B030D-6E8A-4147-A177-3AD203B41FA5}">
                      <a16:colId xmlns:a16="http://schemas.microsoft.com/office/drawing/2014/main" xmlns="" val="1157857781"/>
                    </a:ext>
                  </a:extLst>
                </a:gridCol>
                <a:gridCol w="414001">
                  <a:extLst>
                    <a:ext uri="{9D8B030D-6E8A-4147-A177-3AD203B41FA5}">
                      <a16:colId xmlns:a16="http://schemas.microsoft.com/office/drawing/2014/main" xmlns="" val="3721877781"/>
                    </a:ext>
                  </a:extLst>
                </a:gridCol>
                <a:gridCol w="414001">
                  <a:extLst>
                    <a:ext uri="{9D8B030D-6E8A-4147-A177-3AD203B41FA5}">
                      <a16:colId xmlns:a16="http://schemas.microsoft.com/office/drawing/2014/main" xmlns="" val="1977990385"/>
                    </a:ext>
                  </a:extLst>
                </a:gridCol>
                <a:gridCol w="414001">
                  <a:extLst>
                    <a:ext uri="{9D8B030D-6E8A-4147-A177-3AD203B41FA5}">
                      <a16:colId xmlns:a16="http://schemas.microsoft.com/office/drawing/2014/main" xmlns="" val="2073380860"/>
                    </a:ext>
                  </a:extLst>
                </a:gridCol>
                <a:gridCol w="414001">
                  <a:extLst>
                    <a:ext uri="{9D8B030D-6E8A-4147-A177-3AD203B41FA5}">
                      <a16:colId xmlns:a16="http://schemas.microsoft.com/office/drawing/2014/main" xmlns="" val="3754047555"/>
                    </a:ext>
                  </a:extLst>
                </a:gridCol>
                <a:gridCol w="414001">
                  <a:extLst>
                    <a:ext uri="{9D8B030D-6E8A-4147-A177-3AD203B41FA5}">
                      <a16:colId xmlns:a16="http://schemas.microsoft.com/office/drawing/2014/main" xmlns="" val="1078561097"/>
                    </a:ext>
                  </a:extLst>
                </a:gridCol>
                <a:gridCol w="414001">
                  <a:extLst>
                    <a:ext uri="{9D8B030D-6E8A-4147-A177-3AD203B41FA5}">
                      <a16:colId xmlns:a16="http://schemas.microsoft.com/office/drawing/2014/main" xmlns="" val="3138504534"/>
                    </a:ext>
                  </a:extLst>
                </a:gridCol>
                <a:gridCol w="414001">
                  <a:extLst>
                    <a:ext uri="{9D8B030D-6E8A-4147-A177-3AD203B41FA5}">
                      <a16:colId xmlns:a16="http://schemas.microsoft.com/office/drawing/2014/main" xmlns="" val="574220076"/>
                    </a:ext>
                  </a:extLst>
                </a:gridCol>
                <a:gridCol w="414001">
                  <a:extLst>
                    <a:ext uri="{9D8B030D-6E8A-4147-A177-3AD203B41FA5}">
                      <a16:colId xmlns:a16="http://schemas.microsoft.com/office/drawing/2014/main" xmlns="" val="2022967285"/>
                    </a:ext>
                  </a:extLst>
                </a:gridCol>
                <a:gridCol w="414001">
                  <a:extLst>
                    <a:ext uri="{9D8B030D-6E8A-4147-A177-3AD203B41FA5}">
                      <a16:colId xmlns:a16="http://schemas.microsoft.com/office/drawing/2014/main" xmlns="" val="3359425801"/>
                    </a:ext>
                  </a:extLst>
                </a:gridCol>
              </a:tblGrid>
              <a:tr h="282034">
                <a:tc>
                  <a:txBody>
                    <a:bodyPr/>
                    <a:lstStyle/>
                    <a:p>
                      <a:pPr algn="l" fontAlgn="ctr"/>
                      <a:r>
                        <a:rPr lang="en-GB" sz="1100" b="0" i="0" u="none" strike="noStrike">
                          <a:solidFill>
                            <a:srgbClr val="000000"/>
                          </a:solidFill>
                          <a:effectLst/>
                          <a:latin typeface="Calibri" panose="020F0502020204030204" pitchFamily="34" charset="0"/>
                        </a:rPr>
                        <a:t>Work package</a:t>
                      </a: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pPr algn="l" fontAlgn="ctr"/>
                      <a:r>
                        <a:rPr lang="en-GB" sz="1100" b="0" i="0" u="none" strike="noStrike">
                          <a:solidFill>
                            <a:srgbClr val="000000"/>
                          </a:solidFill>
                          <a:effectLst/>
                          <a:latin typeface="Calibri" panose="020F0502020204030204" pitchFamily="34" charset="0"/>
                        </a:rPr>
                        <a:t>WP2</a:t>
                      </a: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algn="l" fontAlgn="ctr"/>
                      <a:r>
                        <a:rPr lang="en-GB" sz="1100" b="0" i="0" u="none" strike="noStrike">
                          <a:solidFill>
                            <a:srgbClr val="000000"/>
                          </a:solidFill>
                          <a:effectLst/>
                          <a:latin typeface="Calibri" panose="020F0502020204030204" pitchFamily="34" charset="0"/>
                        </a:rPr>
                        <a:t>Start date</a:t>
                      </a: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4">
                  <a:txBody>
                    <a:bodyPr/>
                    <a:lstStyle/>
                    <a:p>
                      <a:pPr algn="l" fontAlgn="ctr"/>
                      <a:r>
                        <a:rPr lang="en-GB" sz="1100" b="0" i="0" u="none" strike="noStrike">
                          <a:solidFill>
                            <a:srgbClr val="000000"/>
                          </a:solidFill>
                          <a:effectLst/>
                          <a:latin typeface="Calibri" panose="020F0502020204030204" pitchFamily="34" charset="0"/>
                        </a:rPr>
                        <a:t>01-Jan-2019</a:t>
                      </a: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endParaRPr lang="en-GB" sz="1100" b="0" i="0" u="none" strike="noStrike">
                        <a:solidFill>
                          <a:srgbClr val="000000"/>
                        </a:solidFill>
                        <a:effectLst/>
                        <a:latin typeface="Calibri" panose="020F0502020204030204" pitchFamily="34" charset="0"/>
                      </a:endParaRPr>
                    </a:p>
                  </a:txBody>
                  <a:tcPr marL="9401" marR="9401" marT="9401"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GB" sz="1100" b="0" i="0" u="none" strike="noStrike">
                        <a:solidFill>
                          <a:srgbClr val="000000"/>
                        </a:solidFill>
                        <a:effectLst/>
                        <a:latin typeface="Calibri" panose="020F0502020204030204" pitchFamily="34" charset="0"/>
                      </a:endParaRPr>
                    </a:p>
                  </a:txBody>
                  <a:tcPr marL="9401" marR="9401" marT="9401" marB="0" anchor="ctr">
                    <a:lnL>
                      <a:noFill/>
                    </a:lnL>
                    <a:lnR>
                      <a:noFill/>
                    </a:lnR>
                    <a:lnT>
                      <a:noFill/>
                    </a:lnT>
                    <a:lnB>
                      <a:noFill/>
                    </a:lnB>
                  </a:tcPr>
                </a:tc>
                <a:extLst>
                  <a:ext uri="{0D108BD9-81ED-4DB2-BD59-A6C34878D82A}">
                    <a16:rowId xmlns:a16="http://schemas.microsoft.com/office/drawing/2014/main" xmlns="" val="4090707939"/>
                  </a:ext>
                </a:extLst>
              </a:tr>
              <a:tr h="282034">
                <a:tc>
                  <a:txBody>
                    <a:bodyPr/>
                    <a:lstStyle/>
                    <a:p>
                      <a:pPr algn="l" fontAlgn="ctr"/>
                      <a:r>
                        <a:rPr lang="en-GB" sz="1100" b="0" i="0" u="none" strike="noStrike">
                          <a:solidFill>
                            <a:srgbClr val="000000"/>
                          </a:solidFill>
                          <a:effectLst/>
                          <a:latin typeface="Calibri" panose="020F0502020204030204" pitchFamily="34" charset="0"/>
                        </a:rPr>
                        <a:t>Work package title</a:t>
                      </a: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pPr algn="l" fontAlgn="ctr"/>
                      <a:r>
                        <a:rPr lang="en-GB" sz="1100" b="0" i="0" u="none" strike="noStrike">
                          <a:solidFill>
                            <a:srgbClr val="000000"/>
                          </a:solidFill>
                          <a:effectLst/>
                          <a:latin typeface="Calibri" panose="020F0502020204030204" pitchFamily="34" charset="0"/>
                        </a:rPr>
                        <a:t>Communications</a:t>
                      </a: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algn="l" fontAlgn="ctr"/>
                      <a:endParaRPr lang="en-GB" sz="1100" b="0" i="0" u="none" strike="noStrike" dirty="0">
                        <a:solidFill>
                          <a:srgbClr val="000000"/>
                        </a:solidFill>
                        <a:effectLst/>
                        <a:latin typeface="Calibri" panose="020F0502020204030204" pitchFamily="34" charset="0"/>
                      </a:endParaRP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4">
                  <a:txBody>
                    <a:bodyPr/>
                    <a:lstStyle/>
                    <a:p>
                      <a:pPr algn="l" fontAlgn="ctr"/>
                      <a:endParaRPr lang="en-GB" sz="1100" b="0" i="0" u="none" strike="noStrike" dirty="0">
                        <a:solidFill>
                          <a:srgbClr val="000000"/>
                        </a:solidFill>
                        <a:effectLst/>
                        <a:latin typeface="Calibri" panose="020F0502020204030204" pitchFamily="34" charset="0"/>
                      </a:endParaRP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endParaRPr lang="en-GB" sz="1100" b="0" i="0" u="none" strike="noStrike">
                        <a:solidFill>
                          <a:srgbClr val="000000"/>
                        </a:solidFill>
                        <a:effectLst/>
                        <a:latin typeface="Calibri" panose="020F0502020204030204" pitchFamily="34" charset="0"/>
                      </a:endParaRPr>
                    </a:p>
                  </a:txBody>
                  <a:tcPr marL="9401" marR="9401" marT="9401"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100" b="0" i="0" u="none" strike="noStrike">
                        <a:solidFill>
                          <a:srgbClr val="000000"/>
                        </a:solidFill>
                        <a:effectLst/>
                        <a:latin typeface="Calibri" panose="020F0502020204030204" pitchFamily="34" charset="0"/>
                      </a:endParaRPr>
                    </a:p>
                  </a:txBody>
                  <a:tcPr marL="9401" marR="9401" marT="940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5062251"/>
                  </a:ext>
                </a:extLst>
              </a:tr>
              <a:tr h="188023">
                <a:tc>
                  <a:txBody>
                    <a:bodyPr/>
                    <a:lstStyle/>
                    <a:p>
                      <a:pPr algn="l" fontAlgn="b"/>
                      <a:r>
                        <a:rPr lang="en-GB" sz="1100" b="0" i="0" u="none" strike="noStrike">
                          <a:solidFill>
                            <a:srgbClr val="000000"/>
                          </a:solidFill>
                          <a:effectLst/>
                          <a:latin typeface="Calibri" panose="020F0502020204030204" pitchFamily="34" charset="0"/>
                        </a:rPr>
                        <a:t>Participant number</a:t>
                      </a:r>
                    </a:p>
                  </a:txBody>
                  <a:tcPr marL="9401" marR="9401" marT="94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 </a:t>
                      </a: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10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11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13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17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19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20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21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25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26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27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30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442216459"/>
                  </a:ext>
                </a:extLst>
              </a:tr>
              <a:tr h="752090">
                <a:tc>
                  <a:txBody>
                    <a:bodyPr/>
                    <a:lstStyle/>
                    <a:p>
                      <a:pPr algn="l" fontAlgn="b"/>
                      <a:r>
                        <a:rPr lang="en-GB" sz="1100" b="0" i="0" u="none" strike="noStrike">
                          <a:solidFill>
                            <a:srgbClr val="000000"/>
                          </a:solidFill>
                          <a:effectLst/>
                          <a:latin typeface="Calibri" panose="020F0502020204030204" pitchFamily="34" charset="0"/>
                        </a:rPr>
                        <a:t>Shortname of participant</a:t>
                      </a:r>
                    </a:p>
                  </a:txBody>
                  <a:tcPr marL="9401" marR="9401" marT="94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GÉANT Association</a:t>
                      </a:r>
                    </a:p>
                  </a:txBody>
                  <a:tcPr marL="9401" marR="9401" marT="9401"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CARNet</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CyNet</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DFN</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GARR</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HITSA</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IUCC</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Jisc</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KIFÜ</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NORDUnet</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PSNC</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RASH</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RENATER</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100" b="1" i="0" u="none" strike="noStrike">
                          <a:solidFill>
                            <a:srgbClr val="000000"/>
                          </a:solidFill>
                          <a:effectLst/>
                          <a:latin typeface="Calibri" panose="020F0502020204030204" pitchFamily="34" charset="0"/>
                        </a:rPr>
                        <a:t>TOTAL</a:t>
                      </a:r>
                    </a:p>
                  </a:txBody>
                  <a:tcPr marL="9401" marR="9401" marT="9401" marB="0" vert="vert27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9D9D9"/>
                    </a:solidFill>
                  </a:tcPr>
                </a:tc>
                <a:extLst>
                  <a:ext uri="{0D108BD9-81ED-4DB2-BD59-A6C34878D82A}">
                    <a16:rowId xmlns:a16="http://schemas.microsoft.com/office/drawing/2014/main" xmlns="" val="2908453541"/>
                  </a:ext>
                </a:extLst>
              </a:tr>
              <a:tr h="376045">
                <a:tc>
                  <a:txBody>
                    <a:bodyPr/>
                    <a:lstStyle/>
                    <a:p>
                      <a:pPr algn="l" fontAlgn="b"/>
                      <a:r>
                        <a:rPr lang="en-GB" sz="1100" b="0" i="0" u="none" strike="noStrike">
                          <a:solidFill>
                            <a:srgbClr val="000000"/>
                          </a:solidFill>
                          <a:effectLst/>
                          <a:latin typeface="Calibri" panose="020F0502020204030204" pitchFamily="34" charset="0"/>
                        </a:rPr>
                        <a:t>Person/months per participant</a:t>
                      </a:r>
                    </a:p>
                  </a:txBody>
                  <a:tcPr marL="9401" marR="9401" marT="94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250.6 </a:t>
                      </a:r>
                    </a:p>
                  </a:txBody>
                  <a:tcPr marL="9401" marR="9401" marT="9401"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dirty="0">
                          <a:solidFill>
                            <a:srgbClr val="000000"/>
                          </a:solidFill>
                          <a:effectLst/>
                          <a:latin typeface="Calibri" panose="020F0502020204030204" pitchFamily="34" charset="0"/>
                        </a:rPr>
                        <a:t>7.2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7.2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1.2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1.2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10.8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4.8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1.2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4.8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4.0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94.2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4.8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6.0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100" b="1" i="0" u="none" strike="noStrike" dirty="0">
                          <a:solidFill>
                            <a:srgbClr val="000000"/>
                          </a:solidFill>
                          <a:effectLst/>
                          <a:latin typeface="Calibri" panose="020F0502020204030204" pitchFamily="34" charset="0"/>
                        </a:rPr>
                        <a:t>398.0 </a:t>
                      </a:r>
                    </a:p>
                  </a:txBody>
                  <a:tcPr marL="9401" marR="9401" marT="9401"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9D9D9"/>
                    </a:solidFill>
                  </a:tcPr>
                </a:tc>
                <a:extLst>
                  <a:ext uri="{0D108BD9-81ED-4DB2-BD59-A6C34878D82A}">
                    <a16:rowId xmlns:a16="http://schemas.microsoft.com/office/drawing/2014/main" xmlns="" val="1079402819"/>
                  </a:ext>
                </a:extLst>
              </a:tr>
            </a:tbl>
          </a:graphicData>
        </a:graphic>
      </p:graphicFrame>
    </p:spTree>
    <p:extLst>
      <p:ext uri="{BB962C8B-B14F-4D97-AF65-F5344CB8AC3E}">
        <p14:creationId xmlns:p14="http://schemas.microsoft.com/office/powerpoint/2010/main" val="565674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094066-9869-458B-8C83-8D9DB204A43F}"/>
              </a:ext>
            </a:extLst>
          </p:cNvPr>
          <p:cNvSpPr>
            <a:spLocks noGrp="1"/>
          </p:cNvSpPr>
          <p:nvPr>
            <p:ph type="title"/>
          </p:nvPr>
        </p:nvSpPr>
        <p:spPr>
          <a:xfrm>
            <a:off x="640079" y="2023236"/>
            <a:ext cx="4081211" cy="2820908"/>
          </a:xfrm>
        </p:spPr>
        <p:txBody>
          <a:bodyPr>
            <a:normAutofit/>
          </a:bodyPr>
          <a:lstStyle/>
          <a:p>
            <a:r>
              <a:rPr lang="en-GB" sz="4000" dirty="0">
                <a:solidFill>
                  <a:srgbClr val="FFFFFF"/>
                </a:solidFill>
              </a:rPr>
              <a:t>GN4-3N</a:t>
            </a:r>
            <a:br>
              <a:rPr lang="en-GB" sz="4000" dirty="0">
                <a:solidFill>
                  <a:srgbClr val="FFFFFF"/>
                </a:solidFill>
              </a:rPr>
            </a:br>
            <a:r>
              <a:rPr lang="en-GB" sz="4000" dirty="0">
                <a:solidFill>
                  <a:srgbClr val="FFFFFF"/>
                </a:solidFill>
              </a:rPr>
              <a:t>Budget 50.5MEUR</a:t>
            </a:r>
            <a:br>
              <a:rPr lang="en-GB" sz="4000" dirty="0">
                <a:solidFill>
                  <a:srgbClr val="FFFFFF"/>
                </a:solidFill>
              </a:rPr>
            </a:br>
            <a:r>
              <a:rPr lang="en-GB" sz="4000" dirty="0">
                <a:solidFill>
                  <a:srgbClr val="FFFFFF"/>
                </a:solidFill>
              </a:rPr>
              <a:t>4 years duration</a:t>
            </a:r>
          </a:p>
        </p:txBody>
      </p:sp>
      <p:graphicFrame>
        <p:nvGraphicFramePr>
          <p:cNvPr id="5" name="Content Placeholder 2">
            <a:extLst>
              <a:ext uri="{FF2B5EF4-FFF2-40B4-BE49-F238E27FC236}">
                <a16:creationId xmlns:a16="http://schemas.microsoft.com/office/drawing/2014/main" xmlns="" id="{ECF9C384-C818-4EFB-A0E4-B0B331CBB3D4}"/>
              </a:ext>
            </a:extLst>
          </p:cNvPr>
          <p:cNvGraphicFramePr>
            <a:graphicFrameLocks noGrp="1"/>
          </p:cNvGraphicFramePr>
          <p:nvPr>
            <p:ph idx="1"/>
            <p:extLst>
              <p:ext uri="{D42A27DB-BD31-4B8C-83A1-F6EECF244321}">
                <p14:modId xmlns:p14="http://schemas.microsoft.com/office/powerpoint/2010/main" val="2201594827"/>
              </p:ext>
            </p:extLst>
          </p:nvPr>
        </p:nvGraphicFramePr>
        <p:xfrm>
          <a:off x="-1" y="1400961"/>
          <a:ext cx="12130481" cy="5117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6">
            <a:extLst>
              <a:ext uri="{FF2B5EF4-FFF2-40B4-BE49-F238E27FC236}">
                <a16:creationId xmlns:a16="http://schemas.microsoft.com/office/drawing/2014/main" xmlns="" id="{5A49DF68-F7E4-47CD-8701-7C7D01DF3E80}"/>
              </a:ext>
            </a:extLst>
          </p:cNvPr>
          <p:cNvSpPr txBox="1">
            <a:spLocks/>
          </p:cNvSpPr>
          <p:nvPr/>
        </p:nvSpPr>
        <p:spPr>
          <a:xfrm>
            <a:off x="454525" y="204374"/>
            <a:ext cx="10515600" cy="93862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2400" b="1" i="0" u="none" kern="1200" baseline="0">
                <a:solidFill>
                  <a:srgbClr val="FFC000"/>
                </a:solidFill>
                <a:latin typeface="+mn-lt"/>
                <a:ea typeface="+mj-ea"/>
                <a:cs typeface="+mj-cs"/>
              </a:defRPr>
            </a:lvl1pPr>
          </a:lstStyle>
          <a:p>
            <a:r>
              <a:rPr lang="en-GB" sz="2700" dirty="0">
                <a:ea typeface="Tahoma" panose="020B0604030504040204" pitchFamily="34" charset="0"/>
                <a:cs typeface="Tahoma" panose="020B0604030504040204" pitchFamily="34" charset="0"/>
              </a:rPr>
              <a:t>GN4-3N – 50.5MEUR, 4 year duration</a:t>
            </a:r>
            <a:endParaRPr lang="en-GB" dirty="0"/>
          </a:p>
        </p:txBody>
      </p:sp>
      <p:sp>
        <p:nvSpPr>
          <p:cNvPr id="7" name="Slide Number Placeholder 5">
            <a:extLst>
              <a:ext uri="{FF2B5EF4-FFF2-40B4-BE49-F238E27FC236}">
                <a16:creationId xmlns:a16="http://schemas.microsoft.com/office/drawing/2014/main" xmlns="" id="{7172792C-DEA6-42B1-817C-E85497EE10DD}"/>
              </a:ext>
            </a:extLst>
          </p:cNvPr>
          <p:cNvSpPr>
            <a:spLocks noGrp="1"/>
          </p:cNvSpPr>
          <p:nvPr>
            <p:ph type="sldNum" sz="quarter" idx="10"/>
          </p:nvPr>
        </p:nvSpPr>
        <p:spPr>
          <a:xfrm>
            <a:off x="11439527" y="6523901"/>
            <a:ext cx="569600" cy="321399"/>
          </a:xfrm>
        </p:spPr>
        <p:txBody>
          <a:bodyPr/>
          <a:lstStyle/>
          <a:p>
            <a:pPr defTabSz="914377"/>
            <a:fld id="{99DB5B91-B4E4-4EE4-BE5C-3E09032CE5EC}" type="slidenum">
              <a:rPr lang="en-GB" smtClean="0"/>
              <a:pPr defTabSz="914377"/>
              <a:t>8</a:t>
            </a:fld>
            <a:endParaRPr lang="en-GB" dirty="0"/>
          </a:p>
        </p:txBody>
      </p:sp>
    </p:spTree>
    <p:extLst>
      <p:ext uri="{BB962C8B-B14F-4D97-AF65-F5344CB8AC3E}">
        <p14:creationId xmlns:p14="http://schemas.microsoft.com/office/powerpoint/2010/main" val="2449636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0"/>
          <p:cNvSpPr txBox="1">
            <a:spLocks/>
          </p:cNvSpPr>
          <p:nvPr/>
        </p:nvSpPr>
        <p:spPr>
          <a:xfrm>
            <a:off x="160420" y="10027"/>
            <a:ext cx="9301080" cy="48494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GN4-3N: Current View (Including some of EAP)</a:t>
            </a:r>
          </a:p>
        </p:txBody>
      </p:sp>
      <p:graphicFrame>
        <p:nvGraphicFramePr>
          <p:cNvPr id="4" name="Table 3"/>
          <p:cNvGraphicFramePr>
            <a:graphicFrameLocks noGrp="1"/>
          </p:cNvGraphicFramePr>
          <p:nvPr>
            <p:extLst>
              <p:ext uri="{D42A27DB-BD31-4B8C-83A1-F6EECF244321}">
                <p14:modId xmlns:p14="http://schemas.microsoft.com/office/powerpoint/2010/main" val="3840153340"/>
              </p:ext>
            </p:extLst>
          </p:nvPr>
        </p:nvGraphicFramePr>
        <p:xfrm>
          <a:off x="9007644" y="163064"/>
          <a:ext cx="3023936" cy="3264517"/>
        </p:xfrm>
        <a:graphic>
          <a:graphicData uri="http://schemas.openxmlformats.org/drawingml/2006/table">
            <a:tbl>
              <a:tblPr>
                <a:tableStyleId>{5C22544A-7EE6-4342-B048-85BDC9FD1C3A}</a:tableStyleId>
              </a:tblPr>
              <a:tblGrid>
                <a:gridCol w="916603">
                  <a:extLst>
                    <a:ext uri="{9D8B030D-6E8A-4147-A177-3AD203B41FA5}">
                      <a16:colId xmlns:a16="http://schemas.microsoft.com/office/drawing/2014/main" xmlns="" val="20000"/>
                    </a:ext>
                  </a:extLst>
                </a:gridCol>
                <a:gridCol w="1036534">
                  <a:extLst>
                    <a:ext uri="{9D8B030D-6E8A-4147-A177-3AD203B41FA5}">
                      <a16:colId xmlns:a16="http://schemas.microsoft.com/office/drawing/2014/main" xmlns="" val="20001"/>
                    </a:ext>
                  </a:extLst>
                </a:gridCol>
                <a:gridCol w="1070799">
                  <a:extLst>
                    <a:ext uri="{9D8B030D-6E8A-4147-A177-3AD203B41FA5}">
                      <a16:colId xmlns:a16="http://schemas.microsoft.com/office/drawing/2014/main" xmlns="" val="20002"/>
                    </a:ext>
                  </a:extLst>
                </a:gridCol>
              </a:tblGrid>
              <a:tr h="917485">
                <a:tc gridSpan="3">
                  <a:txBody>
                    <a:bodyPr/>
                    <a:lstStyle/>
                    <a:p>
                      <a:pPr algn="l" fontAlgn="b"/>
                      <a:r>
                        <a:rPr lang="en-GB" sz="2000" u="none" strike="noStrike" dirty="0">
                          <a:effectLst/>
                        </a:rPr>
                        <a:t>Other locations not on footprint</a:t>
                      </a:r>
                      <a:endParaRPr lang="en-GB" sz="2000" b="1" i="0" u="none" strike="noStrike" dirty="0">
                        <a:solidFill>
                          <a:srgbClr val="FFFFFF"/>
                        </a:solidFill>
                        <a:effectLst/>
                        <a:latin typeface="Calibri" panose="020F0502020204030204" pitchFamily="34" charset="0"/>
                      </a:endParaRPr>
                    </a:p>
                    <a:p>
                      <a:pPr algn="l" fontAlgn="b"/>
                      <a:endParaRPr lang="en-GB" sz="1100" b="1" i="0" u="none" strike="noStrike" dirty="0">
                        <a:solidFill>
                          <a:srgbClr val="FFFFFF"/>
                        </a:solidFill>
                        <a:effectLst/>
                        <a:latin typeface="Calibri" panose="020F0502020204030204" pitchFamily="34" charset="0"/>
                      </a:endParaRPr>
                    </a:p>
                  </a:txBody>
                  <a:tcPr marL="9525" marR="9525" marT="9525" marB="0" anchor="b">
                    <a:solidFill>
                      <a:schemeClr val="accent6">
                        <a:lumMod val="20000"/>
                        <a:lumOff val="80000"/>
                      </a:schemeClr>
                    </a:solidFill>
                  </a:tcPr>
                </a:tc>
                <a:tc hMerge="1">
                  <a:txBody>
                    <a:bodyPr/>
                    <a:lstStyle/>
                    <a:p>
                      <a:pPr algn="l" fontAlgn="b"/>
                      <a:endParaRPr lang="en-GB" sz="1100" b="1" i="0" u="none" strike="noStrike" dirty="0">
                        <a:solidFill>
                          <a:srgbClr val="FFFFFF"/>
                        </a:solidFill>
                        <a:effectLst/>
                        <a:latin typeface="Calibri" panose="020F0502020204030204" pitchFamily="34" charset="0"/>
                      </a:endParaRPr>
                    </a:p>
                  </a:txBody>
                  <a:tcPr marL="9525" marR="9525" marT="9525" marB="0" anchor="b"/>
                </a:tc>
                <a:tc hMerge="1">
                  <a:txBody>
                    <a:bodyPr/>
                    <a:lstStyle/>
                    <a:p>
                      <a:pPr algn="l" fontAlgn="b"/>
                      <a:endParaRPr lang="en-GB" sz="1100" b="1" i="0" u="none" strike="noStrike" dirty="0">
                        <a:solidFill>
                          <a:srgbClr val="FFFFFF"/>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0"/>
                  </a:ext>
                </a:extLst>
              </a:tr>
              <a:tr h="293379">
                <a:tc>
                  <a:txBody>
                    <a:bodyPr/>
                    <a:lstStyle/>
                    <a:p>
                      <a:pPr algn="l" fontAlgn="b"/>
                      <a:r>
                        <a:rPr lang="en-GB" sz="1200" b="1" u="none" strike="noStrike" dirty="0">
                          <a:effectLst/>
                        </a:rPr>
                        <a:t>Location</a:t>
                      </a:r>
                      <a:endParaRPr lang="en-GB" sz="1200" b="1" i="0" u="none" strike="noStrike" dirty="0">
                        <a:solidFill>
                          <a:srgbClr val="FFFFFF"/>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l" fontAlgn="b"/>
                      <a:r>
                        <a:rPr lang="en-GB" sz="1200" b="1" u="none" strike="noStrike" dirty="0">
                          <a:effectLst/>
                        </a:rPr>
                        <a:t>Example Lease</a:t>
                      </a:r>
                      <a:endParaRPr lang="en-GB" sz="1200" b="1" i="0" u="none" strike="noStrike" dirty="0">
                        <a:solidFill>
                          <a:srgbClr val="FFFFFF"/>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l" fontAlgn="b"/>
                      <a:r>
                        <a:rPr lang="en-GB" sz="1200" b="1" u="none" strike="noStrike" dirty="0">
                          <a:effectLst/>
                        </a:rPr>
                        <a:t>Spectrum/Fibre</a:t>
                      </a:r>
                      <a:endParaRPr lang="en-GB" sz="1200" b="1" i="0" u="none" strike="noStrike" dirty="0">
                        <a:solidFill>
                          <a:srgbClr val="FFFFFF"/>
                        </a:solidFill>
                        <a:effectLst/>
                        <a:latin typeface="Calibri" panose="020F0502020204030204" pitchFamily="34" charset="0"/>
                      </a:endParaRPr>
                    </a:p>
                  </a:txBody>
                  <a:tcPr marL="9525" marR="9525" marT="9525" marB="0" anchor="b">
                    <a:solidFill>
                      <a:schemeClr val="accent6">
                        <a:lumMod val="20000"/>
                        <a:lumOff val="80000"/>
                      </a:schemeClr>
                    </a:solidFill>
                  </a:tcPr>
                </a:tc>
                <a:extLst>
                  <a:ext uri="{0D108BD9-81ED-4DB2-BD59-A6C34878D82A}">
                    <a16:rowId xmlns:a16="http://schemas.microsoft.com/office/drawing/2014/main" xmlns="" val="10001"/>
                  </a:ext>
                </a:extLst>
              </a:tr>
              <a:tr h="293379">
                <a:tc>
                  <a:txBody>
                    <a:bodyPr/>
                    <a:lstStyle/>
                    <a:p>
                      <a:pPr algn="l" fontAlgn="b"/>
                      <a:r>
                        <a:rPr lang="en-GB" sz="1100" b="1" u="none" strike="noStrike" dirty="0">
                          <a:effectLst/>
                        </a:rPr>
                        <a:t>Israel</a:t>
                      </a:r>
                      <a:endParaRPr lang="en-GB" sz="1100" b="1" i="0" u="none" strike="noStrike" dirty="0">
                        <a:solidFill>
                          <a:srgbClr val="000000"/>
                        </a:solidFill>
                        <a:effectLst/>
                        <a:latin typeface="Calibri" panose="020F0502020204030204" pitchFamily="34" charset="0"/>
                      </a:endParaRPr>
                    </a:p>
                  </a:txBody>
                  <a:tcPr marL="9525" marR="9525" marT="9525" marB="0" anchor="b">
                    <a:solidFill>
                      <a:schemeClr val="accent1">
                        <a:lumMod val="20000"/>
                        <a:lumOff val="80000"/>
                      </a:schemeClr>
                    </a:solidFill>
                  </a:tcPr>
                </a:tc>
                <a:tc>
                  <a:txBody>
                    <a:bodyPr/>
                    <a:lstStyle/>
                    <a:p>
                      <a:pPr algn="l" fontAlgn="b"/>
                      <a:r>
                        <a:rPr lang="en-GB" sz="1100" u="none" strike="noStrike">
                          <a:effectLst/>
                        </a:rPr>
                        <a:t>2x 100G</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YES</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2"/>
                  </a:ext>
                </a:extLst>
              </a:tr>
              <a:tr h="293379">
                <a:tc>
                  <a:txBody>
                    <a:bodyPr/>
                    <a:lstStyle/>
                    <a:p>
                      <a:pPr algn="l" fontAlgn="b"/>
                      <a:r>
                        <a:rPr lang="en-GB" sz="1100" b="1" u="none" strike="noStrike" dirty="0">
                          <a:effectLst/>
                        </a:rPr>
                        <a:t>Cyprus</a:t>
                      </a:r>
                      <a:endParaRPr lang="en-GB" sz="1100" b="1" i="0" u="none" strike="noStrike" dirty="0">
                        <a:solidFill>
                          <a:srgbClr val="000000"/>
                        </a:solidFill>
                        <a:effectLst/>
                        <a:latin typeface="Calibri" panose="020F0502020204030204" pitchFamily="34" charset="0"/>
                      </a:endParaRPr>
                    </a:p>
                  </a:txBody>
                  <a:tcPr marL="9525" marR="9525" marT="9525" marB="0" anchor="b">
                    <a:solidFill>
                      <a:schemeClr val="accent1">
                        <a:lumMod val="20000"/>
                        <a:lumOff val="80000"/>
                      </a:schemeClr>
                    </a:solidFill>
                  </a:tcPr>
                </a:tc>
                <a:tc>
                  <a:txBody>
                    <a:bodyPr/>
                    <a:lstStyle/>
                    <a:p>
                      <a:pPr algn="l" fontAlgn="b"/>
                      <a:r>
                        <a:rPr lang="en-GB" sz="1100" u="none" strike="noStrike">
                          <a:effectLst/>
                        </a:rPr>
                        <a:t>2x x10G</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YES</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3"/>
                  </a:ext>
                </a:extLst>
              </a:tr>
              <a:tr h="293379">
                <a:tc>
                  <a:txBody>
                    <a:bodyPr/>
                    <a:lstStyle/>
                    <a:p>
                      <a:pPr algn="l" fontAlgn="b"/>
                      <a:r>
                        <a:rPr lang="en-GB" sz="1100" b="1" u="none" strike="noStrike" dirty="0">
                          <a:effectLst/>
                        </a:rPr>
                        <a:t>Malta</a:t>
                      </a:r>
                      <a:endParaRPr lang="en-GB" sz="1100" b="1" i="0" u="none" strike="noStrike" dirty="0">
                        <a:solidFill>
                          <a:srgbClr val="000000"/>
                        </a:solidFill>
                        <a:effectLst/>
                        <a:latin typeface="Calibri" panose="020F0502020204030204" pitchFamily="34" charset="0"/>
                      </a:endParaRPr>
                    </a:p>
                  </a:txBody>
                  <a:tcPr marL="9525" marR="9525" marT="9525" marB="0" anchor="b">
                    <a:solidFill>
                      <a:schemeClr val="accent1">
                        <a:lumMod val="20000"/>
                        <a:lumOff val="80000"/>
                      </a:schemeClr>
                    </a:solidFill>
                  </a:tcPr>
                </a:tc>
                <a:tc>
                  <a:txBody>
                    <a:bodyPr/>
                    <a:lstStyle/>
                    <a:p>
                      <a:pPr algn="l" fontAlgn="b"/>
                      <a:r>
                        <a:rPr lang="en-GB" sz="1100" u="none" strike="noStrike">
                          <a:effectLst/>
                        </a:rPr>
                        <a:t>1x x10G</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YES</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4"/>
                  </a:ext>
                </a:extLst>
              </a:tr>
              <a:tr h="293379">
                <a:tc>
                  <a:txBody>
                    <a:bodyPr/>
                    <a:lstStyle/>
                    <a:p>
                      <a:pPr algn="l" fontAlgn="b"/>
                      <a:r>
                        <a:rPr lang="en-GB" sz="1100" b="1" u="none" strike="noStrike" dirty="0">
                          <a:effectLst/>
                        </a:rPr>
                        <a:t>Turkey</a:t>
                      </a:r>
                      <a:endParaRPr lang="en-GB" sz="1100" b="1" i="0" u="none" strike="noStrike" dirty="0">
                        <a:solidFill>
                          <a:srgbClr val="000000"/>
                        </a:solidFill>
                        <a:effectLst/>
                        <a:latin typeface="Calibri" panose="020F0502020204030204" pitchFamily="34" charset="0"/>
                      </a:endParaRPr>
                    </a:p>
                  </a:txBody>
                  <a:tcPr marL="9525" marR="9525" marT="9525" marB="0" anchor="b">
                    <a:solidFill>
                      <a:schemeClr val="accent1">
                        <a:lumMod val="20000"/>
                        <a:lumOff val="80000"/>
                      </a:schemeClr>
                    </a:solidFill>
                  </a:tcPr>
                </a:tc>
                <a:tc>
                  <a:txBody>
                    <a:bodyPr/>
                    <a:lstStyle/>
                    <a:p>
                      <a:pPr algn="l" fontAlgn="b"/>
                      <a:r>
                        <a:rPr lang="en-GB" sz="1100" u="none" strike="noStrike">
                          <a:effectLst/>
                        </a:rPr>
                        <a:t>2x 100G</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YES</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5"/>
                  </a:ext>
                </a:extLst>
              </a:tr>
              <a:tr h="293379">
                <a:tc>
                  <a:txBody>
                    <a:bodyPr/>
                    <a:lstStyle/>
                    <a:p>
                      <a:pPr algn="l" fontAlgn="b"/>
                      <a:r>
                        <a:rPr lang="en-GB" sz="1100" b="1" u="none" strike="noStrike" dirty="0">
                          <a:effectLst/>
                        </a:rPr>
                        <a:t>Luxemburg</a:t>
                      </a:r>
                      <a:endParaRPr lang="en-GB" sz="1100" b="1" i="0" u="none" strike="noStrike" dirty="0">
                        <a:solidFill>
                          <a:srgbClr val="000000"/>
                        </a:solidFill>
                        <a:effectLst/>
                        <a:latin typeface="Calibri" panose="020F0502020204030204" pitchFamily="34" charset="0"/>
                      </a:endParaRPr>
                    </a:p>
                  </a:txBody>
                  <a:tcPr marL="9525" marR="9525" marT="9525" marB="0" anchor="b">
                    <a:solidFill>
                      <a:schemeClr val="accent1">
                        <a:lumMod val="20000"/>
                        <a:lumOff val="80000"/>
                      </a:schemeClr>
                    </a:solidFill>
                  </a:tcPr>
                </a:tc>
                <a:tc>
                  <a:txBody>
                    <a:bodyPr/>
                    <a:lstStyle/>
                    <a:p>
                      <a:pPr algn="l" fontAlgn="b"/>
                      <a:r>
                        <a:rPr lang="en-GB" sz="1100" u="none" strike="noStrike">
                          <a:effectLst/>
                        </a:rPr>
                        <a:t>2x 100G</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YES</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6"/>
                  </a:ext>
                </a:extLst>
              </a:tr>
              <a:tr h="293379">
                <a:tc>
                  <a:txBody>
                    <a:bodyPr/>
                    <a:lstStyle/>
                    <a:p>
                      <a:pPr algn="l" fontAlgn="b"/>
                      <a:r>
                        <a:rPr lang="en-GB" sz="1100" b="1" u="none" strike="noStrike" dirty="0">
                          <a:effectLst/>
                        </a:rPr>
                        <a:t>Montenegro</a:t>
                      </a:r>
                      <a:endParaRPr lang="en-GB" sz="1100" b="1" i="0" u="none" strike="noStrike" dirty="0">
                        <a:solidFill>
                          <a:srgbClr val="000000"/>
                        </a:solidFill>
                        <a:effectLst/>
                        <a:latin typeface="Calibri" panose="020F0502020204030204" pitchFamily="34" charset="0"/>
                      </a:endParaRPr>
                    </a:p>
                  </a:txBody>
                  <a:tcPr marL="9525" marR="9525" marT="9525" marB="0" anchor="b">
                    <a:solidFill>
                      <a:schemeClr val="accent1">
                        <a:lumMod val="20000"/>
                        <a:lumOff val="80000"/>
                      </a:schemeClr>
                    </a:solidFill>
                  </a:tcPr>
                </a:tc>
                <a:tc>
                  <a:txBody>
                    <a:bodyPr/>
                    <a:lstStyle/>
                    <a:p>
                      <a:pPr algn="l" fontAlgn="b"/>
                      <a:r>
                        <a:rPr lang="en-GB" sz="1100" u="none" strike="noStrike">
                          <a:effectLst/>
                        </a:rPr>
                        <a:t>2x x10G</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NO</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7"/>
                  </a:ext>
                </a:extLst>
              </a:tr>
              <a:tr h="293379">
                <a:tc>
                  <a:txBody>
                    <a:bodyPr/>
                    <a:lstStyle/>
                    <a:p>
                      <a:pPr algn="l" fontAlgn="b"/>
                      <a:r>
                        <a:rPr lang="en-GB" sz="1100" b="1" u="none" strike="noStrike" dirty="0">
                          <a:effectLst/>
                        </a:rPr>
                        <a:t>Macedonia</a:t>
                      </a:r>
                      <a:endParaRPr lang="en-GB" sz="1100" b="1" i="0" u="none" strike="noStrike" dirty="0">
                        <a:solidFill>
                          <a:srgbClr val="000000"/>
                        </a:solidFill>
                        <a:effectLst/>
                        <a:latin typeface="Calibri" panose="020F0502020204030204" pitchFamily="34" charset="0"/>
                      </a:endParaRPr>
                    </a:p>
                  </a:txBody>
                  <a:tcPr marL="9525" marR="9525" marT="9525" marB="0" anchor="b">
                    <a:solidFill>
                      <a:schemeClr val="accent1">
                        <a:lumMod val="20000"/>
                        <a:lumOff val="80000"/>
                      </a:schemeClr>
                    </a:solidFill>
                  </a:tcPr>
                </a:tc>
                <a:tc>
                  <a:txBody>
                    <a:bodyPr/>
                    <a:lstStyle/>
                    <a:p>
                      <a:pPr algn="l" fontAlgn="b"/>
                      <a:r>
                        <a:rPr lang="en-GB" sz="1100" u="none" strike="noStrike">
                          <a:effectLst/>
                        </a:rPr>
                        <a:t>2x x10G</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a:effectLst/>
                        </a:rPr>
                        <a:t>NO</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8"/>
                  </a:ext>
                </a:extLst>
              </a:tr>
            </a:tbl>
          </a:graphicData>
        </a:graphic>
      </p:graphicFrame>
      <p:pic>
        <p:nvPicPr>
          <p:cNvPr id="3" name="Content Placeholder 2"/>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409303" y="470986"/>
            <a:ext cx="8040688" cy="6376987"/>
          </a:xfrm>
        </p:spPr>
      </p:pic>
      <p:sp>
        <p:nvSpPr>
          <p:cNvPr id="2" name="TextBox 1">
            <a:extLst>
              <a:ext uri="{FF2B5EF4-FFF2-40B4-BE49-F238E27FC236}">
                <a16:creationId xmlns:a16="http://schemas.microsoft.com/office/drawing/2014/main" xmlns="" id="{2588D8B8-3786-B54F-81A3-43B28C54DF7D}"/>
              </a:ext>
            </a:extLst>
          </p:cNvPr>
          <p:cNvSpPr txBox="1"/>
          <p:nvPr/>
        </p:nvSpPr>
        <p:spPr>
          <a:xfrm rot="19095614">
            <a:off x="493357" y="1907404"/>
            <a:ext cx="3453574"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srgbClr val="FF0000"/>
                </a:solidFill>
                <a:effectLst/>
                <a:uLnTx/>
                <a:uFillTx/>
                <a:latin typeface="Calibri" panose="020F0502020204030204"/>
                <a:ea typeface="+mn-ea"/>
                <a:cs typeface="+mn-cs"/>
              </a:rPr>
              <a:t>INDICATIVE</a:t>
            </a:r>
          </a:p>
        </p:txBody>
      </p:sp>
      <p:sp>
        <p:nvSpPr>
          <p:cNvPr id="7" name="Slide Number Placeholder 5">
            <a:extLst>
              <a:ext uri="{FF2B5EF4-FFF2-40B4-BE49-F238E27FC236}">
                <a16:creationId xmlns:a16="http://schemas.microsoft.com/office/drawing/2014/main" xmlns="" id="{086F6CDA-4B20-4E63-87EE-367E46AEC03C}"/>
              </a:ext>
            </a:extLst>
          </p:cNvPr>
          <p:cNvSpPr txBox="1">
            <a:spLocks/>
          </p:cNvSpPr>
          <p:nvPr/>
        </p:nvSpPr>
        <p:spPr>
          <a:xfrm>
            <a:off x="11439527" y="6523901"/>
            <a:ext cx="569600" cy="32139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fld id="{99DB5B91-B4E4-4EE4-BE5C-3E09032CE5EC}" type="slidenum">
              <a:rPr lang="en-GB" sz="1200" smtClean="0"/>
              <a:pPr defTabSz="914377"/>
              <a:t>9</a:t>
            </a:fld>
            <a:endParaRPr lang="en-GB" sz="1200" dirty="0"/>
          </a:p>
        </p:txBody>
      </p:sp>
    </p:spTree>
    <p:extLst>
      <p:ext uri="{BB962C8B-B14F-4D97-AF65-F5344CB8AC3E}">
        <p14:creationId xmlns:p14="http://schemas.microsoft.com/office/powerpoint/2010/main" val="3243394849"/>
      </p:ext>
    </p:extLst>
  </p:cSld>
  <p:clrMapOvr>
    <a:masterClrMapping/>
  </p:clrMapOvr>
</p:sld>
</file>

<file path=ppt/theme/theme1.xml><?xml version="1.0" encoding="utf-8"?>
<a:theme xmlns:a="http://schemas.openxmlformats.org/drawingml/2006/main" name="GEANT EC Revie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ture work.potx" id="{0B3004D3-65EB-4DF1-BA12-07C53A96AB01}" vid="{6986EE3B-13C4-4F0D-B36C-70CF1D44C9CB}"/>
    </a:ext>
  </a:extLst>
</a:theme>
</file>

<file path=ppt/theme/theme2.xml><?xml version="1.0" encoding="utf-8"?>
<a:theme xmlns:a="http://schemas.openxmlformats.org/drawingml/2006/main" name="GEA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570B816-B039-1149-9E8E-B0935BF1B677}" vid="{4A12068A-FD2E-0B45-BB8F-F236C8AA2DA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file>

<file path=customXml/item2.xml><?xml version="1.0" encoding="utf-8"?>
<ct:contentTypeSchema xmlns:ct="http://schemas.microsoft.com/office/2006/metadata/contentType" xmlns:ma="http://schemas.microsoft.com/office/2006/metadata/properties/metaAttributes" ct:_="" ma:_="" ma:contentTypeName="Document" ma:contentTypeID="0x010100290C547B1D5DE94C9AC4357D82A4AA93" ma:contentTypeVersion="0" ma:contentTypeDescription="Create a new document." ma:contentTypeScope="" ma:versionID="e83571fbd9d0eab504ef43269d8e6252">
  <xsd:schema xmlns:xsd="http://www.w3.org/2001/XMLSchema" xmlns:xs="http://www.w3.org/2001/XMLSchema" xmlns:p="http://schemas.microsoft.com/office/2006/metadata/properties" xmlns:ns1="http://schemas.microsoft.com/sharepoint/v3" xmlns:ns2="e2e8627e-9120-4592-bf70-1c86d23ddb27" xmlns:ns3="33c70a20-266a-45ad-bf4a-dd457e1766dc" targetNamespace="http://schemas.microsoft.com/office/2006/metadata/properties" ma:root="true" ma:fieldsID="aeadc130a09a475bf14a130a350b4aae" ns1:_="" ns2:_="" ns3:_="">
    <xsd:import namespace="http://schemas.microsoft.com/sharepoint/v3"/>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2"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13"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description="This column will be updated automatically 1 minute after the document is adde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_dlc_DocId xmlns="e2e8627e-9120-4592-bf70-1c86d23ddb27">N7PTXPAKPZVS-511-21</_dlc_DocId>
    <Document_x0020_ID xmlns="33c70a20-266a-45ad-bf4a-dd457e1766dc" xsi:nil="true"/>
    <_dlc_DocIdUrl xmlns="e2e8627e-9120-4592-bf70-1c86d23ddb27">
      <Url>https://intranet.geant.org/gn4/1/Management/pmt/GN4-1ECReview/_layouts/15/DocIdRedir.aspx?ID=N7PTXPAKPZVS-511-21</Url>
      <Description>N7PTXPAKPZVS-511-21</Description>
    </_dlc_DocIdUrl>
  </documentManagement>
</p:properties>
</file>

<file path=customXml/itemProps1.xml><?xml version="1.0" encoding="utf-8"?>
<ds:datastoreItem xmlns:ds="http://schemas.openxmlformats.org/officeDocument/2006/customXml" ds:itemID="{49DB1481-CF3A-4F17-A5F1-D69E11F989A4}">
  <ds:schemaRefs>
    <ds:schemaRef ds:uri="http://schemas.microsoft.com/sharepoint/events"/>
  </ds:schemaRefs>
</ds:datastoreItem>
</file>

<file path=customXml/itemProps2.xml><?xml version="1.0" encoding="utf-8"?>
<ds:datastoreItem xmlns:ds="http://schemas.openxmlformats.org/officeDocument/2006/customXml" ds:itemID="{A53FE90D-B401-46B7-942C-D86B10D7F6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FB8DE6F-4723-47CC-BC82-1B35FF707730}">
  <ds:schemaRefs>
    <ds:schemaRef ds:uri="http://schemas.microsoft.com/sharepoint/v3/contenttype/forms"/>
  </ds:schemaRefs>
</ds:datastoreItem>
</file>

<file path=customXml/itemProps4.xml><?xml version="1.0" encoding="utf-8"?>
<ds:datastoreItem xmlns:ds="http://schemas.openxmlformats.org/officeDocument/2006/customXml" ds:itemID="{3FD943FB-BE63-4EA3-9350-2005CF76D58D}">
  <ds:schemaRefs>
    <ds:schemaRef ds:uri="http://www.w3.org/XML/1998/namespace"/>
    <ds:schemaRef ds:uri="http://purl.org/dc/dcmitype/"/>
    <ds:schemaRef ds:uri="http://purl.org/dc/terms/"/>
    <ds:schemaRef ds:uri="http://purl.org/dc/elements/1.1/"/>
    <ds:schemaRef ds:uri="e2e8627e-9120-4592-bf70-1c86d23ddb27"/>
    <ds:schemaRef ds:uri="http://schemas.microsoft.com/office/2006/documentManagement/types"/>
    <ds:schemaRef ds:uri="http://schemas.microsoft.com/office/infopath/2007/PartnerControls"/>
    <ds:schemaRef ds:uri="http://schemas.microsoft.com/sharepoint/v3"/>
    <ds:schemaRef ds:uri="http://schemas.openxmlformats.org/package/2006/metadata/core-properties"/>
    <ds:schemaRef ds:uri="33c70a20-266a-45ad-bf4a-dd457e1766dc"/>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Tryfon_future work</Template>
  <TotalTime>1239</TotalTime>
  <Words>720</Words>
  <Application>Microsoft Office PowerPoint</Application>
  <PresentationFormat>Widescreen</PresentationFormat>
  <Paragraphs>181</Paragraphs>
  <Slides>10</Slides>
  <Notes>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10</vt:i4>
      </vt:variant>
    </vt:vector>
  </HeadingPairs>
  <TitlesOfParts>
    <vt:vector size="21" baseType="lpstr">
      <vt:lpstr>Batang</vt:lpstr>
      <vt:lpstr>Arial</vt:lpstr>
      <vt:lpstr>Calibri</vt:lpstr>
      <vt:lpstr>Raleway</vt:lpstr>
      <vt:lpstr>Raleway Light</vt:lpstr>
      <vt:lpstr>Tahoma</vt:lpstr>
      <vt:lpstr>Times New Roman</vt:lpstr>
      <vt:lpstr>Verdana</vt:lpstr>
      <vt:lpstr>Wingdings</vt:lpstr>
      <vt:lpstr>GEANT EC Review</vt:lpstr>
      <vt:lpstr>GEANT</vt:lpstr>
      <vt:lpstr>PowerPoint Presentation</vt:lpstr>
      <vt:lpstr>PowerPoint Presentation</vt:lpstr>
      <vt:lpstr>PowerPoint Presentation</vt:lpstr>
      <vt:lpstr>GN4-3 Budget 77.5MEUR 4 years duration</vt:lpstr>
      <vt:lpstr>From GN4-2 to GN4-3</vt:lpstr>
      <vt:lpstr>GN4-3 Structure Nine Support, Service DevOps, and Operations Work Packages</vt:lpstr>
      <vt:lpstr>Work Package 2: Marketing, Communications and Events </vt:lpstr>
      <vt:lpstr>GN4-3N Budget 50.5MEUR 4 years duration</vt:lpstr>
      <vt:lpstr>PowerPoint Presentation</vt:lpstr>
      <vt:lpstr>PowerPoint Presentation</vt:lpstr>
    </vt:vector>
  </TitlesOfParts>
  <Company>DANTE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Bridget Hannigan</dc:creator>
  <cp:lastModifiedBy>Karl Meyer</cp:lastModifiedBy>
  <cp:revision>12</cp:revision>
  <cp:lastPrinted>2016-05-20T16:08:32Z</cp:lastPrinted>
  <dcterms:created xsi:type="dcterms:W3CDTF">2019-01-18T12:37:03Z</dcterms:created>
  <dcterms:modified xsi:type="dcterms:W3CDTF">2019-01-31T10:02:01Z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21940042-bfb9-461c-809f-b0837ff36859</vt:lpwstr>
  </property>
  <property fmtid="{D5CDD505-2E9C-101B-9397-08002B2CF9AE}" pid="3" name="ContentTypeId">
    <vt:lpwstr>0x010100290C547B1D5DE94C9AC4357D82A4AA93</vt:lpwstr>
  </property>
</Properties>
</file>