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6" r:id="rId5"/>
    <p:sldMasterId id="2147483652" r:id="rId6"/>
    <p:sldMasterId id="2147483662" r:id="rId7"/>
    <p:sldMasterId id="2147483693" r:id="rId8"/>
    <p:sldMasterId id="2147483698" r:id="rId9"/>
    <p:sldMasterId id="2147483665" r:id="rId10"/>
  </p:sldMasterIdLst>
  <p:notesMasterIdLst>
    <p:notesMasterId r:id="rId20"/>
  </p:notesMasterIdLst>
  <p:handoutMasterIdLst>
    <p:handoutMasterId r:id="rId21"/>
  </p:handoutMasterIdLst>
  <p:sldIdLst>
    <p:sldId id="262" r:id="rId11"/>
    <p:sldId id="270" r:id="rId12"/>
    <p:sldId id="286" r:id="rId13"/>
    <p:sldId id="287" r:id="rId14"/>
    <p:sldId id="290" r:id="rId15"/>
    <p:sldId id="294" r:id="rId16"/>
    <p:sldId id="292" r:id="rId17"/>
    <p:sldId id="293" r:id="rId18"/>
    <p:sldId id="288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Roboto Black" panose="020B0604020202020204" charset="0"/>
      <p:regular r:id="rId26"/>
      <p:bold r:id="rId27"/>
      <p:boldItalic r:id="rId28"/>
    </p:embeddedFont>
    <p:embeddedFont>
      <p:font typeface="Roboto Light" panose="020B0604020202020204" charset="0"/>
      <p:regular r:id="rId29"/>
      <p:italic r:id="rId30"/>
    </p:embeddedFont>
    <p:embeddedFont>
      <p:font typeface="Roboto Medium" panose="020B0604020202020204" charset="0"/>
      <p:regular r:id="rId31"/>
      <p:italic r:id="rId32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898"/>
    <a:srgbClr val="003D50"/>
    <a:srgbClr val="0D224C"/>
    <a:srgbClr val="384973"/>
    <a:srgbClr val="007FB3"/>
    <a:srgbClr val="8E1558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4FEABF-FEC3-2B43-33EE-510B57D2E6CD}" v="8" dt="2019-02-04T11:17:12.183"/>
    <p1510:client id="{23B18CF3-D6EA-4CCC-83DA-F7C9889249B0}" v="4" dt="2019-02-04T11:28:57.712"/>
    <p1510:client id="{1484B731-018B-4051-B917-5D132104D98D}" v="7" dt="2019-02-04T14:30:25.2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5239"/>
        <p:guide pos="2880"/>
        <p:guide orient="horz" pos="162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font" Target="fonts/font5.fntdata"/><Relationship Id="rId21" Type="http://schemas.openxmlformats.org/officeDocument/2006/relationships/handoutMaster" Target="handoutMasters/handoutMaster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4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font" Target="fonts/font10.fntdata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heme" Target="theme/theme1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528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705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055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275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223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583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869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94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239D9C-EA5C-4DDB-ACFA-8E457CD8E0F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background image (via slide master)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 (white or black text)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One </a:t>
            </a:r>
            <a:r>
              <a:rPr lang="en-GB" err="1"/>
              <a:t>Castlepark</a:t>
            </a:r>
            <a:r>
              <a:rPr lang="en-GB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.emf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D57FB77-8E92-4A92-B0CC-ACAAF9C91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1731696"/>
            <a:ext cx="6518277" cy="879509"/>
          </a:xfrm>
        </p:spPr>
        <p:txBody>
          <a:bodyPr/>
          <a:lstStyle/>
          <a:p>
            <a:r>
              <a:rPr lang="en-GB"/>
              <a:t>Bringing colleagues together, wherever they are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884E5B4-DBFB-4A00-8C33-0CEDF334291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/>
              <a:t>Maddy Wall, internal communications and engagement manager, and Hannah Tennant, membership communications assistant</a:t>
            </a:r>
          </a:p>
        </p:txBody>
      </p:sp>
    </p:spTree>
    <p:extLst>
      <p:ext uri="{BB962C8B-B14F-4D97-AF65-F5344CB8AC3E}">
        <p14:creationId xmlns:p14="http://schemas.microsoft.com/office/powerpoint/2010/main" val="219363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7CF89-B7FE-4DFD-A645-8816D4C6A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bit of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772F2-4FA3-44E4-985B-55A77ED3A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More than 660 colleagues in December 2018 – since January 2019, more than 750 and growing</a:t>
            </a:r>
          </a:p>
          <a:p>
            <a:r>
              <a:rPr lang="en-GB"/>
              <a:t>Range of roles</a:t>
            </a:r>
          </a:p>
          <a:p>
            <a:r>
              <a:rPr lang="en-GB"/>
              <a:t>Range of locations – all corners of the UK, and further afield</a:t>
            </a:r>
          </a:p>
          <a:p>
            <a:r>
              <a:rPr lang="en-GB"/>
              <a:t>Brings some challenges!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E3324-BCC9-4FB9-8D6D-980319C2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2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C7F6D8-E0BB-4482-9BDC-41350D00FB1F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/>
              <a:t>About Jisc</a:t>
            </a:r>
          </a:p>
        </p:txBody>
      </p:sp>
    </p:spTree>
    <p:extLst>
      <p:ext uri="{BB962C8B-B14F-4D97-AF65-F5344CB8AC3E}">
        <p14:creationId xmlns:p14="http://schemas.microsoft.com/office/powerpoint/2010/main" val="266666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Some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Clear, authentic leadership</a:t>
            </a:r>
          </a:p>
          <a:p>
            <a:r>
              <a:rPr lang="en-GB"/>
              <a:t>Two-way </a:t>
            </a:r>
          </a:p>
          <a:p>
            <a:r>
              <a:rPr lang="en-GB"/>
              <a:t>Face-to-face</a:t>
            </a:r>
          </a:p>
          <a:p>
            <a:r>
              <a:rPr lang="en-GB"/>
              <a:t>Equal opportunities for everyone, wherever they are</a:t>
            </a:r>
          </a:p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FFCDD7-0B47-4B25-B626-87C36ABCA17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/>
              <a:t>Good employee engagement</a:t>
            </a:r>
          </a:p>
        </p:txBody>
      </p:sp>
    </p:spTree>
    <p:extLst>
      <p:ext uri="{BB962C8B-B14F-4D97-AF65-F5344CB8AC3E}">
        <p14:creationId xmlns:p14="http://schemas.microsoft.com/office/powerpoint/2010/main" val="276716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Our journey with our all-hands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err="1"/>
              <a:t>VScene</a:t>
            </a:r>
            <a:endParaRPr lang="en-GB"/>
          </a:p>
          <a:p>
            <a:r>
              <a:rPr lang="en-GB"/>
              <a:t>Adobe Connect </a:t>
            </a:r>
          </a:p>
          <a:p>
            <a:r>
              <a:rPr lang="en-GB"/>
              <a:t>Zoom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FFCDD7-0B47-4B25-B626-87C36ABCA17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/>
              <a:t>Trial and error….and success!</a:t>
            </a:r>
          </a:p>
        </p:txBody>
      </p:sp>
    </p:spTree>
    <p:extLst>
      <p:ext uri="{BB962C8B-B14F-4D97-AF65-F5344CB8AC3E}">
        <p14:creationId xmlns:p14="http://schemas.microsoft.com/office/powerpoint/2010/main" val="275010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latin typeface="Roboto Black"/>
                <a:ea typeface="Roboto Black"/>
              </a:rPr>
              <a:t>Account managers- online information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90170" indent="-90170"/>
            <a:r>
              <a:rPr lang="en-GB">
                <a:latin typeface="Roboto Light"/>
                <a:ea typeface="Roboto Light"/>
              </a:rPr>
              <a:t>Approx 25 account managers</a:t>
            </a:r>
            <a:endParaRPr lang="en-GB"/>
          </a:p>
          <a:p>
            <a:pPr marL="90170" indent="-90170"/>
            <a:r>
              <a:rPr lang="en-GB">
                <a:latin typeface="Roboto Light"/>
                <a:ea typeface="Roboto Light"/>
              </a:rPr>
              <a:t>Spread throughout the UK – all home based</a:t>
            </a:r>
            <a:endParaRPr lang="en-GB"/>
          </a:p>
          <a:p>
            <a:pPr marL="90170" indent="-90170"/>
            <a:r>
              <a:rPr lang="en-GB">
                <a:latin typeface="Roboto Light"/>
                <a:ea typeface="Roboto Light"/>
              </a:rPr>
              <a:t>Communication effectively delivered through:</a:t>
            </a:r>
            <a:endParaRPr lang="en-GB"/>
          </a:p>
          <a:p>
            <a:pPr lvl="1" indent="-90170"/>
            <a:r>
              <a:rPr lang="en-GB">
                <a:latin typeface="Roboto Light"/>
                <a:ea typeface="Roboto Light"/>
              </a:rPr>
              <a:t>Microsoft teams</a:t>
            </a:r>
            <a:endParaRPr lang="en-GB"/>
          </a:p>
          <a:p>
            <a:pPr lvl="1" indent="-90170"/>
            <a:r>
              <a:rPr lang="en-GB">
                <a:latin typeface="Roboto Light"/>
                <a:ea typeface="Roboto Light"/>
              </a:rPr>
              <a:t>Zoom (online briefings)</a:t>
            </a:r>
            <a:endParaRPr lang="en-GB"/>
          </a:p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FFCDD7-0B47-4B25-B626-87C36ABCA17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>
                <a:latin typeface="Roboto Medium"/>
                <a:ea typeface="Roboto Medium"/>
              </a:rPr>
              <a:t>Background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669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latin typeface="Roboto Black"/>
                <a:ea typeface="Roboto Black"/>
              </a:rPr>
              <a:t>Zoom – Q&amp;A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77C30ABB-2A7A-46B2-BE75-0ADAB403E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021" y="684021"/>
            <a:ext cx="4313103" cy="369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53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latin typeface="Roboto Black"/>
                <a:ea typeface="Roboto Black"/>
              </a:rPr>
              <a:t>Zoom – Polls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7D7E5F3-B2AC-4195-8644-5F74ADCD3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52" y="682249"/>
            <a:ext cx="3156332" cy="417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70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GB">
                <a:latin typeface="Roboto Black"/>
                <a:ea typeface="Roboto Black"/>
              </a:rPr>
              <a:t>Zoom – session recording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90170" indent="-90170"/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7" descr="A picture containing object, table, indoor, candelabrum&#10;&#10;Description generated with very high confidence">
            <a:extLst>
              <a:ext uri="{FF2B5EF4-FFF2-40B4-BE49-F238E27FC236}">
                <a16:creationId xmlns:a16="http://schemas.microsoft.com/office/drawing/2014/main" id="{390054F3-B9E9-4111-8E19-1018E33B2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111" y="874422"/>
            <a:ext cx="4609181" cy="345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07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1226-00AA-4131-9398-2AA4F089D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7951711" cy="453998"/>
          </a:xfrm>
        </p:spPr>
        <p:txBody>
          <a:bodyPr lIns="0" tIns="0" rIns="0" bIns="0" anchor="t"/>
          <a:lstStyle/>
          <a:p>
            <a:r>
              <a:rPr lang="en-GB">
                <a:latin typeface="Roboto Black"/>
                <a:ea typeface="Roboto Black"/>
              </a:rPr>
              <a:t>Having moments together online as one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04741-7201-41A1-8CE3-CB80F3C23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95739-32F0-4BD1-89BD-14A1DA6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BA4F03-A495-4BA1-9640-06179F29D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405" y="2443723"/>
            <a:ext cx="6517189" cy="2560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CA4AC7-B675-49DE-94C3-C1A4BA45E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805" y="2596123"/>
            <a:ext cx="6517189" cy="2560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C2B507-6CC2-4082-9D55-BD01A20325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9251" y="901477"/>
            <a:ext cx="3722298" cy="372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2170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3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4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547973C1-2CD6-4070-B9DD-672EA3F34DE6}"/>
    </a:ext>
  </a:extLst>
</a:theme>
</file>

<file path=ppt/theme/theme5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9E39C85D-F23C-4DB6-96DE-17779D83D688}"/>
    </a:ext>
  </a:extLst>
</a:theme>
</file>

<file path=ppt/theme/theme6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ExpireDate xmlns="http://schemas.microsoft.com/sharepoint/v3">2025-01-30T15:09:26+00:00</_dlc_ExpireDate>
    <Function xmlns="7c455f33-77d2-4545-9ec6-8ece34099d2f" xsi:nil="true"/>
    <TaxCatchAll xmlns="7c455f33-77d2-4545-9ec6-8ece34099d2f"/>
    <o3e00855bc374b759da538ff30e63d2d xmlns="7c455f33-77d2-4545-9ec6-8ece34099d2f">
      <Terms xmlns="http://schemas.microsoft.com/office/infopath/2007/PartnerControls"/>
    </o3e00855bc374b759da538ff30e63d2d>
    <beac81da286b469dadad0c380161b0be xmlns="7c455f33-77d2-4545-9ec6-8ece34099d2f">
      <Terms xmlns="http://schemas.microsoft.com/office/infopath/2007/PartnerControls"/>
    </beac81da286b469dadad0c380161b0be>
    <_dlc_ExpireDateSaved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omms and Marketing records" ma:contentTypeID="0x010100163CB2A03B5B6F4AA0C64FC7508AF9D100913FAB32CDFA5541976079AB4CC92648" ma:contentTypeVersion="11" ma:contentTypeDescription="Records relating to Jisc's comms, marketing, branding and event management activities" ma:contentTypeScope="" ma:versionID="ca0fb69c09c2c0e08dbcc12fa6d43282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targetNamespace="http://schemas.microsoft.com/office/2006/metadata/properties" ma:root="true" ma:fieldsID="8086125cbbdc0bdd803fe81e0aa5f773" ns1:_="" ns2:_="">
    <xsd:import namespace="http://schemas.microsoft.com/sharepoint/v3"/>
    <xsd:import namespace="7c455f33-77d2-4545-9ec6-8ece34099d2f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Function" minOccurs="0"/>
                <xsd:element ref="ns2:o3e00855bc374b759da538ff30e63d2d" minOccurs="0"/>
                <xsd:element ref="ns2:beac81da286b469dadad0c380161b0be" minOccurs="0"/>
                <xsd:element ref="ns1:_dlc_Exempt" minOccurs="0"/>
                <xsd:element ref="ns1:_dlc_ExpireDateSaved" minOccurs="0"/>
                <xsd:element ref="ns1:_dlc_Expire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5" nillable="true" ma:displayName="Exempt from Policy" ma:description="" ma:hidden="true" ma:internalName="_dlc_Exempt" ma:readOnly="true">
      <xsd:simpleType>
        <xsd:restriction base="dms:Unknown"/>
      </xsd:simpleType>
    </xsd:element>
    <xsd:element name="_dlc_ExpireDateSaved" ma:index="16" nillable="true" ma:displayName="Original Expiration Date" ma:description="" ma:hidden="true" ma:internalName="_dlc_ExpireDateSaved" ma:readOnly="true">
      <xsd:simpleType>
        <xsd:restriction base="dms:DateTime"/>
      </xsd:simpleType>
    </xsd:element>
    <xsd:element name="_dlc_ExpireDate" ma:index="17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363af8a8-2cc6-48c4-877d-7fb77b71f631}" ma:internalName="TaxCatchAll" ma:showField="CatchAllData" ma:web="e92d8196-2bb2-4445-883c-df67103004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363af8a8-2cc6-48c4-877d-7fb77b71f631}" ma:internalName="TaxCatchAllLabel" ma:readOnly="true" ma:showField="CatchAllDataLabel" ma:web="e92d8196-2bb2-4445-883c-df67103004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unction" ma:index="10" nillable="true" ma:displayName="Function" ma:internalName="Function">
      <xsd:simpleType>
        <xsd:restriction base="dms:Text">
          <xsd:maxLength value="255"/>
        </xsd:restriction>
      </xsd:simpleType>
    </xsd:element>
    <xsd:element name="o3e00855bc374b759da538ff30e63d2d" ma:index="11" nillable="true" ma:taxonomy="true" ma:internalName="o3e00855bc374b759da538ff30e63d2d" ma:taxonomyFieldName="Document_x0020_Descriptor" ma:displayName="Document Descriptor" ma:readOnly="false" ma:default="" ma:fieldId="{83e00855-bc37-4b75-9da5-38ff30e63d2d}" ma:sspId="79c6cfb5-50bc-4fca-81ee-f60fcea9a646" ma:termSetId="8c9dea71-68e7-4a16-8a3d-008d4dfe0c2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ac81da286b469dadad0c380161b0be" ma:index="13" nillable="true" ma:taxonomy="true" ma:internalName="beac81da286b469dadad0c380161b0be" ma:taxonomyFieldName="Project_x0020_Title" ma:displayName="Project Title" ma:default="" ma:fieldId="{beac81da-286b-469d-adad-0c380161b0be}" ma:sspId="79c6cfb5-50bc-4fca-81ee-f60fcea9a646" ma:termSetId="6c5a7b74-6917-43e6-864d-abc00d3b3e7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Policy Auditing</Name>
    <Synchronization>Synchronous</Synchronization>
    <Type>10001</Type>
    <SequenceNumber>1100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Version=16.0.0.0, Culture=neutral, PublicKeyToken=71e9bce111e9429c</Assembly>
    <Class>Microsoft.Office.RecordsManagement.Internal.AuditHandler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5BC0AB-8A4C-4495-A98F-26E6E2B61CE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c455f33-77d2-4545-9ec6-8ece34099d2f"/>
  </ds:schemaRefs>
</ds:datastoreItem>
</file>

<file path=customXml/itemProps2.xml><?xml version="1.0" encoding="utf-8"?>
<ds:datastoreItem xmlns:ds="http://schemas.openxmlformats.org/officeDocument/2006/customXml" ds:itemID="{7F2FFC9E-C59F-4973-A662-0BA81D7082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7FCAB0-AAA9-4473-A788-4A750C4892E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43272C7-B569-4EA8-90DA-2BE9252187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Application>Microsoft Office PowerPoint</Application>
  <PresentationFormat>On-screen Show (16:9)</PresentationFormat>
  <Slides>9</Slides>
  <Notes>8</Notes>
  <HiddenSlides>0</HiddenSlide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COVERS</vt:lpstr>
      <vt:lpstr>NAVY</vt:lpstr>
      <vt:lpstr>JADE</vt:lpstr>
      <vt:lpstr>PURPLE</vt:lpstr>
      <vt:lpstr>GRAPE</vt:lpstr>
      <vt:lpstr>PALE YELLOW</vt:lpstr>
      <vt:lpstr>Bringing colleagues together, wherever they are</vt:lpstr>
      <vt:lpstr>A bit of background</vt:lpstr>
      <vt:lpstr>Some basics</vt:lpstr>
      <vt:lpstr>Our journey with our all-hands</vt:lpstr>
      <vt:lpstr>Account managers- online information</vt:lpstr>
      <vt:lpstr>Zoom – Q&amp;A</vt:lpstr>
      <vt:lpstr>Zoom – Polls</vt:lpstr>
      <vt:lpstr>Zoom – session recording</vt:lpstr>
      <vt:lpstr>Having moments together online as one organisation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revision>1</cp:revision>
  <cp:lastPrinted>2018-08-23T11:32:46Z</cp:lastPrinted>
  <dcterms:created xsi:type="dcterms:W3CDTF">2018-09-06T10:10:51Z</dcterms:created>
  <dcterms:modified xsi:type="dcterms:W3CDTF">2019-02-04T14:32:37Z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policyId">
    <vt:lpwstr>0x010100FE5F9A7BD11B29499F57C8945F70B622|1139509062</vt:lpwstr>
  </property>
  <property fmtid="{D5CDD505-2E9C-101B-9397-08002B2CF9AE}" pid="3" name="ContentTypeId">
    <vt:lpwstr>0x010100163CB2A03B5B6F4AA0C64FC7508AF9D100913FAB32CDFA5541976079AB4CC92648</vt:lpwstr>
  </property>
  <property fmtid="{D5CDD505-2E9C-101B-9397-08002B2CF9AE}" pid="4" name="ItemRetentionFormula">
    <vt:lpwstr>&lt;formula id="Microsoft.Office.RecordsManagement.PolicyFeatures.Expiration.Formula.BuiltIn"&gt;&lt;number&gt;6&lt;/number&gt;&lt;property&gt;Created&lt;/property&gt;&lt;propertyId&gt;8c06beca-0777-48f7-91c7-6da68bc07b69&lt;/propertyId&gt;&lt;period&gt;years&lt;/period&gt;&lt;/formula&gt;</vt:lpwstr>
  </property>
  <property fmtid="{D5CDD505-2E9C-101B-9397-08002B2CF9AE}" pid="5" name="_dlc_DocIdItemGuid">
    <vt:lpwstr>94fcb413-5bd5-4895-8e9d-46f1f987da3e</vt:lpwstr>
  </property>
  <property fmtid="{D5CDD505-2E9C-101B-9397-08002B2CF9AE}" pid="6" name="Document Descriptor">
    <vt:lpwstr/>
  </property>
  <property fmtid="{D5CDD505-2E9C-101B-9397-08002B2CF9AE}" pid="7" name="AuthorIds_UIVersion_512">
    <vt:lpwstr>2204</vt:lpwstr>
  </property>
  <property fmtid="{D5CDD505-2E9C-101B-9397-08002B2CF9AE}" pid="8" name="Project Title">
    <vt:lpwstr/>
  </property>
</Properties>
</file>