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7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8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9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  <p:sldMasterId id="2147483673" r:id="rId4"/>
    <p:sldMasterId id="2147483684" r:id="rId5"/>
    <p:sldMasterId id="2147483691" r:id="rId6"/>
    <p:sldMasterId id="2147483693" r:id="rId7"/>
    <p:sldMasterId id="2147483698" r:id="rId8"/>
    <p:sldMasterId id="2147483767" r:id="rId9"/>
    <p:sldMasterId id="2147483780" r:id="rId10"/>
    <p:sldMasterId id="2147483791" r:id="rId11"/>
    <p:sldMasterId id="2147483796" r:id="rId12"/>
  </p:sldMasterIdLst>
  <p:notesMasterIdLst>
    <p:notesMasterId r:id="rId26"/>
  </p:notesMasterIdLst>
  <p:handoutMasterIdLst>
    <p:handoutMasterId r:id="rId27"/>
  </p:handoutMasterIdLst>
  <p:sldIdLst>
    <p:sldId id="277" r:id="rId13"/>
    <p:sldId id="289" r:id="rId14"/>
    <p:sldId id="301" r:id="rId15"/>
    <p:sldId id="296" r:id="rId16"/>
    <p:sldId id="303" r:id="rId17"/>
    <p:sldId id="274" r:id="rId18"/>
    <p:sldId id="304" r:id="rId19"/>
    <p:sldId id="302" r:id="rId20"/>
    <p:sldId id="306" r:id="rId21"/>
    <p:sldId id="309" r:id="rId22"/>
    <p:sldId id="308" r:id="rId23"/>
    <p:sldId id="298" r:id="rId24"/>
    <p:sldId id="266" r:id="rId25"/>
  </p:sldIdLst>
  <p:sldSz cx="9144000" cy="5143500" type="screen16x9"/>
  <p:notesSz cx="6669088" cy="9872663"/>
  <p:defaultTextStyle>
    <a:defPPr>
      <a:defRPr lang="en-GB"/>
    </a:defPPr>
    <a:lvl1pPr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 Fry" initials="JF" lastIdx="1" clrIdx="0">
    <p:extLst>
      <p:ext uri="{19B8F6BF-5375-455C-9EA6-DF929625EA0E}">
        <p15:presenceInfo xmlns:p15="http://schemas.microsoft.com/office/powerpoint/2012/main" userId="S-1-5-21-895132487-3713010544-511313847-6595" providerId="AD"/>
      </p:ext>
    </p:extLst>
  </p:cmAuthor>
  <p:cmAuthor id="2" name="Jessica Wu" initials="JW" lastIdx="1" clrIdx="1">
    <p:extLst>
      <p:ext uri="{19B8F6BF-5375-455C-9EA6-DF929625EA0E}">
        <p15:presenceInfo xmlns:p15="http://schemas.microsoft.com/office/powerpoint/2012/main" userId="S-1-5-21-895132487-3713010544-511313847-45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340"/>
    <a:srgbClr val="B71A8B"/>
    <a:srgbClr val="9BA7B0"/>
    <a:srgbClr val="B9C9D5"/>
    <a:srgbClr val="4A2C26"/>
    <a:srgbClr val="FFFFFF"/>
    <a:srgbClr val="000000"/>
    <a:srgbClr val="2C3841"/>
    <a:srgbClr val="458557"/>
    <a:srgbClr val="CAD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0892" autoAdjust="0"/>
  </p:normalViewPr>
  <p:slideViewPr>
    <p:cSldViewPr snapToGrid="0">
      <p:cViewPr varScale="1">
        <p:scale>
          <a:sx n="101" d="100"/>
          <a:sy n="101" d="100"/>
        </p:scale>
        <p:origin x="994" y="11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8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 Fry" userId="8b20a907-8b17-44bc-9008-9ec9e48e7b9f" providerId="ADAL" clId="{976366BB-75C0-4EF7-89A9-CB14EC04FBE7}"/>
    <pc:docChg chg="undo custSel addSld delSld modSld sldOrd">
      <pc:chgData name="Josh Fry" userId="8b20a907-8b17-44bc-9008-9ec9e48e7b9f" providerId="ADAL" clId="{976366BB-75C0-4EF7-89A9-CB14EC04FBE7}" dt="2017-09-14T13:33:09.847" v="1823" actId="20577"/>
      <pc:docMkLst>
        <pc:docMk/>
      </pc:docMkLst>
      <pc:sldChg chg="modSp">
        <pc:chgData name="Josh Fry" userId="8b20a907-8b17-44bc-9008-9ec9e48e7b9f" providerId="ADAL" clId="{976366BB-75C0-4EF7-89A9-CB14EC04FBE7}" dt="2017-09-14T13:18:31.614" v="1273" actId="20577"/>
        <pc:sldMkLst>
          <pc:docMk/>
          <pc:sldMk cId="0" sldId="256"/>
        </pc:sldMkLst>
        <pc:spChg chg="mod">
          <ac:chgData name="Josh Fry" userId="8b20a907-8b17-44bc-9008-9ec9e48e7b9f" providerId="ADAL" clId="{976366BB-75C0-4EF7-89A9-CB14EC04FBE7}" dt="2017-09-14T13:18:31.614" v="1273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Josh Fry" userId="8b20a907-8b17-44bc-9008-9ec9e48e7b9f" providerId="ADAL" clId="{976366BB-75C0-4EF7-89A9-CB14EC04FBE7}" dt="2017-09-13T13:36:06.233" v="726" actId="20577"/>
          <ac:spMkLst>
            <pc:docMk/>
            <pc:sldMk cId="0" sldId="256"/>
            <ac:spMk id="11" creationId="{3BB02E24-D36F-42F4-93C5-1D4145C0A31F}"/>
          </ac:spMkLst>
        </pc:spChg>
      </pc:sldChg>
      <pc:sldChg chg="addSp delSp modSp">
        <pc:chgData name="Josh Fry" userId="8b20a907-8b17-44bc-9008-9ec9e48e7b9f" providerId="ADAL" clId="{976366BB-75C0-4EF7-89A9-CB14EC04FBE7}" dt="2017-09-14T13:18:36.638" v="1275" actId="20577"/>
        <pc:sldMkLst>
          <pc:docMk/>
          <pc:sldMk cId="430803173" sldId="258"/>
        </pc:sldMkLst>
        <pc:spChg chg="add mod">
          <ac:chgData name="Josh Fry" userId="8b20a907-8b17-44bc-9008-9ec9e48e7b9f" providerId="ADAL" clId="{976366BB-75C0-4EF7-89A9-CB14EC04FBE7}" dt="2017-09-14T09:26:29.552" v="1131" actId="20577"/>
          <ac:spMkLst>
            <pc:docMk/>
            <pc:sldMk cId="430803173" sldId="258"/>
            <ac:spMk id="2" creationId="{EB702362-646C-4BD3-8EA6-66C476455C7C}"/>
          </ac:spMkLst>
        </pc:spChg>
        <pc:spChg chg="del mod">
          <ac:chgData name="Josh Fry" userId="8b20a907-8b17-44bc-9008-9ec9e48e7b9f" providerId="ADAL" clId="{976366BB-75C0-4EF7-89A9-CB14EC04FBE7}" dt="2017-09-14T11:13:39.395" v="1176"/>
          <ac:spMkLst>
            <pc:docMk/>
            <pc:sldMk cId="430803173" sldId="258"/>
            <ac:spMk id="5" creationId="{00000000-0000-0000-0000-000000000000}"/>
          </ac:spMkLst>
        </pc:spChg>
        <pc:spChg chg="add mod">
          <ac:chgData name="Josh Fry" userId="8b20a907-8b17-44bc-9008-9ec9e48e7b9f" providerId="ADAL" clId="{976366BB-75C0-4EF7-89A9-CB14EC04FBE7}" dt="2017-09-13T08:14:13.132" v="424" actId="1076"/>
          <ac:spMkLst>
            <pc:docMk/>
            <pc:sldMk cId="430803173" sldId="258"/>
            <ac:spMk id="8" creationId="{A630069F-0965-4844-B35F-D418B4F1F3B8}"/>
          </ac:spMkLst>
        </pc:spChg>
        <pc:spChg chg="add del">
          <ac:chgData name="Josh Fry" userId="8b20a907-8b17-44bc-9008-9ec9e48e7b9f" providerId="ADAL" clId="{976366BB-75C0-4EF7-89A9-CB14EC04FBE7}" dt="2017-09-14T11:13:36.575" v="1174"/>
          <ac:spMkLst>
            <pc:docMk/>
            <pc:sldMk cId="430803173" sldId="258"/>
            <ac:spMk id="9" creationId="{1CF9F33A-7D1C-470A-A720-E5178BB88420}"/>
          </ac:spMkLst>
        </pc:spChg>
        <pc:spChg chg="add mod">
          <ac:chgData name="Josh Fry" userId="8b20a907-8b17-44bc-9008-9ec9e48e7b9f" providerId="ADAL" clId="{976366BB-75C0-4EF7-89A9-CB14EC04FBE7}" dt="2017-09-14T13:18:36.638" v="1275" actId="20577"/>
          <ac:spMkLst>
            <pc:docMk/>
            <pc:sldMk cId="430803173" sldId="258"/>
            <ac:spMk id="10" creationId="{DA36B319-CB0B-4437-8ED1-A150A87BCFD2}"/>
          </ac:spMkLst>
        </pc:spChg>
        <pc:graphicFrameChg chg="mod">
          <ac:chgData name="Josh Fry" userId="8b20a907-8b17-44bc-9008-9ec9e48e7b9f" providerId="ADAL" clId="{976366BB-75C0-4EF7-89A9-CB14EC04FBE7}" dt="2017-09-13T08:13:51.841" v="423" actId="1076"/>
          <ac:graphicFrameMkLst>
            <pc:docMk/>
            <pc:sldMk cId="430803173" sldId="258"/>
            <ac:graphicFrameMk id="7" creationId="{F134A5B5-B8FC-4028-A9B7-146400A0763F}"/>
          </ac:graphicFrameMkLst>
        </pc:graphicFrameChg>
      </pc:sldChg>
      <pc:sldChg chg="addSp delSp modSp ord">
        <pc:chgData name="Josh Fry" userId="8b20a907-8b17-44bc-9008-9ec9e48e7b9f" providerId="ADAL" clId="{976366BB-75C0-4EF7-89A9-CB14EC04FBE7}" dt="2017-09-14T13:27:16.910" v="1512" actId="20577"/>
        <pc:sldMkLst>
          <pc:docMk/>
          <pc:sldMk cId="4294304050" sldId="260"/>
        </pc:sldMkLst>
        <pc:spChg chg="del">
          <ac:chgData name="Josh Fry" userId="8b20a907-8b17-44bc-9008-9ec9e48e7b9f" providerId="ADAL" clId="{976366BB-75C0-4EF7-89A9-CB14EC04FBE7}" dt="2017-09-14T13:22:02.397" v="1316" actId="478"/>
          <ac:spMkLst>
            <pc:docMk/>
            <pc:sldMk cId="4294304050" sldId="260"/>
            <ac:spMk id="4" creationId="{00000000-0000-0000-0000-000000000000}"/>
          </ac:spMkLst>
        </pc:spChg>
        <pc:spChg chg="del">
          <ac:chgData name="Josh Fry" userId="8b20a907-8b17-44bc-9008-9ec9e48e7b9f" providerId="ADAL" clId="{976366BB-75C0-4EF7-89A9-CB14EC04FBE7}" dt="2017-09-14T09:28:30.766" v="1142" actId="478"/>
          <ac:spMkLst>
            <pc:docMk/>
            <pc:sldMk cId="4294304050" sldId="260"/>
            <ac:spMk id="5" creationId="{00000000-0000-0000-0000-000000000000}"/>
          </ac:spMkLst>
        </pc:spChg>
        <pc:spChg chg="add mod">
          <ac:chgData name="Josh Fry" userId="8b20a907-8b17-44bc-9008-9ec9e48e7b9f" providerId="ADAL" clId="{976366BB-75C0-4EF7-89A9-CB14EC04FBE7}" dt="2017-09-14T13:27:16.910" v="1512" actId="20577"/>
          <ac:spMkLst>
            <pc:docMk/>
            <pc:sldMk cId="4294304050" sldId="260"/>
            <ac:spMk id="15" creationId="{314FCD93-B45E-4329-BEF0-3B13A4423404}"/>
          </ac:spMkLst>
        </pc:spChg>
        <pc:spChg chg="add del">
          <ac:chgData name="Josh Fry" userId="8b20a907-8b17-44bc-9008-9ec9e48e7b9f" providerId="ADAL" clId="{976366BB-75C0-4EF7-89A9-CB14EC04FBE7}" dt="2017-09-14T13:18:04.736" v="1269" actId="478"/>
          <ac:spMkLst>
            <pc:docMk/>
            <pc:sldMk cId="4294304050" sldId="260"/>
            <ac:spMk id="16" creationId="{B8DCC4D9-5E9C-4469-8D63-3DA538122968}"/>
          </ac:spMkLst>
        </pc:spChg>
        <pc:spChg chg="add mod">
          <ac:chgData name="Josh Fry" userId="8b20a907-8b17-44bc-9008-9ec9e48e7b9f" providerId="ADAL" clId="{976366BB-75C0-4EF7-89A9-CB14EC04FBE7}" dt="2017-09-14T13:20:51.341" v="1304" actId="255"/>
          <ac:spMkLst>
            <pc:docMk/>
            <pc:sldMk cId="4294304050" sldId="260"/>
            <ac:spMk id="17" creationId="{B25C6C40-3765-4C6C-B3E8-D5E38C750D39}"/>
          </ac:spMkLst>
        </pc:spChg>
        <pc:spChg chg="add mod">
          <ac:chgData name="Josh Fry" userId="8b20a907-8b17-44bc-9008-9ec9e48e7b9f" providerId="ADAL" clId="{976366BB-75C0-4EF7-89A9-CB14EC04FBE7}" dt="2017-09-14T13:20:41.622" v="1302" actId="2711"/>
          <ac:spMkLst>
            <pc:docMk/>
            <pc:sldMk cId="4294304050" sldId="260"/>
            <ac:spMk id="18" creationId="{EAA5BC7D-1728-4D6E-8142-D7B3B81E7B7A}"/>
          </ac:spMkLst>
        </pc:spChg>
        <pc:grpChg chg="mod">
          <ac:chgData name="Josh Fry" userId="8b20a907-8b17-44bc-9008-9ec9e48e7b9f" providerId="ADAL" clId="{976366BB-75C0-4EF7-89A9-CB14EC04FBE7}" dt="2017-09-14T13:20:56.142" v="1306" actId="1036"/>
          <ac:grpSpMkLst>
            <pc:docMk/>
            <pc:sldMk cId="4294304050" sldId="260"/>
            <ac:grpSpMk id="32" creationId="{265389EF-F109-4EDA-B47D-D0EC67F1A6D4}"/>
          </ac:grpSpMkLst>
        </pc:grpChg>
      </pc:sldChg>
      <pc:sldChg chg="addSp delSp modSp">
        <pc:chgData name="Josh Fry" userId="8b20a907-8b17-44bc-9008-9ec9e48e7b9f" providerId="ADAL" clId="{976366BB-75C0-4EF7-89A9-CB14EC04FBE7}" dt="2017-09-14T13:29:16.663" v="1546"/>
        <pc:sldMkLst>
          <pc:docMk/>
          <pc:sldMk cId="1302291908" sldId="261"/>
        </pc:sldMkLst>
        <pc:spChg chg="del mod">
          <ac:chgData name="Josh Fry" userId="8b20a907-8b17-44bc-9008-9ec9e48e7b9f" providerId="ADAL" clId="{976366BB-75C0-4EF7-89A9-CB14EC04FBE7}" dt="2017-09-14T11:13:52.559" v="1179"/>
          <ac:spMkLst>
            <pc:docMk/>
            <pc:sldMk cId="1302291908" sldId="261"/>
            <ac:spMk id="5" creationId="{00000000-0000-0000-0000-000000000000}"/>
          </ac:spMkLst>
        </pc:spChg>
        <pc:spChg chg="add mod">
          <ac:chgData name="Josh Fry" userId="8b20a907-8b17-44bc-9008-9ec9e48e7b9f" providerId="ADAL" clId="{976366BB-75C0-4EF7-89A9-CB14EC04FBE7}" dt="2017-09-14T13:18:40.874" v="1277" actId="20577"/>
          <ac:spMkLst>
            <pc:docMk/>
            <pc:sldMk cId="1302291908" sldId="261"/>
            <ac:spMk id="8" creationId="{934C6689-8B18-4269-9354-1592A57B181E}"/>
          </ac:spMkLst>
        </pc:spChg>
        <pc:graphicFrameChg chg="mod">
          <ac:chgData name="Josh Fry" userId="8b20a907-8b17-44bc-9008-9ec9e48e7b9f" providerId="ADAL" clId="{976366BB-75C0-4EF7-89A9-CB14EC04FBE7}" dt="2017-09-14T13:29:16.663" v="1546"/>
          <ac:graphicFrameMkLst>
            <pc:docMk/>
            <pc:sldMk cId="1302291908" sldId="261"/>
            <ac:graphicFrameMk id="7" creationId="{F134A5B5-B8FC-4028-A9B7-146400A0763F}"/>
          </ac:graphicFrameMkLst>
        </pc:graphicFrameChg>
      </pc:sldChg>
      <pc:sldChg chg="addSp delSp modSp">
        <pc:chgData name="Josh Fry" userId="8b20a907-8b17-44bc-9008-9ec9e48e7b9f" providerId="ADAL" clId="{976366BB-75C0-4EF7-89A9-CB14EC04FBE7}" dt="2017-09-14T13:26:49.262" v="1508" actId="20577"/>
        <pc:sldMkLst>
          <pc:docMk/>
          <pc:sldMk cId="494968886" sldId="262"/>
        </pc:sldMkLst>
        <pc:spChg chg="add del mod">
          <ac:chgData name="Josh Fry" userId="8b20a907-8b17-44bc-9008-9ec9e48e7b9f" providerId="ADAL" clId="{976366BB-75C0-4EF7-89A9-CB14EC04FBE7}" dt="2017-09-14T11:14:04.383" v="1182" actId="478"/>
          <ac:spMkLst>
            <pc:docMk/>
            <pc:sldMk cId="494968886" sldId="262"/>
            <ac:spMk id="18" creationId="{C85A4C28-EF38-4864-B9CD-604165346886}"/>
          </ac:spMkLst>
        </pc:spChg>
        <pc:spChg chg="add del">
          <ac:chgData name="Josh Fry" userId="8b20a907-8b17-44bc-9008-9ec9e48e7b9f" providerId="ADAL" clId="{976366BB-75C0-4EF7-89A9-CB14EC04FBE7}" dt="2017-09-14T11:14:45.179" v="1187" actId="478"/>
          <ac:spMkLst>
            <pc:docMk/>
            <pc:sldMk cId="494968886" sldId="262"/>
            <ac:spMk id="20" creationId="{E9A22EBF-68C6-4840-9283-43C61A5C73F1}"/>
          </ac:spMkLst>
        </pc:spChg>
        <pc:spChg chg="mod">
          <ac:chgData name="Josh Fry" userId="8b20a907-8b17-44bc-9008-9ec9e48e7b9f" providerId="ADAL" clId="{976366BB-75C0-4EF7-89A9-CB14EC04FBE7}" dt="2017-09-14T13:26:49.262" v="1508" actId="20577"/>
          <ac:spMkLst>
            <pc:docMk/>
            <pc:sldMk cId="494968886" sldId="262"/>
            <ac:spMk id="21" creationId="{1CA0FCB9-4F7F-4962-A8D8-BC97E567332D}"/>
          </ac:spMkLst>
        </pc:spChg>
        <pc:spChg chg="add del">
          <ac:chgData name="Josh Fry" userId="8b20a907-8b17-44bc-9008-9ec9e48e7b9f" providerId="ADAL" clId="{976366BB-75C0-4EF7-89A9-CB14EC04FBE7}" dt="2017-09-14T13:21:06.077" v="1308"/>
          <ac:spMkLst>
            <pc:docMk/>
            <pc:sldMk cId="494968886" sldId="262"/>
            <ac:spMk id="22" creationId="{DEB6E8F1-8AE0-44AF-A224-63B09232832A}"/>
          </ac:spMkLst>
        </pc:spChg>
        <pc:spChg chg="add del">
          <ac:chgData name="Josh Fry" userId="8b20a907-8b17-44bc-9008-9ec9e48e7b9f" providerId="ADAL" clId="{976366BB-75C0-4EF7-89A9-CB14EC04FBE7}" dt="2017-09-14T13:21:06.077" v="1308"/>
          <ac:spMkLst>
            <pc:docMk/>
            <pc:sldMk cId="494968886" sldId="262"/>
            <ac:spMk id="23" creationId="{85C318A5-9E2C-4AD5-8804-C9D4644331BD}"/>
          </ac:spMkLst>
        </pc:spChg>
        <pc:spChg chg="add mod">
          <ac:chgData name="Josh Fry" userId="8b20a907-8b17-44bc-9008-9ec9e48e7b9f" providerId="ADAL" clId="{976366BB-75C0-4EF7-89A9-CB14EC04FBE7}" dt="2017-09-14T13:21:40.274" v="1315" actId="255"/>
          <ac:spMkLst>
            <pc:docMk/>
            <pc:sldMk cId="494968886" sldId="262"/>
            <ac:spMk id="24" creationId="{A9FC8E70-F1E2-48F3-8582-F9F4A9BD2A2A}"/>
          </ac:spMkLst>
        </pc:spChg>
        <pc:spChg chg="add mod">
          <ac:chgData name="Josh Fry" userId="8b20a907-8b17-44bc-9008-9ec9e48e7b9f" providerId="ADAL" clId="{976366BB-75C0-4EF7-89A9-CB14EC04FBE7}" dt="2017-09-14T13:21:32.357" v="1313" actId="14100"/>
          <ac:spMkLst>
            <pc:docMk/>
            <pc:sldMk cId="494968886" sldId="262"/>
            <ac:spMk id="26" creationId="{B096AEE6-1FD7-4993-8278-BBDDE8D73929}"/>
          </ac:spMkLst>
        </pc:spChg>
      </pc:sldChg>
      <pc:sldChg chg="addSp delSp modSp">
        <pc:chgData name="Josh Fry" userId="8b20a907-8b17-44bc-9008-9ec9e48e7b9f" providerId="ADAL" clId="{976366BB-75C0-4EF7-89A9-CB14EC04FBE7}" dt="2017-09-14T13:28:00.175" v="1529" actId="6549"/>
        <pc:sldMkLst>
          <pc:docMk/>
          <pc:sldMk cId="3408741609" sldId="263"/>
        </pc:sldMkLst>
        <pc:spChg chg="mod">
          <ac:chgData name="Josh Fry" userId="8b20a907-8b17-44bc-9008-9ec9e48e7b9f" providerId="ADAL" clId="{976366BB-75C0-4EF7-89A9-CB14EC04FBE7}" dt="2017-09-14T13:28:00.175" v="1529" actId="6549"/>
          <ac:spMkLst>
            <pc:docMk/>
            <pc:sldMk cId="3408741609" sldId="263"/>
            <ac:spMk id="2" creationId="{658DDBDF-57E0-4E46-BA28-6CEB84E82F75}"/>
          </ac:spMkLst>
        </pc:spChg>
        <pc:spChg chg="del mod">
          <ac:chgData name="Josh Fry" userId="8b20a907-8b17-44bc-9008-9ec9e48e7b9f" providerId="ADAL" clId="{976366BB-75C0-4EF7-89A9-CB14EC04FBE7}" dt="2017-09-14T11:15:04.129" v="1190"/>
          <ac:spMkLst>
            <pc:docMk/>
            <pc:sldMk cId="3408741609" sldId="263"/>
            <ac:spMk id="6" creationId="{93F8CBC0-943E-4789-959E-162936F41C65}"/>
          </ac:spMkLst>
        </pc:spChg>
        <pc:spChg chg="add mod">
          <ac:chgData name="Josh Fry" userId="8b20a907-8b17-44bc-9008-9ec9e48e7b9f" providerId="ADAL" clId="{976366BB-75C0-4EF7-89A9-CB14EC04FBE7}" dt="2017-09-14T13:19:38.526" v="1289" actId="20577"/>
          <ac:spMkLst>
            <pc:docMk/>
            <pc:sldMk cId="3408741609" sldId="263"/>
            <ac:spMk id="13" creationId="{09847081-7291-4143-9E37-AD02A3B37814}"/>
          </ac:spMkLst>
        </pc:spChg>
      </pc:sldChg>
      <pc:sldChg chg="addSp delSp modSp">
        <pc:chgData name="Josh Fry" userId="8b20a907-8b17-44bc-9008-9ec9e48e7b9f" providerId="ADAL" clId="{976366BB-75C0-4EF7-89A9-CB14EC04FBE7}" dt="2017-09-14T13:19:23.904" v="1285" actId="20577"/>
        <pc:sldMkLst>
          <pc:docMk/>
          <pc:sldMk cId="3696962693" sldId="264"/>
        </pc:sldMkLst>
        <pc:spChg chg="del mod">
          <ac:chgData name="Josh Fry" userId="8b20a907-8b17-44bc-9008-9ec9e48e7b9f" providerId="ADAL" clId="{976366BB-75C0-4EF7-89A9-CB14EC04FBE7}" dt="2017-09-13T13:16:11.360" v="495" actId="478"/>
          <ac:spMkLst>
            <pc:docMk/>
            <pc:sldMk cId="3696962693" sldId="264"/>
            <ac:spMk id="3" creationId="{BA480798-E77B-4FB2-A639-53B18070340E}"/>
          </ac:spMkLst>
        </pc:spChg>
        <pc:spChg chg="del">
          <ac:chgData name="Josh Fry" userId="8b20a907-8b17-44bc-9008-9ec9e48e7b9f" providerId="ADAL" clId="{976366BB-75C0-4EF7-89A9-CB14EC04FBE7}" dt="2017-09-13T13:16:13.176" v="496" actId="478"/>
          <ac:spMkLst>
            <pc:docMk/>
            <pc:sldMk cId="3696962693" sldId="264"/>
            <ac:spMk id="4" creationId="{CBD6A26D-6416-477E-912A-3A2640F217C0}"/>
          </ac:spMkLst>
        </pc:spChg>
        <pc:spChg chg="mod">
          <ac:chgData name="Josh Fry" userId="8b20a907-8b17-44bc-9008-9ec9e48e7b9f" providerId="ADAL" clId="{976366BB-75C0-4EF7-89A9-CB14EC04FBE7}" dt="2017-09-14T13:19:05.716" v="1280"/>
          <ac:spMkLst>
            <pc:docMk/>
            <pc:sldMk cId="3696962693" sldId="264"/>
            <ac:spMk id="5" creationId="{3DE1D0A3-DDED-4EA4-9DBF-BD5CE5E68121}"/>
          </ac:spMkLst>
        </pc:spChg>
        <pc:spChg chg="del">
          <ac:chgData name="Josh Fry" userId="8b20a907-8b17-44bc-9008-9ec9e48e7b9f" providerId="ADAL" clId="{976366BB-75C0-4EF7-89A9-CB14EC04FBE7}" dt="2017-09-14T11:14:27.483" v="1183" actId="478"/>
          <ac:spMkLst>
            <pc:docMk/>
            <pc:sldMk cId="3696962693" sldId="264"/>
            <ac:spMk id="6" creationId="{857F2CC8-5AB4-44F1-82A2-F1AAACF0C29D}"/>
          </ac:spMkLst>
        </pc:spChg>
        <pc:spChg chg="add del mod">
          <ac:chgData name="Josh Fry" userId="8b20a907-8b17-44bc-9008-9ec9e48e7b9f" providerId="ADAL" clId="{976366BB-75C0-4EF7-89A9-CB14EC04FBE7}" dt="2017-09-13T13:17:16.259" v="501" actId="1076"/>
          <ac:spMkLst>
            <pc:docMk/>
            <pc:sldMk cId="3696962693" sldId="264"/>
            <ac:spMk id="8" creationId="{3BB3065F-D250-491C-8018-FD4664F0DBE1}"/>
          </ac:spMkLst>
        </pc:spChg>
        <pc:spChg chg="add mod">
          <ac:chgData name="Josh Fry" userId="8b20a907-8b17-44bc-9008-9ec9e48e7b9f" providerId="ADAL" clId="{976366BB-75C0-4EF7-89A9-CB14EC04FBE7}" dt="2017-09-14T13:19:23.904" v="1285" actId="20577"/>
          <ac:spMkLst>
            <pc:docMk/>
            <pc:sldMk cId="3696962693" sldId="264"/>
            <ac:spMk id="8" creationId="{6E7D8806-30E8-45BC-9B9D-B6D14A979229}"/>
          </ac:spMkLst>
        </pc:spChg>
        <pc:spChg chg="add mod">
          <ac:chgData name="Josh Fry" userId="8b20a907-8b17-44bc-9008-9ec9e48e7b9f" providerId="ADAL" clId="{976366BB-75C0-4EF7-89A9-CB14EC04FBE7}" dt="2017-09-13T13:35:32.588" v="725" actId="1076"/>
          <ac:spMkLst>
            <pc:docMk/>
            <pc:sldMk cId="3696962693" sldId="264"/>
            <ac:spMk id="10" creationId="{E74A38C4-BCBD-48DA-906E-BC7F1481C068}"/>
          </ac:spMkLst>
        </pc:spChg>
        <pc:graphicFrameChg chg="add mod">
          <ac:chgData name="Josh Fry" userId="8b20a907-8b17-44bc-9008-9ec9e48e7b9f" providerId="ADAL" clId="{976366BB-75C0-4EF7-89A9-CB14EC04FBE7}" dt="2017-09-13T13:35:27.340" v="724" actId="1076"/>
          <ac:graphicFrameMkLst>
            <pc:docMk/>
            <pc:sldMk cId="3696962693" sldId="264"/>
            <ac:graphicFrameMk id="9" creationId="{C0FEC2DC-2344-44FB-9491-FE634917D6B0}"/>
          </ac:graphicFrameMkLst>
        </pc:graphicFrameChg>
      </pc:sldChg>
      <pc:sldChg chg="addSp delSp modSp">
        <pc:chgData name="Josh Fry" userId="8b20a907-8b17-44bc-9008-9ec9e48e7b9f" providerId="ADAL" clId="{976366BB-75C0-4EF7-89A9-CB14EC04FBE7}" dt="2017-09-14T13:19:33.166" v="1287" actId="20577"/>
        <pc:sldMkLst>
          <pc:docMk/>
          <pc:sldMk cId="698735398" sldId="265"/>
        </pc:sldMkLst>
        <pc:spChg chg="del mod">
          <ac:chgData name="Josh Fry" userId="8b20a907-8b17-44bc-9008-9ec9e48e7b9f" providerId="ADAL" clId="{976366BB-75C0-4EF7-89A9-CB14EC04FBE7}" dt="2017-09-13T15:02:17.957" v="967"/>
          <ac:spMkLst>
            <pc:docMk/>
            <pc:sldMk cId="698735398" sldId="265"/>
            <ac:spMk id="3" creationId="{D49588C7-D2BA-4A2C-B1E0-2975B012A54B}"/>
          </ac:spMkLst>
        </pc:spChg>
        <pc:spChg chg="del mod">
          <ac:chgData name="Josh Fry" userId="8b20a907-8b17-44bc-9008-9ec9e48e7b9f" providerId="ADAL" clId="{976366BB-75C0-4EF7-89A9-CB14EC04FBE7}" dt="2017-09-13T15:01:56.933" v="966" actId="478"/>
          <ac:spMkLst>
            <pc:docMk/>
            <pc:sldMk cId="698735398" sldId="265"/>
            <ac:spMk id="4" creationId="{8FE79181-1C48-4412-932A-1EB3C53DDE43}"/>
          </ac:spMkLst>
        </pc:spChg>
        <pc:spChg chg="del">
          <ac:chgData name="Josh Fry" userId="8b20a907-8b17-44bc-9008-9ec9e48e7b9f" providerId="ADAL" clId="{976366BB-75C0-4EF7-89A9-CB14EC04FBE7}" dt="2017-09-14T09:28:21.935" v="1141" actId="478"/>
          <ac:spMkLst>
            <pc:docMk/>
            <pc:sldMk cId="698735398" sldId="265"/>
            <ac:spMk id="6" creationId="{F67BD0BC-8DF9-4F94-9ECD-020B4E63F241}"/>
          </ac:spMkLst>
        </pc:spChg>
        <pc:spChg chg="add mod">
          <ac:chgData name="Josh Fry" userId="8b20a907-8b17-44bc-9008-9ec9e48e7b9f" providerId="ADAL" clId="{976366BB-75C0-4EF7-89A9-CB14EC04FBE7}" dt="2017-09-14T13:19:33.166" v="1287" actId="20577"/>
          <ac:spMkLst>
            <pc:docMk/>
            <pc:sldMk cId="698735398" sldId="265"/>
            <ac:spMk id="9" creationId="{3043BDA9-99B8-4975-B520-47CA9B5F7994}"/>
          </ac:spMkLst>
        </pc:spChg>
        <pc:graphicFrameChg chg="add mod">
          <ac:chgData name="Josh Fry" userId="8b20a907-8b17-44bc-9008-9ec9e48e7b9f" providerId="ADAL" clId="{976366BB-75C0-4EF7-89A9-CB14EC04FBE7}" dt="2017-09-14T13:14:42.879" v="1254"/>
          <ac:graphicFrameMkLst>
            <pc:docMk/>
            <pc:sldMk cId="698735398" sldId="265"/>
            <ac:graphicFrameMk id="8" creationId="{53A167D9-883F-401C-8AE3-78EDF1C9CE92}"/>
          </ac:graphicFrameMkLst>
        </pc:graphicFrameChg>
      </pc:sldChg>
      <pc:sldChg chg="addSp delSp modSp">
        <pc:chgData name="Josh Fry" userId="8b20a907-8b17-44bc-9008-9ec9e48e7b9f" providerId="ADAL" clId="{976366BB-75C0-4EF7-89A9-CB14EC04FBE7}" dt="2017-09-14T13:28:51.575" v="1544" actId="113"/>
        <pc:sldMkLst>
          <pc:docMk/>
          <pc:sldMk cId="3392145751" sldId="266"/>
        </pc:sldMkLst>
        <pc:spChg chg="mod">
          <ac:chgData name="Josh Fry" userId="8b20a907-8b17-44bc-9008-9ec9e48e7b9f" providerId="ADAL" clId="{976366BB-75C0-4EF7-89A9-CB14EC04FBE7}" dt="2017-09-14T13:28:51.575" v="1544" actId="113"/>
          <ac:spMkLst>
            <pc:docMk/>
            <pc:sldMk cId="3392145751" sldId="266"/>
            <ac:spMk id="3" creationId="{465E3BFE-692D-4B4A-AD24-2BA4C9C4F7EB}"/>
          </ac:spMkLst>
        </pc:spChg>
        <pc:spChg chg="del mod">
          <ac:chgData name="Josh Fry" userId="8b20a907-8b17-44bc-9008-9ec9e48e7b9f" providerId="ADAL" clId="{976366BB-75C0-4EF7-89A9-CB14EC04FBE7}" dt="2017-09-14T11:15:26.768" v="1197"/>
          <ac:spMkLst>
            <pc:docMk/>
            <pc:sldMk cId="3392145751" sldId="266"/>
            <ac:spMk id="6" creationId="{4E7C5AAC-FA14-4C0B-8F31-2AE5BD983E9E}"/>
          </ac:spMkLst>
        </pc:spChg>
        <pc:spChg chg="add mod">
          <ac:chgData name="Josh Fry" userId="8b20a907-8b17-44bc-9008-9ec9e48e7b9f" providerId="ADAL" clId="{976366BB-75C0-4EF7-89A9-CB14EC04FBE7}" dt="2017-09-14T13:20:08.126" v="1295" actId="20577"/>
          <ac:spMkLst>
            <pc:docMk/>
            <pc:sldMk cId="3392145751" sldId="266"/>
            <ac:spMk id="8" creationId="{6BE8B761-5E5C-4711-89A0-EB2AC407DFB1}"/>
          </ac:spMkLst>
        </pc:spChg>
      </pc:sldChg>
      <pc:sldChg chg="addSp delSp modSp del">
        <pc:chgData name="Josh Fry" userId="8b20a907-8b17-44bc-9008-9ec9e48e7b9f" providerId="ADAL" clId="{976366BB-75C0-4EF7-89A9-CB14EC04FBE7}" dt="2017-09-13T15:07:24.019" v="1108" actId="2696"/>
        <pc:sldMkLst>
          <pc:docMk/>
          <pc:sldMk cId="3991135259" sldId="267"/>
        </pc:sldMkLst>
        <pc:spChg chg="add del mod">
          <ac:chgData name="Josh Fry" userId="8b20a907-8b17-44bc-9008-9ec9e48e7b9f" providerId="ADAL" clId="{976366BB-75C0-4EF7-89A9-CB14EC04FBE7}" dt="2017-09-13T15:07:12.525" v="1105" actId="2696"/>
          <ac:spMkLst>
            <pc:docMk/>
            <pc:sldMk cId="3991135259" sldId="267"/>
            <ac:spMk id="3" creationId="{E4926D97-56DA-4252-B326-A2CD467A032C}"/>
          </ac:spMkLst>
        </pc:spChg>
        <pc:spChg chg="add">
          <ac:chgData name="Josh Fry" userId="8b20a907-8b17-44bc-9008-9ec9e48e7b9f" providerId="ADAL" clId="{976366BB-75C0-4EF7-89A9-CB14EC04FBE7}" dt="2017-09-13T15:07:15.464" v="1106" actId="2696"/>
          <ac:spMkLst>
            <pc:docMk/>
            <pc:sldMk cId="3991135259" sldId="267"/>
            <ac:spMk id="4" creationId="{1DBEE7F8-0866-414E-B734-AECAC2827A50}"/>
          </ac:spMkLst>
        </pc:spChg>
        <pc:graphicFrameChg chg="del">
          <ac:chgData name="Josh Fry" userId="8b20a907-8b17-44bc-9008-9ec9e48e7b9f" providerId="ADAL" clId="{976366BB-75C0-4EF7-89A9-CB14EC04FBE7}" dt="2017-09-13T15:06:23.165" v="1093" actId="2696"/>
          <ac:graphicFrameMkLst>
            <pc:docMk/>
            <pc:sldMk cId="3991135259" sldId="267"/>
            <ac:graphicFrameMk id="7" creationId="{96C9D6F7-A543-4511-B611-C9EA830A671F}"/>
          </ac:graphicFrameMkLst>
        </pc:graphicFrameChg>
      </pc:sldChg>
      <pc:sldChg chg="addSp delSp modSp">
        <pc:chgData name="Josh Fry" userId="8b20a907-8b17-44bc-9008-9ec9e48e7b9f" providerId="ADAL" clId="{976366BB-75C0-4EF7-89A9-CB14EC04FBE7}" dt="2017-09-14T13:30:35.742" v="1576"/>
        <pc:sldMkLst>
          <pc:docMk/>
          <pc:sldMk cId="2201270215" sldId="268"/>
        </pc:sldMkLst>
        <pc:spChg chg="mod">
          <ac:chgData name="Josh Fry" userId="8b20a907-8b17-44bc-9008-9ec9e48e7b9f" providerId="ADAL" clId="{976366BB-75C0-4EF7-89A9-CB14EC04FBE7}" dt="2017-09-14T13:29:40.062" v="1547"/>
          <ac:spMkLst>
            <pc:docMk/>
            <pc:sldMk cId="2201270215" sldId="268"/>
            <ac:spMk id="4" creationId="{714496F6-6FC9-40FE-8993-E3CB2A5DAF61}"/>
          </ac:spMkLst>
        </pc:spChg>
        <pc:spChg chg="add">
          <ac:chgData name="Josh Fry" userId="8b20a907-8b17-44bc-9008-9ec9e48e7b9f" providerId="ADAL" clId="{976366BB-75C0-4EF7-89A9-CB14EC04FBE7}" dt="2017-09-13T15:07:21.691" v="1107"/>
          <ac:spMkLst>
            <pc:docMk/>
            <pc:sldMk cId="2201270215" sldId="268"/>
            <ac:spMk id="9" creationId="{553E6AB5-6872-4384-83B7-28B470D1CD33}"/>
          </ac:spMkLst>
        </pc:spChg>
        <pc:spChg chg="add del">
          <ac:chgData name="Josh Fry" userId="8b20a907-8b17-44bc-9008-9ec9e48e7b9f" providerId="ADAL" clId="{976366BB-75C0-4EF7-89A9-CB14EC04FBE7}" dt="2017-09-14T11:15:10.987" v="1192"/>
          <ac:spMkLst>
            <pc:docMk/>
            <pc:sldMk cId="2201270215" sldId="268"/>
            <ac:spMk id="10" creationId="{94D24B25-DF81-4FE2-8B08-D8D08FF0C8FC}"/>
          </ac:spMkLst>
        </pc:spChg>
        <pc:spChg chg="add mod">
          <ac:chgData name="Josh Fry" userId="8b20a907-8b17-44bc-9008-9ec9e48e7b9f" providerId="ADAL" clId="{976366BB-75C0-4EF7-89A9-CB14EC04FBE7}" dt="2017-09-14T13:17:52.950" v="1268"/>
          <ac:spMkLst>
            <pc:docMk/>
            <pc:sldMk cId="2201270215" sldId="268"/>
            <ac:spMk id="11" creationId="{8D7E55C1-E656-44D5-92FF-F42496A9CA83}"/>
          </ac:spMkLst>
        </pc:spChg>
        <pc:spChg chg="add mod">
          <ac:chgData name="Josh Fry" userId="8b20a907-8b17-44bc-9008-9ec9e48e7b9f" providerId="ADAL" clId="{976366BB-75C0-4EF7-89A9-CB14EC04FBE7}" dt="2017-09-14T13:19:58.174" v="1291" actId="20577"/>
          <ac:spMkLst>
            <pc:docMk/>
            <pc:sldMk cId="2201270215" sldId="268"/>
            <ac:spMk id="12" creationId="{583043AC-AA49-4DFE-A9BE-DADD34330D4C}"/>
          </ac:spMkLst>
        </pc:spChg>
        <pc:graphicFrameChg chg="mod">
          <ac:chgData name="Josh Fry" userId="8b20a907-8b17-44bc-9008-9ec9e48e7b9f" providerId="ADAL" clId="{976366BB-75C0-4EF7-89A9-CB14EC04FBE7}" dt="2017-09-13T15:06:54.708" v="1103"/>
          <ac:graphicFrameMkLst>
            <pc:docMk/>
            <pc:sldMk cId="2201270215" sldId="268"/>
            <ac:graphicFrameMk id="5" creationId="{385587D1-E5F2-4C48-890F-D25879FAD823}"/>
          </ac:graphicFrameMkLst>
        </pc:graphicFrameChg>
        <pc:graphicFrameChg chg="mod">
          <ac:chgData name="Josh Fry" userId="8b20a907-8b17-44bc-9008-9ec9e48e7b9f" providerId="ADAL" clId="{976366BB-75C0-4EF7-89A9-CB14EC04FBE7}" dt="2017-09-13T15:06:38.905" v="1099"/>
          <ac:graphicFrameMkLst>
            <pc:docMk/>
            <pc:sldMk cId="2201270215" sldId="268"/>
            <ac:graphicFrameMk id="7" creationId="{E07C23BA-DCE6-44FE-83EB-2CC4B9658355}"/>
          </ac:graphicFrameMkLst>
        </pc:graphicFrameChg>
        <pc:graphicFrameChg chg="add mod">
          <ac:chgData name="Josh Fry" userId="8b20a907-8b17-44bc-9008-9ec9e48e7b9f" providerId="ADAL" clId="{976366BB-75C0-4EF7-89A9-CB14EC04FBE7}" dt="2017-09-14T13:30:35.742" v="1576"/>
          <ac:graphicFrameMkLst>
            <pc:docMk/>
            <pc:sldMk cId="2201270215" sldId="268"/>
            <ac:graphicFrameMk id="8" creationId="{DE3BF0C8-E187-49A1-8A71-3885124A7A32}"/>
          </ac:graphicFrameMkLst>
        </pc:graphicFrameChg>
      </pc:sldChg>
      <pc:sldChg chg="addSp delSp modSp ord">
        <pc:chgData name="Josh Fry" userId="8b20a907-8b17-44bc-9008-9ec9e48e7b9f" providerId="ADAL" clId="{976366BB-75C0-4EF7-89A9-CB14EC04FBE7}" dt="2017-09-14T13:28:39.173" v="1540" actId="1076"/>
        <pc:sldMkLst>
          <pc:docMk/>
          <pc:sldMk cId="3221683027" sldId="269"/>
        </pc:sldMkLst>
        <pc:spChg chg="add mod">
          <ac:chgData name="Josh Fry" userId="8b20a907-8b17-44bc-9008-9ec9e48e7b9f" providerId="ADAL" clId="{976366BB-75C0-4EF7-89A9-CB14EC04FBE7}" dt="2017-09-14T13:28:39.173" v="1540" actId="1076"/>
          <ac:spMkLst>
            <pc:docMk/>
            <pc:sldMk cId="3221683027" sldId="269"/>
            <ac:spMk id="3" creationId="{B6646FAA-32A1-4230-8CB8-0755BE4E4244}"/>
          </ac:spMkLst>
        </pc:spChg>
        <pc:spChg chg="add del">
          <ac:chgData name="Josh Fry" userId="8b20a907-8b17-44bc-9008-9ec9e48e7b9f" providerId="ADAL" clId="{976366BB-75C0-4EF7-89A9-CB14EC04FBE7}" dt="2017-09-14T11:15:15.499" v="1194"/>
          <ac:spMkLst>
            <pc:docMk/>
            <pc:sldMk cId="3221683027" sldId="269"/>
            <ac:spMk id="4" creationId="{328976BF-E015-45F3-AA2E-66222037EB68}"/>
          </ac:spMkLst>
        </pc:spChg>
        <pc:spChg chg="add mod">
          <ac:chgData name="Josh Fry" userId="8b20a907-8b17-44bc-9008-9ec9e48e7b9f" providerId="ADAL" clId="{976366BB-75C0-4EF7-89A9-CB14EC04FBE7}" dt="2017-09-14T13:17:26.476" v="1265"/>
          <ac:spMkLst>
            <pc:docMk/>
            <pc:sldMk cId="3221683027" sldId="269"/>
            <ac:spMk id="5" creationId="{D2B7E4C7-8541-4878-A5D0-6AD6FAA4C452}"/>
          </ac:spMkLst>
        </pc:spChg>
        <pc:spChg chg="add mod">
          <ac:chgData name="Josh Fry" userId="8b20a907-8b17-44bc-9008-9ec9e48e7b9f" providerId="ADAL" clId="{976366BB-75C0-4EF7-89A9-CB14EC04FBE7}" dt="2017-09-14T13:20:03.390" v="1293" actId="20577"/>
          <ac:spMkLst>
            <pc:docMk/>
            <pc:sldMk cId="3221683027" sldId="269"/>
            <ac:spMk id="6" creationId="{2FE9F9D6-CB71-4960-B45B-50C9A44D18C6}"/>
          </ac:spMkLst>
        </pc:spChg>
      </pc:sldChg>
      <pc:sldChg chg="addSp delSp modSp ord">
        <pc:chgData name="Josh Fry" userId="8b20a907-8b17-44bc-9008-9ec9e48e7b9f" providerId="ADAL" clId="{976366BB-75C0-4EF7-89A9-CB14EC04FBE7}" dt="2017-09-14T13:33:09.847" v="1823" actId="20577"/>
        <pc:sldMkLst>
          <pc:docMk/>
          <pc:sldMk cId="1411657808" sldId="271"/>
        </pc:sldMkLst>
        <pc:spChg chg="mod">
          <ac:chgData name="Josh Fry" userId="8b20a907-8b17-44bc-9008-9ec9e48e7b9f" providerId="ADAL" clId="{976366BB-75C0-4EF7-89A9-CB14EC04FBE7}" dt="2017-09-14T13:24:28.460" v="1421"/>
          <ac:spMkLst>
            <pc:docMk/>
            <pc:sldMk cId="1411657808" sldId="271"/>
            <ac:spMk id="2" creationId="{A841D358-E1B9-4595-8547-B8F66BE389EA}"/>
          </ac:spMkLst>
        </pc:spChg>
        <pc:spChg chg="mod">
          <ac:chgData name="Josh Fry" userId="8b20a907-8b17-44bc-9008-9ec9e48e7b9f" providerId="ADAL" clId="{976366BB-75C0-4EF7-89A9-CB14EC04FBE7}" dt="2017-09-14T13:33:09.847" v="1823" actId="20577"/>
          <ac:spMkLst>
            <pc:docMk/>
            <pc:sldMk cId="1411657808" sldId="271"/>
            <ac:spMk id="3" creationId="{AA3BD390-2ADD-4253-8C80-E031D71D2B8C}"/>
          </ac:spMkLst>
        </pc:spChg>
        <pc:spChg chg="del">
          <ac:chgData name="Josh Fry" userId="8b20a907-8b17-44bc-9008-9ec9e48e7b9f" providerId="ADAL" clId="{976366BB-75C0-4EF7-89A9-CB14EC04FBE7}" dt="2017-09-14T11:15:19.871" v="1195"/>
          <ac:spMkLst>
            <pc:docMk/>
            <pc:sldMk cId="1411657808" sldId="271"/>
            <ac:spMk id="5" creationId="{049B69FF-16FD-41E0-BE4F-401521184DED}"/>
          </ac:spMkLst>
        </pc:spChg>
        <pc:spChg chg="add mod">
          <ac:chgData name="Josh Fry" userId="8b20a907-8b17-44bc-9008-9ec9e48e7b9f" providerId="ADAL" clId="{976366BB-75C0-4EF7-89A9-CB14EC04FBE7}" dt="2017-09-14T13:20:13.103" v="1297" actId="20577"/>
          <ac:spMkLst>
            <pc:docMk/>
            <pc:sldMk cId="1411657808" sldId="271"/>
            <ac:spMk id="7" creationId="{B0B379BD-A0B4-4786-A24D-A4E1CF85CB87}"/>
          </ac:spMkLst>
        </pc:spChg>
        <pc:picChg chg="add del mod ord">
          <ac:chgData name="Josh Fry" userId="8b20a907-8b17-44bc-9008-9ec9e48e7b9f" providerId="ADAL" clId="{976366BB-75C0-4EF7-89A9-CB14EC04FBE7}" dt="2017-09-13T15:12:53.054" v="1120"/>
          <ac:picMkLst>
            <pc:docMk/>
            <pc:sldMk cId="1411657808" sldId="271"/>
            <ac:picMk id="7" creationId="{69A53DD6-ED36-4998-AF9B-72FEBEFACCD3}"/>
          </ac:picMkLst>
        </pc:picChg>
      </pc:sldChg>
      <pc:sldChg chg="addSp delSp modSp add del">
        <pc:chgData name="Josh Fry" userId="8b20a907-8b17-44bc-9008-9ec9e48e7b9f" providerId="ADAL" clId="{976366BB-75C0-4EF7-89A9-CB14EC04FBE7}" dt="2017-09-13T14:55:29.438" v="804" actId="2696"/>
        <pc:sldMkLst>
          <pc:docMk/>
          <pc:sldMk cId="743388526" sldId="272"/>
        </pc:sldMkLst>
        <pc:spChg chg="del">
          <ac:chgData name="Josh Fry" userId="8b20a907-8b17-44bc-9008-9ec9e48e7b9f" providerId="ADAL" clId="{976366BB-75C0-4EF7-89A9-CB14EC04FBE7}" dt="2017-09-13T14:39:44.867" v="798" actId="478"/>
          <ac:spMkLst>
            <pc:docMk/>
            <pc:sldMk cId="743388526" sldId="272"/>
            <ac:spMk id="3" creationId="{576B5953-D87E-43CA-A0DB-6E78D7005FE3}"/>
          </ac:spMkLst>
        </pc:spChg>
        <pc:spChg chg="del">
          <ac:chgData name="Josh Fry" userId="8b20a907-8b17-44bc-9008-9ec9e48e7b9f" providerId="ADAL" clId="{976366BB-75C0-4EF7-89A9-CB14EC04FBE7}" dt="2017-09-13T14:39:49.521" v="799" actId="478"/>
          <ac:spMkLst>
            <pc:docMk/>
            <pc:sldMk cId="743388526" sldId="272"/>
            <ac:spMk id="4" creationId="{5EF81291-38BA-4D28-A225-EC06D7358D6D}"/>
          </ac:spMkLst>
        </pc:spChg>
        <pc:spChg chg="add mod">
          <ac:chgData name="Josh Fry" userId="8b20a907-8b17-44bc-9008-9ec9e48e7b9f" providerId="ADAL" clId="{976366BB-75C0-4EF7-89A9-CB14EC04FBE7}" dt="2017-09-13T14:40:03.837" v="803" actId="1076"/>
          <ac:spMkLst>
            <pc:docMk/>
            <pc:sldMk cId="743388526" sldId="272"/>
            <ac:spMk id="8" creationId="{2D35BD92-77A7-4D55-A7E4-5036D0412D55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image" Target="../media/image1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F0F198-0265-47E8-A97B-ED0CCC793A0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5A44D3-1D78-410B-9A3F-671534E7C3F2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GB" b="0" dirty="0" smtClean="0">
              <a:solidFill>
                <a:schemeClr val="tx2"/>
              </a:solidFill>
            </a:rPr>
            <a:t>Expression</a:t>
          </a:r>
          <a:r>
            <a:rPr lang="en-GB" b="0" dirty="0" smtClean="0"/>
            <a:t> </a:t>
          </a:r>
          <a:r>
            <a:rPr lang="en-GB" b="0" dirty="0" smtClean="0">
              <a:solidFill>
                <a:schemeClr val="tx2"/>
              </a:solidFill>
            </a:rPr>
            <a:t>of Interest</a:t>
          </a:r>
        </a:p>
        <a:p>
          <a:r>
            <a:rPr lang="en-GB" b="1" dirty="0" smtClean="0">
              <a:solidFill>
                <a:schemeClr val="tx2"/>
              </a:solidFill>
            </a:rPr>
            <a:t>40</a:t>
          </a:r>
          <a:endParaRPr lang="en-GB" b="1" dirty="0">
            <a:solidFill>
              <a:schemeClr val="tx2"/>
            </a:solidFill>
          </a:endParaRPr>
        </a:p>
      </dgm:t>
    </dgm:pt>
    <dgm:pt modelId="{8F9A4BA9-0355-4844-B37B-0AC8EBCEF6E6}" type="parTrans" cxnId="{A9C32021-7EDE-4578-8588-F04B938539E3}">
      <dgm:prSet/>
      <dgm:spPr/>
      <dgm:t>
        <a:bodyPr/>
        <a:lstStyle/>
        <a:p>
          <a:endParaRPr lang="en-GB"/>
        </a:p>
      </dgm:t>
    </dgm:pt>
    <dgm:pt modelId="{A336F51E-4592-47E3-AA52-819DB0655617}" type="sibTrans" cxnId="{A9C32021-7EDE-4578-8588-F04B938539E3}">
      <dgm:prSet/>
      <dgm:spPr/>
      <dgm:t>
        <a:bodyPr/>
        <a:lstStyle/>
        <a:p>
          <a:endParaRPr lang="en-GB"/>
        </a:p>
      </dgm:t>
    </dgm:pt>
    <dgm:pt modelId="{59E9EC55-BABD-4458-9222-0B0D8C819969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GB" b="0" dirty="0" smtClean="0">
              <a:solidFill>
                <a:schemeClr val="tx2"/>
              </a:solidFill>
            </a:rPr>
            <a:t>Signed</a:t>
          </a:r>
          <a:r>
            <a:rPr lang="en-GB" b="0" baseline="0" dirty="0" smtClean="0">
              <a:solidFill>
                <a:schemeClr val="tx2"/>
              </a:solidFill>
            </a:rPr>
            <a:t> up to </a:t>
          </a:r>
          <a:r>
            <a:rPr lang="en-GB" b="0" dirty="0" smtClean="0">
              <a:solidFill>
                <a:schemeClr val="tx2"/>
              </a:solidFill>
            </a:rPr>
            <a:t>Jisc access</a:t>
          </a:r>
          <a:r>
            <a:rPr lang="en-GB" b="0" baseline="0" dirty="0" smtClean="0">
              <a:solidFill>
                <a:schemeClr val="tx2"/>
              </a:solidFill>
            </a:rPr>
            <a:t> agreement</a:t>
          </a:r>
        </a:p>
        <a:p>
          <a:r>
            <a:rPr lang="en-GB" b="1" dirty="0" smtClean="0">
              <a:solidFill>
                <a:schemeClr val="tx2"/>
              </a:solidFill>
            </a:rPr>
            <a:t>21</a:t>
          </a:r>
          <a:endParaRPr lang="en-GB" b="1" dirty="0">
            <a:solidFill>
              <a:schemeClr val="tx2"/>
            </a:solidFill>
          </a:endParaRPr>
        </a:p>
      </dgm:t>
    </dgm:pt>
    <dgm:pt modelId="{F1E5838A-3561-438F-B0F7-7943F57772DF}" type="parTrans" cxnId="{09E0A3DE-C637-4CD1-A85E-4D6A8B9EED77}">
      <dgm:prSet/>
      <dgm:spPr/>
      <dgm:t>
        <a:bodyPr/>
        <a:lstStyle/>
        <a:p>
          <a:endParaRPr lang="en-GB"/>
        </a:p>
      </dgm:t>
    </dgm:pt>
    <dgm:pt modelId="{C83F06A8-5073-43B6-A179-678A56AB8CE3}" type="sibTrans" cxnId="{09E0A3DE-C637-4CD1-A85E-4D6A8B9EED77}">
      <dgm:prSet/>
      <dgm:spPr/>
      <dgm:t>
        <a:bodyPr/>
        <a:lstStyle/>
        <a:p>
          <a:endParaRPr lang="en-GB"/>
        </a:p>
      </dgm:t>
    </dgm:pt>
    <dgm:pt modelId="{C53607C3-0DC3-412E-A677-9A510C8039A1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b="0" dirty="0" smtClean="0">
              <a:solidFill>
                <a:schemeClr val="tx2"/>
              </a:solidFill>
            </a:rPr>
            <a:t>Supplier</a:t>
          </a:r>
          <a:r>
            <a:rPr lang="en-GB" b="0" baseline="0" dirty="0" smtClean="0">
              <a:solidFill>
                <a:schemeClr val="tx2"/>
              </a:solidFill>
            </a:rPr>
            <a:t> selected and p</a:t>
          </a:r>
          <a:r>
            <a:rPr lang="en-GB" b="0" dirty="0" smtClean="0">
              <a:solidFill>
                <a:schemeClr val="tx2"/>
              </a:solidFill>
            </a:rPr>
            <a:t>urchase made</a:t>
          </a:r>
        </a:p>
        <a:p>
          <a:r>
            <a:rPr lang="en-GB" b="1" dirty="0" smtClean="0">
              <a:solidFill>
                <a:schemeClr val="tx2"/>
              </a:solidFill>
            </a:rPr>
            <a:t>6</a:t>
          </a:r>
          <a:endParaRPr lang="en-GB" b="1" dirty="0">
            <a:solidFill>
              <a:schemeClr val="tx2"/>
            </a:solidFill>
          </a:endParaRPr>
        </a:p>
      </dgm:t>
    </dgm:pt>
    <dgm:pt modelId="{DDF18EEE-1388-4DF7-80CB-DAEB1EB9882A}" type="parTrans" cxnId="{A318FB14-5C6C-4B95-A4B6-18F97BCFCEE9}">
      <dgm:prSet/>
      <dgm:spPr/>
      <dgm:t>
        <a:bodyPr/>
        <a:lstStyle/>
        <a:p>
          <a:endParaRPr lang="en-GB"/>
        </a:p>
      </dgm:t>
    </dgm:pt>
    <dgm:pt modelId="{516264BB-79BD-4483-BE03-83571CA16860}" type="sibTrans" cxnId="{A318FB14-5C6C-4B95-A4B6-18F97BCFCEE9}">
      <dgm:prSet/>
      <dgm:spPr/>
      <dgm:t>
        <a:bodyPr/>
        <a:lstStyle/>
        <a:p>
          <a:endParaRPr lang="en-GB"/>
        </a:p>
      </dgm:t>
    </dgm:pt>
    <dgm:pt modelId="{81104ECA-4591-47FB-B9D4-228869F72DD9}">
      <dgm:prSet/>
      <dgm:spPr/>
      <dgm:t>
        <a:bodyPr/>
        <a:lstStyle/>
        <a:p>
          <a:r>
            <a:rPr lang="en-GB" dirty="0" smtClean="0"/>
            <a:t>A total spend of £247,871.66</a:t>
          </a:r>
          <a:endParaRPr lang="en-GB" dirty="0"/>
        </a:p>
      </dgm:t>
    </dgm:pt>
    <dgm:pt modelId="{06160FAA-BC6E-4EDB-B65A-A29ABF05DC8D}" type="parTrans" cxnId="{24FD9B06-EFCA-407B-9E43-CD29A88801A9}">
      <dgm:prSet/>
      <dgm:spPr/>
      <dgm:t>
        <a:bodyPr/>
        <a:lstStyle/>
        <a:p>
          <a:endParaRPr lang="en-GB"/>
        </a:p>
      </dgm:t>
    </dgm:pt>
    <dgm:pt modelId="{31BA4DDE-A2B8-48E1-A322-88C666ADAE83}" type="sibTrans" cxnId="{24FD9B06-EFCA-407B-9E43-CD29A88801A9}">
      <dgm:prSet/>
      <dgm:spPr/>
      <dgm:t>
        <a:bodyPr/>
        <a:lstStyle/>
        <a:p>
          <a:endParaRPr lang="en-GB"/>
        </a:p>
      </dgm:t>
    </dgm:pt>
    <dgm:pt modelId="{64A9FE67-0F24-4406-BDAE-ECCE0CBAF9AB}" type="pres">
      <dgm:prSet presAssocID="{9EF0F198-0265-47E8-A97B-ED0CCC793A0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7BCFE39-F2F9-47A7-96C5-E6D728457F88}" type="pres">
      <dgm:prSet presAssocID="{9EF0F198-0265-47E8-A97B-ED0CCC793A05}" presName="arrow" presStyleLbl="bgShp" presStyleIdx="0" presStyleCnt="1"/>
      <dgm:spPr/>
    </dgm:pt>
    <dgm:pt modelId="{272F8285-265B-47A9-9157-47E48CAD624C}" type="pres">
      <dgm:prSet presAssocID="{9EF0F198-0265-47E8-A97B-ED0CCC793A05}" presName="linearProcess" presStyleCnt="0"/>
      <dgm:spPr/>
    </dgm:pt>
    <dgm:pt modelId="{F3A2D662-D0D0-4A5B-8F65-759281B2E066}" type="pres">
      <dgm:prSet presAssocID="{7C5A44D3-1D78-410B-9A3F-671534E7C3F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7C0105C-CC1B-4E88-976A-8C7433B0EAF8}" type="pres">
      <dgm:prSet presAssocID="{A336F51E-4592-47E3-AA52-819DB0655617}" presName="sibTrans" presStyleCnt="0"/>
      <dgm:spPr/>
    </dgm:pt>
    <dgm:pt modelId="{F511E931-2562-45F9-A77E-5F6D8692698E}" type="pres">
      <dgm:prSet presAssocID="{59E9EC55-BABD-4458-9222-0B0D8C81996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7B5B83-5933-4253-8247-73D2E4B620A8}" type="pres">
      <dgm:prSet presAssocID="{C83F06A8-5073-43B6-A179-678A56AB8CE3}" presName="sibTrans" presStyleCnt="0"/>
      <dgm:spPr/>
    </dgm:pt>
    <dgm:pt modelId="{304A19CE-55F9-425A-8A4D-43756E881C8F}" type="pres">
      <dgm:prSet presAssocID="{C53607C3-0DC3-412E-A677-9A510C8039A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477F95-F6CC-44BB-BCF8-EB90295C62CD}" type="pres">
      <dgm:prSet presAssocID="{516264BB-79BD-4483-BE03-83571CA16860}" presName="sibTrans" presStyleCnt="0"/>
      <dgm:spPr/>
    </dgm:pt>
    <dgm:pt modelId="{E3339B6B-6F4C-4974-A18D-DD1BEB91A961}" type="pres">
      <dgm:prSet presAssocID="{81104ECA-4591-47FB-B9D4-228869F72DD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C4CF14B-48FE-45A9-AF3D-AED3D6D8AD1B}" type="presOf" srcId="{9EF0F198-0265-47E8-A97B-ED0CCC793A05}" destId="{64A9FE67-0F24-4406-BDAE-ECCE0CBAF9AB}" srcOrd="0" destOrd="0" presId="urn:microsoft.com/office/officeart/2005/8/layout/hProcess9"/>
    <dgm:cxn modelId="{A9C32021-7EDE-4578-8588-F04B938539E3}" srcId="{9EF0F198-0265-47E8-A97B-ED0CCC793A05}" destId="{7C5A44D3-1D78-410B-9A3F-671534E7C3F2}" srcOrd="0" destOrd="0" parTransId="{8F9A4BA9-0355-4844-B37B-0AC8EBCEF6E6}" sibTransId="{A336F51E-4592-47E3-AA52-819DB0655617}"/>
    <dgm:cxn modelId="{5FF04DD2-42E5-46A5-9EDF-177AAAC5881C}" type="presOf" srcId="{7C5A44D3-1D78-410B-9A3F-671534E7C3F2}" destId="{F3A2D662-D0D0-4A5B-8F65-759281B2E066}" srcOrd="0" destOrd="0" presId="urn:microsoft.com/office/officeart/2005/8/layout/hProcess9"/>
    <dgm:cxn modelId="{24FD9B06-EFCA-407B-9E43-CD29A88801A9}" srcId="{9EF0F198-0265-47E8-A97B-ED0CCC793A05}" destId="{81104ECA-4591-47FB-B9D4-228869F72DD9}" srcOrd="3" destOrd="0" parTransId="{06160FAA-BC6E-4EDB-B65A-A29ABF05DC8D}" sibTransId="{31BA4DDE-A2B8-48E1-A322-88C666ADAE83}"/>
    <dgm:cxn modelId="{A318FB14-5C6C-4B95-A4B6-18F97BCFCEE9}" srcId="{9EF0F198-0265-47E8-A97B-ED0CCC793A05}" destId="{C53607C3-0DC3-412E-A677-9A510C8039A1}" srcOrd="2" destOrd="0" parTransId="{DDF18EEE-1388-4DF7-80CB-DAEB1EB9882A}" sibTransId="{516264BB-79BD-4483-BE03-83571CA16860}"/>
    <dgm:cxn modelId="{4E48F05D-8CE6-4E9B-94C9-AAF5A48AC319}" type="presOf" srcId="{C53607C3-0DC3-412E-A677-9A510C8039A1}" destId="{304A19CE-55F9-425A-8A4D-43756E881C8F}" srcOrd="0" destOrd="0" presId="urn:microsoft.com/office/officeart/2005/8/layout/hProcess9"/>
    <dgm:cxn modelId="{D03C9234-8F1C-4A57-8EE1-430D552B562B}" type="presOf" srcId="{59E9EC55-BABD-4458-9222-0B0D8C819969}" destId="{F511E931-2562-45F9-A77E-5F6D8692698E}" srcOrd="0" destOrd="0" presId="urn:microsoft.com/office/officeart/2005/8/layout/hProcess9"/>
    <dgm:cxn modelId="{09E0A3DE-C637-4CD1-A85E-4D6A8B9EED77}" srcId="{9EF0F198-0265-47E8-A97B-ED0CCC793A05}" destId="{59E9EC55-BABD-4458-9222-0B0D8C819969}" srcOrd="1" destOrd="0" parTransId="{F1E5838A-3561-438F-B0F7-7943F57772DF}" sibTransId="{C83F06A8-5073-43B6-A179-678A56AB8CE3}"/>
    <dgm:cxn modelId="{00198479-4781-427B-BEE8-DFDDB24A3C17}" type="presOf" srcId="{81104ECA-4591-47FB-B9D4-228869F72DD9}" destId="{E3339B6B-6F4C-4974-A18D-DD1BEB91A961}" srcOrd="0" destOrd="0" presId="urn:microsoft.com/office/officeart/2005/8/layout/hProcess9"/>
    <dgm:cxn modelId="{ED435B3F-85D5-43D1-A065-83FB6AE86C3C}" type="presParOf" srcId="{64A9FE67-0F24-4406-BDAE-ECCE0CBAF9AB}" destId="{67BCFE39-F2F9-47A7-96C5-E6D728457F88}" srcOrd="0" destOrd="0" presId="urn:microsoft.com/office/officeart/2005/8/layout/hProcess9"/>
    <dgm:cxn modelId="{C5A62A58-8F76-42C9-8D34-6718C5BB43DD}" type="presParOf" srcId="{64A9FE67-0F24-4406-BDAE-ECCE0CBAF9AB}" destId="{272F8285-265B-47A9-9157-47E48CAD624C}" srcOrd="1" destOrd="0" presId="urn:microsoft.com/office/officeart/2005/8/layout/hProcess9"/>
    <dgm:cxn modelId="{BC7486E2-7703-4510-9EF9-B33D614EF6AC}" type="presParOf" srcId="{272F8285-265B-47A9-9157-47E48CAD624C}" destId="{F3A2D662-D0D0-4A5B-8F65-759281B2E066}" srcOrd="0" destOrd="0" presId="urn:microsoft.com/office/officeart/2005/8/layout/hProcess9"/>
    <dgm:cxn modelId="{87FB54BA-BB9C-43DF-B3AC-71AE60734F70}" type="presParOf" srcId="{272F8285-265B-47A9-9157-47E48CAD624C}" destId="{57C0105C-CC1B-4E88-976A-8C7433B0EAF8}" srcOrd="1" destOrd="0" presId="urn:microsoft.com/office/officeart/2005/8/layout/hProcess9"/>
    <dgm:cxn modelId="{FD9588E8-DB64-4A43-9BEB-5D33127D3163}" type="presParOf" srcId="{272F8285-265B-47A9-9157-47E48CAD624C}" destId="{F511E931-2562-45F9-A77E-5F6D8692698E}" srcOrd="2" destOrd="0" presId="urn:microsoft.com/office/officeart/2005/8/layout/hProcess9"/>
    <dgm:cxn modelId="{ADBC1B29-774B-4F79-9A43-D147D66D02B9}" type="presParOf" srcId="{272F8285-265B-47A9-9157-47E48CAD624C}" destId="{387B5B83-5933-4253-8247-73D2E4B620A8}" srcOrd="3" destOrd="0" presId="urn:microsoft.com/office/officeart/2005/8/layout/hProcess9"/>
    <dgm:cxn modelId="{0FA28207-4E62-4BBE-9359-AE6DAA6F8594}" type="presParOf" srcId="{272F8285-265B-47A9-9157-47E48CAD624C}" destId="{304A19CE-55F9-425A-8A4D-43756E881C8F}" srcOrd="4" destOrd="0" presId="urn:microsoft.com/office/officeart/2005/8/layout/hProcess9"/>
    <dgm:cxn modelId="{98FCBC0B-B49F-426B-8C70-77D5D912EEF4}" type="presParOf" srcId="{272F8285-265B-47A9-9157-47E48CAD624C}" destId="{05477F95-F6CC-44BB-BCF8-EB90295C62CD}" srcOrd="5" destOrd="0" presId="urn:microsoft.com/office/officeart/2005/8/layout/hProcess9"/>
    <dgm:cxn modelId="{60A77274-61DF-4C3A-BF59-382E57B966B9}" type="presParOf" srcId="{272F8285-265B-47A9-9157-47E48CAD624C}" destId="{E3339B6B-6F4C-4974-A18D-DD1BEB91A96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3D36FC-3F35-44F6-820E-9BB82FAB71D5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C320AF2-8802-42A3-840F-D15F33C86F97}">
      <dgm:prSet phldrT="[Text]"/>
      <dgm:spPr/>
      <dgm:t>
        <a:bodyPr/>
        <a:lstStyle/>
        <a:p>
          <a:r>
            <a:rPr lang="en-GB" dirty="0" smtClean="0"/>
            <a:t>Advice and Guidance</a:t>
          </a:r>
          <a:endParaRPr lang="en-GB" dirty="0"/>
        </a:p>
      </dgm:t>
    </dgm:pt>
    <dgm:pt modelId="{CECA6174-52F3-46B2-9AE0-5A44929A1F93}" type="parTrans" cxnId="{5D54305B-7BB4-4210-AAA7-E0AAB6294338}">
      <dgm:prSet/>
      <dgm:spPr/>
      <dgm:t>
        <a:bodyPr/>
        <a:lstStyle/>
        <a:p>
          <a:endParaRPr lang="en-GB"/>
        </a:p>
      </dgm:t>
    </dgm:pt>
    <dgm:pt modelId="{B0386D63-C02A-449D-B646-F6253F596FCB}" type="sibTrans" cxnId="{5D54305B-7BB4-4210-AAA7-E0AAB6294338}">
      <dgm:prSet/>
      <dgm:spPr/>
      <dgm:t>
        <a:bodyPr/>
        <a:lstStyle/>
        <a:p>
          <a:endParaRPr lang="en-GB"/>
        </a:p>
      </dgm:t>
    </dgm:pt>
    <dgm:pt modelId="{716DBAC5-AFB4-40F2-96DE-ADE4B87F758A}">
      <dgm:prSet phldrT="[Text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GB" sz="1200" b="1" dirty="0" smtClean="0">
              <a:solidFill>
                <a:schemeClr val="bg2">
                  <a:lumMod val="25000"/>
                </a:schemeClr>
              </a:solidFill>
            </a:rPr>
            <a:t> Strategic Consultancy &amp; Professional Services:</a:t>
          </a:r>
          <a:endParaRPr lang="en-GB" sz="1200" b="1" dirty="0">
            <a:solidFill>
              <a:schemeClr val="bg2">
                <a:lumMod val="25000"/>
              </a:schemeClr>
            </a:solidFill>
          </a:endParaRPr>
        </a:p>
      </dgm:t>
    </dgm:pt>
    <dgm:pt modelId="{3C4D1B98-4757-481F-9D47-524FC3A39020}" type="parTrans" cxnId="{49915EA4-55FF-446F-BF35-A7B52DB9D35A}">
      <dgm:prSet/>
      <dgm:spPr/>
      <dgm:t>
        <a:bodyPr/>
        <a:lstStyle/>
        <a:p>
          <a:endParaRPr lang="en-GB"/>
        </a:p>
      </dgm:t>
    </dgm:pt>
    <dgm:pt modelId="{3CF835AC-8910-48D0-A652-CD36310D8F72}" type="sibTrans" cxnId="{49915EA4-55FF-446F-BF35-A7B52DB9D35A}">
      <dgm:prSet/>
      <dgm:spPr/>
      <dgm:t>
        <a:bodyPr/>
        <a:lstStyle/>
        <a:p>
          <a:endParaRPr lang="en-GB"/>
        </a:p>
      </dgm:t>
    </dgm:pt>
    <dgm:pt modelId="{B0359538-0C7B-4717-A636-F18F0D9DF910}">
      <dgm:prSet phldrT="[Text]"/>
      <dgm:spPr/>
      <dgm:t>
        <a:bodyPr/>
        <a:lstStyle/>
        <a:p>
          <a:r>
            <a:rPr lang="en-GB" dirty="0" smtClean="0"/>
            <a:t>Solutions and Support</a:t>
          </a:r>
          <a:endParaRPr lang="en-GB" dirty="0"/>
        </a:p>
      </dgm:t>
    </dgm:pt>
    <dgm:pt modelId="{DCB9A22B-89CD-4724-96DB-1EFB38B31BC7}" type="parTrans" cxnId="{B2C81108-E4EB-42E4-B7B1-52609539199E}">
      <dgm:prSet/>
      <dgm:spPr/>
      <dgm:t>
        <a:bodyPr/>
        <a:lstStyle/>
        <a:p>
          <a:endParaRPr lang="en-GB"/>
        </a:p>
      </dgm:t>
    </dgm:pt>
    <dgm:pt modelId="{F595BE4F-2950-4D42-A480-EA2FC1CC289B}" type="sibTrans" cxnId="{B2C81108-E4EB-42E4-B7B1-52609539199E}">
      <dgm:prSet/>
      <dgm:spPr/>
      <dgm:t>
        <a:bodyPr/>
        <a:lstStyle/>
        <a:p>
          <a:endParaRPr lang="en-GB"/>
        </a:p>
      </dgm:t>
    </dgm:pt>
    <dgm:pt modelId="{F54E5A76-56C8-4BF0-9C60-9977A65AAB7F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en-GB" sz="1200" b="1" dirty="0" smtClean="0">
              <a:solidFill>
                <a:schemeClr val="accent1">
                  <a:lumMod val="50000"/>
                </a:schemeClr>
              </a:solidFill>
            </a:rPr>
            <a:t>Solutions and Support  </a:t>
          </a:r>
          <a:endParaRPr lang="en-GB" sz="1200" b="1" dirty="0">
            <a:solidFill>
              <a:schemeClr val="accent1">
                <a:lumMod val="50000"/>
              </a:schemeClr>
            </a:solidFill>
          </a:endParaRPr>
        </a:p>
      </dgm:t>
    </dgm:pt>
    <dgm:pt modelId="{07D087DF-9AD7-4645-BF24-1BA7E9D0B645}" type="parTrans" cxnId="{F506579C-BA6A-4C46-90EE-B4590D4460C9}">
      <dgm:prSet/>
      <dgm:spPr/>
      <dgm:t>
        <a:bodyPr/>
        <a:lstStyle/>
        <a:p>
          <a:endParaRPr lang="en-GB"/>
        </a:p>
      </dgm:t>
    </dgm:pt>
    <dgm:pt modelId="{91F886EF-A641-47CF-AC23-98BE08E6EC76}" type="sibTrans" cxnId="{F506579C-BA6A-4C46-90EE-B4590D4460C9}">
      <dgm:prSet/>
      <dgm:spPr/>
      <dgm:t>
        <a:bodyPr/>
        <a:lstStyle/>
        <a:p>
          <a:endParaRPr lang="en-GB"/>
        </a:p>
      </dgm:t>
    </dgm:pt>
    <dgm:pt modelId="{6F4D76E5-A1D3-4FDB-8B62-F953542B2270}">
      <dgm:prSet phldrT="[Text]"/>
      <dgm:spPr/>
      <dgm:t>
        <a:bodyPr/>
        <a:lstStyle/>
        <a:p>
          <a:r>
            <a:rPr lang="en-GB" dirty="0" smtClean="0"/>
            <a:t>Frameworks</a:t>
          </a:r>
          <a:endParaRPr lang="en-GB" dirty="0"/>
        </a:p>
      </dgm:t>
    </dgm:pt>
    <dgm:pt modelId="{59DB35DE-B52C-4C9F-A04A-4905C3C15488}" type="parTrans" cxnId="{C651BB08-49E4-44F7-A7C1-FFEA9BC65B05}">
      <dgm:prSet/>
      <dgm:spPr/>
      <dgm:t>
        <a:bodyPr/>
        <a:lstStyle/>
        <a:p>
          <a:endParaRPr lang="en-GB"/>
        </a:p>
      </dgm:t>
    </dgm:pt>
    <dgm:pt modelId="{3CDA90E6-D7D9-4421-A8C0-9397838E4798}" type="sibTrans" cxnId="{C651BB08-49E4-44F7-A7C1-FFEA9BC65B05}">
      <dgm:prSet/>
      <dgm:spPr/>
      <dgm:t>
        <a:bodyPr/>
        <a:lstStyle/>
        <a:p>
          <a:endParaRPr lang="en-GB"/>
        </a:p>
      </dgm:t>
    </dgm:pt>
    <dgm:pt modelId="{E2A4258C-E6F9-4C2C-AB77-450F19B80D93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GEANT IaaS framework</a:t>
          </a:r>
          <a:endParaRPr lang="en-GB" dirty="0">
            <a:solidFill>
              <a:schemeClr val="accent4">
                <a:lumMod val="75000"/>
              </a:schemeClr>
            </a:solidFill>
          </a:endParaRPr>
        </a:p>
      </dgm:t>
    </dgm:pt>
    <dgm:pt modelId="{C7AC6AD3-6013-444C-BC29-5ED0941E38CD}" type="parTrans" cxnId="{7D49CD84-9E17-4D48-A4B0-C58A5614D7B8}">
      <dgm:prSet/>
      <dgm:spPr/>
      <dgm:t>
        <a:bodyPr/>
        <a:lstStyle/>
        <a:p>
          <a:endParaRPr lang="en-GB"/>
        </a:p>
      </dgm:t>
    </dgm:pt>
    <dgm:pt modelId="{CA970328-24F0-4A38-9553-E99DCABD761D}" type="sibTrans" cxnId="{7D49CD84-9E17-4D48-A4B0-C58A5614D7B8}">
      <dgm:prSet/>
      <dgm:spPr/>
      <dgm:t>
        <a:bodyPr/>
        <a:lstStyle/>
        <a:p>
          <a:endParaRPr lang="en-GB"/>
        </a:p>
      </dgm:t>
    </dgm:pt>
    <dgm:pt modelId="{1107BDE1-1501-422C-B723-3F7E9E69BA19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Microsoft Office 365</a:t>
          </a:r>
          <a:endParaRPr lang="en-GB" dirty="0"/>
        </a:p>
      </dgm:t>
    </dgm:pt>
    <dgm:pt modelId="{AD59DC25-9E16-41A0-92B1-E39BACEFC98A}" type="parTrans" cxnId="{441F2595-367C-494F-ACE3-E3C4AD56FBEB}">
      <dgm:prSet/>
      <dgm:spPr/>
      <dgm:t>
        <a:bodyPr/>
        <a:lstStyle/>
        <a:p>
          <a:endParaRPr lang="en-GB"/>
        </a:p>
      </dgm:t>
    </dgm:pt>
    <dgm:pt modelId="{6348EEE1-D46B-45A9-ADE9-C598B7A62F5A}" type="sibTrans" cxnId="{441F2595-367C-494F-ACE3-E3C4AD56FBEB}">
      <dgm:prSet/>
      <dgm:spPr/>
      <dgm:t>
        <a:bodyPr/>
        <a:lstStyle/>
        <a:p>
          <a:endParaRPr lang="en-GB"/>
        </a:p>
      </dgm:t>
    </dgm:pt>
    <dgm:pt modelId="{A43E9711-4374-4001-B51B-DD3E6271142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 Shared Datacentre ( North and South)</a:t>
          </a:r>
        </a:p>
      </dgm:t>
    </dgm:pt>
    <dgm:pt modelId="{68F2CF3F-5B33-46AB-971D-77FCC27F2E51}" type="parTrans" cxnId="{9FC4CA3B-9BC1-4BA0-86F2-BE078E5DF911}">
      <dgm:prSet/>
      <dgm:spPr/>
      <dgm:t>
        <a:bodyPr/>
        <a:lstStyle/>
        <a:p>
          <a:endParaRPr lang="en-GB"/>
        </a:p>
      </dgm:t>
    </dgm:pt>
    <dgm:pt modelId="{2BB93E85-CBEE-4161-92CA-84FE5DF40A18}" type="sibTrans" cxnId="{9FC4CA3B-9BC1-4BA0-86F2-BE078E5DF911}">
      <dgm:prSet/>
      <dgm:spPr/>
      <dgm:t>
        <a:bodyPr/>
        <a:lstStyle/>
        <a:p>
          <a:endParaRPr lang="en-GB"/>
        </a:p>
      </dgm:t>
    </dgm:pt>
    <dgm:pt modelId="{1B4E39D6-7A2A-4C40-A270-D95F2C0D40C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 Learning Analytics (BI)</a:t>
          </a:r>
        </a:p>
      </dgm:t>
    </dgm:pt>
    <dgm:pt modelId="{928A0292-41A4-40F0-9431-92C464928174}" type="parTrans" cxnId="{38EE33A4-5B5F-4E09-B198-155BAA5A577A}">
      <dgm:prSet/>
      <dgm:spPr/>
      <dgm:t>
        <a:bodyPr/>
        <a:lstStyle/>
        <a:p>
          <a:endParaRPr lang="en-GB"/>
        </a:p>
      </dgm:t>
    </dgm:pt>
    <dgm:pt modelId="{9718D2DC-2605-4DD3-9F0A-2FB007674BCE}" type="sibTrans" cxnId="{38EE33A4-5B5F-4E09-B198-155BAA5A577A}">
      <dgm:prSet/>
      <dgm:spPr/>
      <dgm:t>
        <a:bodyPr/>
        <a:lstStyle/>
        <a:p>
          <a:endParaRPr lang="en-GB"/>
        </a:p>
      </dgm:t>
    </dgm:pt>
    <dgm:pt modelId="{8E8C5E53-DDB5-4DF2-A016-74897FD50B3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 Telephony and Videoconferencing</a:t>
          </a:r>
        </a:p>
      </dgm:t>
    </dgm:pt>
    <dgm:pt modelId="{3A7EE6A0-45D2-491D-B196-3F5C7EECA2A6}" type="parTrans" cxnId="{4E8BA2E1-51EA-4336-B17E-D404B499D94A}">
      <dgm:prSet/>
      <dgm:spPr/>
      <dgm:t>
        <a:bodyPr/>
        <a:lstStyle/>
        <a:p>
          <a:endParaRPr lang="en-GB"/>
        </a:p>
      </dgm:t>
    </dgm:pt>
    <dgm:pt modelId="{3995BFFD-D036-4525-973F-FDB5ADB5B5E8}" type="sibTrans" cxnId="{4E8BA2E1-51EA-4336-B17E-D404B499D94A}">
      <dgm:prSet/>
      <dgm:spPr/>
      <dgm:t>
        <a:bodyPr/>
        <a:lstStyle/>
        <a:p>
          <a:endParaRPr lang="en-GB"/>
        </a:p>
      </dgm:t>
    </dgm:pt>
    <dgm:pt modelId="{F020F19E-E749-4F66-B349-099D36BBCBA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 Direct Connectivity to the Cloud (ExpressRoute)</a:t>
          </a:r>
        </a:p>
      </dgm:t>
    </dgm:pt>
    <dgm:pt modelId="{50A64CFD-E60E-45B1-A32F-39BCC4F91E78}" type="parTrans" cxnId="{FABD5D30-4731-4062-AC0C-E71F7585E2C9}">
      <dgm:prSet/>
      <dgm:spPr/>
      <dgm:t>
        <a:bodyPr/>
        <a:lstStyle/>
        <a:p>
          <a:endParaRPr lang="en-GB"/>
        </a:p>
      </dgm:t>
    </dgm:pt>
    <dgm:pt modelId="{F8548C98-F2F2-4CF6-AC7A-E0838F14DA4A}" type="sibTrans" cxnId="{FABD5D30-4731-4062-AC0C-E71F7585E2C9}">
      <dgm:prSet/>
      <dgm:spPr/>
      <dgm:t>
        <a:bodyPr/>
        <a:lstStyle/>
        <a:p>
          <a:endParaRPr lang="en-GB"/>
        </a:p>
      </dgm:t>
    </dgm:pt>
    <dgm:pt modelId="{7E7EFEB3-8F69-4A3C-8003-12429C427D4B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Board and committee papers framework</a:t>
          </a:r>
        </a:p>
      </dgm:t>
    </dgm:pt>
    <dgm:pt modelId="{77AC969C-C251-48E4-97D5-5EBB346093F6}" type="parTrans" cxnId="{C745D5E8-D77D-4364-A73E-AA3B8792925E}">
      <dgm:prSet/>
      <dgm:spPr/>
      <dgm:t>
        <a:bodyPr/>
        <a:lstStyle/>
        <a:p>
          <a:endParaRPr lang="en-GB"/>
        </a:p>
      </dgm:t>
    </dgm:pt>
    <dgm:pt modelId="{E6501567-6799-4087-BA7F-767DC6E1BE48}" type="sibTrans" cxnId="{C745D5E8-D77D-4364-A73E-AA3B8792925E}">
      <dgm:prSet/>
      <dgm:spPr/>
      <dgm:t>
        <a:bodyPr/>
        <a:lstStyle/>
        <a:p>
          <a:endParaRPr lang="en-GB"/>
        </a:p>
      </dgm:t>
    </dgm:pt>
    <dgm:pt modelId="{1E4D6BA8-7D15-4DA3-B73A-D822502398D7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Data archiving framework</a:t>
          </a:r>
          <a:endParaRPr lang="en-GB" dirty="0">
            <a:solidFill>
              <a:schemeClr val="accent4">
                <a:lumMod val="75000"/>
              </a:schemeClr>
            </a:solidFill>
          </a:endParaRPr>
        </a:p>
      </dgm:t>
    </dgm:pt>
    <dgm:pt modelId="{04B62FBA-B646-4BFD-BA7D-E739FE847DF0}" type="parTrans" cxnId="{4EC6554E-7434-4FF0-B7AD-318B8DF115F1}">
      <dgm:prSet/>
      <dgm:spPr/>
      <dgm:t>
        <a:bodyPr/>
        <a:lstStyle/>
        <a:p>
          <a:endParaRPr lang="en-GB"/>
        </a:p>
      </dgm:t>
    </dgm:pt>
    <dgm:pt modelId="{A8DA4587-42CC-469C-9C37-ADB05D329C73}" type="sibTrans" cxnId="{4EC6554E-7434-4FF0-B7AD-318B8DF115F1}">
      <dgm:prSet/>
      <dgm:spPr/>
      <dgm:t>
        <a:bodyPr/>
        <a:lstStyle/>
        <a:p>
          <a:endParaRPr lang="en-GB"/>
        </a:p>
      </dgm:t>
    </dgm:pt>
    <dgm:pt modelId="{1F824B39-09E7-4B94-8C77-5163C69DB2FC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G-Suite for Education (formerly Google Apps for Education)</a:t>
          </a:r>
          <a:endParaRPr lang="en-GB" dirty="0"/>
        </a:p>
      </dgm:t>
    </dgm:pt>
    <dgm:pt modelId="{FB5DD2B8-76F4-41C3-AB38-1D376288D425}" type="parTrans" cxnId="{85AA1AA5-E654-44BB-8D33-7B87A004E3D4}">
      <dgm:prSet/>
      <dgm:spPr/>
      <dgm:t>
        <a:bodyPr/>
        <a:lstStyle/>
        <a:p>
          <a:endParaRPr lang="en-GB"/>
        </a:p>
      </dgm:t>
    </dgm:pt>
    <dgm:pt modelId="{6A3338DB-6AD9-48FF-AB7A-E22E3FCF1EA9}" type="sibTrans" cxnId="{85AA1AA5-E654-44BB-8D33-7B87A004E3D4}">
      <dgm:prSet/>
      <dgm:spPr/>
      <dgm:t>
        <a:bodyPr/>
        <a:lstStyle/>
        <a:p>
          <a:endParaRPr lang="en-GB"/>
        </a:p>
      </dgm:t>
    </dgm:pt>
    <dgm:pt modelId="{E6390519-998B-49C0-964A-BCD7AA20C686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Strategy formulation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0522242A-D0EC-4D72-BCE4-F72C57641DFD}" type="parTrans" cxnId="{675DD25C-8ED9-4975-8591-246F462C55B7}">
      <dgm:prSet/>
      <dgm:spPr/>
      <dgm:t>
        <a:bodyPr/>
        <a:lstStyle/>
        <a:p>
          <a:endParaRPr lang="en-GB"/>
        </a:p>
      </dgm:t>
    </dgm:pt>
    <dgm:pt modelId="{CC113B9B-477D-4558-A633-F936AACA4F0E}" type="sibTrans" cxnId="{675DD25C-8ED9-4975-8591-246F462C55B7}">
      <dgm:prSet/>
      <dgm:spPr/>
      <dgm:t>
        <a:bodyPr/>
        <a:lstStyle/>
        <a:p>
          <a:endParaRPr lang="en-GB"/>
        </a:p>
      </dgm:t>
    </dgm:pt>
    <dgm:pt modelId="{7FDAC37F-E814-482D-9610-F37A5C27667A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Architecture design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1CB2E329-BDFA-4890-B1C5-67D6AB1F0272}" type="parTrans" cxnId="{DBDA6D5C-2CFF-49CB-9B22-C4BA452E2302}">
      <dgm:prSet/>
      <dgm:spPr/>
      <dgm:t>
        <a:bodyPr/>
        <a:lstStyle/>
        <a:p>
          <a:endParaRPr lang="en-GB"/>
        </a:p>
      </dgm:t>
    </dgm:pt>
    <dgm:pt modelId="{2B7D7622-78B0-40AF-959D-E5965ECA0CA3}" type="sibTrans" cxnId="{DBDA6D5C-2CFF-49CB-9B22-C4BA452E2302}">
      <dgm:prSet/>
      <dgm:spPr/>
      <dgm:t>
        <a:bodyPr/>
        <a:lstStyle/>
        <a:p>
          <a:endParaRPr lang="en-GB"/>
        </a:p>
      </dgm:t>
    </dgm:pt>
    <dgm:pt modelId="{D6CE23B2-F8A2-4164-880A-60BBDB840ABC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Migration Plan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A5E27226-6A32-4234-A35E-D5E65088DA9A}" type="parTrans" cxnId="{2ACC187D-A75E-4725-A5B5-4A732B463927}">
      <dgm:prSet/>
      <dgm:spPr/>
      <dgm:t>
        <a:bodyPr/>
        <a:lstStyle/>
        <a:p>
          <a:endParaRPr lang="en-GB"/>
        </a:p>
      </dgm:t>
    </dgm:pt>
    <dgm:pt modelId="{D660148C-AC65-48AC-B8D2-3D67253FF2BA}" type="sibTrans" cxnId="{2ACC187D-A75E-4725-A5B5-4A732B463927}">
      <dgm:prSet/>
      <dgm:spPr/>
      <dgm:t>
        <a:bodyPr/>
        <a:lstStyle/>
        <a:p>
          <a:endParaRPr lang="en-GB"/>
        </a:p>
      </dgm:t>
    </dgm:pt>
    <dgm:pt modelId="{FF1AACDC-FA3E-45F0-BA6D-2465476BBFEE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Security &amp; GDPR</a:t>
          </a:r>
          <a:endParaRPr lang="en-GB" sz="1100" dirty="0" smtClean="0">
            <a:solidFill>
              <a:schemeClr val="bg2">
                <a:lumMod val="25000"/>
              </a:schemeClr>
            </a:solidFill>
          </a:endParaRPr>
        </a:p>
      </dgm:t>
    </dgm:pt>
    <dgm:pt modelId="{EE123B51-04E6-4FFF-90FE-4DC3BCD08683}" type="parTrans" cxnId="{EC4F71AB-6AEC-40C5-9828-DF01D89C81FE}">
      <dgm:prSet/>
      <dgm:spPr/>
      <dgm:t>
        <a:bodyPr/>
        <a:lstStyle/>
        <a:p>
          <a:endParaRPr lang="en-GB"/>
        </a:p>
      </dgm:t>
    </dgm:pt>
    <dgm:pt modelId="{B31DFC90-49B3-4099-AD14-93B9B8A5337A}" type="sibTrans" cxnId="{EC4F71AB-6AEC-40C5-9828-DF01D89C81FE}">
      <dgm:prSet/>
      <dgm:spPr/>
      <dgm:t>
        <a:bodyPr/>
        <a:lstStyle/>
        <a:p>
          <a:endParaRPr lang="en-GB"/>
        </a:p>
      </dgm:t>
    </dgm:pt>
    <dgm:pt modelId="{C4FCB0E2-5979-4989-BC2C-0A78EEC76541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Procurement advice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C1126740-3192-4E16-9D50-6E7A0FF14690}" type="parTrans" cxnId="{B459E60C-A7DA-4443-8F66-A63AABFEC604}">
      <dgm:prSet/>
      <dgm:spPr/>
      <dgm:t>
        <a:bodyPr/>
        <a:lstStyle/>
        <a:p>
          <a:endParaRPr lang="en-GB"/>
        </a:p>
      </dgm:t>
    </dgm:pt>
    <dgm:pt modelId="{B2FE2BC1-683E-4483-A398-2CEF5E1276E2}" type="sibTrans" cxnId="{B459E60C-A7DA-4443-8F66-A63AABFEC604}">
      <dgm:prSet/>
      <dgm:spPr/>
      <dgm:t>
        <a:bodyPr/>
        <a:lstStyle/>
        <a:p>
          <a:endParaRPr lang="en-GB"/>
        </a:p>
      </dgm:t>
    </dgm:pt>
    <dgm:pt modelId="{37D420C0-5E19-4B4B-981C-060FDFA63FF6}">
      <dgm:prSet/>
      <dgm:spPr/>
      <dgm:t>
        <a:bodyPr/>
        <a:lstStyle/>
        <a:p>
          <a:endParaRPr lang="en-GB" sz="900" dirty="0">
            <a:solidFill>
              <a:schemeClr val="bg2">
                <a:lumMod val="25000"/>
              </a:schemeClr>
            </a:solidFill>
          </a:endParaRPr>
        </a:p>
      </dgm:t>
    </dgm:pt>
    <dgm:pt modelId="{170FC4CA-445F-4ABA-9813-1454F771C90A}" type="parTrans" cxnId="{EBA99FBD-AC18-4467-86A3-FD17D540167C}">
      <dgm:prSet/>
      <dgm:spPr/>
      <dgm:t>
        <a:bodyPr/>
        <a:lstStyle/>
        <a:p>
          <a:endParaRPr lang="en-GB"/>
        </a:p>
      </dgm:t>
    </dgm:pt>
    <dgm:pt modelId="{0B5D7D5D-788E-41A2-8E4F-ACC832102FF0}" type="sibTrans" cxnId="{EBA99FBD-AC18-4467-86A3-FD17D540167C}">
      <dgm:prSet/>
      <dgm:spPr/>
      <dgm:t>
        <a:bodyPr/>
        <a:lstStyle/>
        <a:p>
          <a:endParaRPr lang="en-GB"/>
        </a:p>
      </dgm:t>
    </dgm:pt>
    <dgm:pt modelId="{3424D0EC-0343-4F8C-B848-4E6881F88C6C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Readiness assessment 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6229F1C5-3A03-4A28-9849-7333222C0B28}" type="sibTrans" cxnId="{7D54A3B7-72A1-4C78-BCC4-A6A2C36A4BE3}">
      <dgm:prSet/>
      <dgm:spPr/>
      <dgm:t>
        <a:bodyPr/>
        <a:lstStyle/>
        <a:p>
          <a:endParaRPr lang="en-GB"/>
        </a:p>
      </dgm:t>
    </dgm:pt>
    <dgm:pt modelId="{FD47DDC0-DA63-49BA-B384-FC828E9FA72A}" type="parTrans" cxnId="{7D54A3B7-72A1-4C78-BCC4-A6A2C36A4BE3}">
      <dgm:prSet/>
      <dgm:spPr/>
      <dgm:t>
        <a:bodyPr/>
        <a:lstStyle/>
        <a:p>
          <a:endParaRPr lang="en-GB"/>
        </a:p>
      </dgm:t>
    </dgm:pt>
    <dgm:pt modelId="{B88FC7D0-E881-4D27-A678-1CA8ECEC84AC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Financial X-Ray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DC71E2F5-49DA-47D9-BA3F-EBFC4F4D3115}" type="parTrans" cxnId="{9B563A3D-14C3-4725-A1D4-DDEED3F2C8D5}">
      <dgm:prSet/>
      <dgm:spPr/>
      <dgm:t>
        <a:bodyPr/>
        <a:lstStyle/>
        <a:p>
          <a:endParaRPr lang="en-GB"/>
        </a:p>
      </dgm:t>
    </dgm:pt>
    <dgm:pt modelId="{75A1806E-18D0-4747-859F-F22B592E513A}" type="sibTrans" cxnId="{9B563A3D-14C3-4725-A1D4-DDEED3F2C8D5}">
      <dgm:prSet/>
      <dgm:spPr/>
      <dgm:t>
        <a:bodyPr/>
        <a:lstStyle/>
        <a:p>
          <a:endParaRPr lang="en-GB"/>
        </a:p>
      </dgm:t>
    </dgm:pt>
    <dgm:pt modelId="{C4821C20-7C61-4BD2-BF7C-762DD225C1D2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dirty="0" smtClean="0">
              <a:solidFill>
                <a:schemeClr val="accent4">
                  <a:lumMod val="75000"/>
                </a:schemeClr>
              </a:solidFill>
            </a:rPr>
            <a:t> Janet txt framework</a:t>
          </a:r>
          <a:endParaRPr lang="en-GB" dirty="0">
            <a:solidFill>
              <a:schemeClr val="accent4">
                <a:lumMod val="75000"/>
              </a:schemeClr>
            </a:solidFill>
          </a:endParaRPr>
        </a:p>
      </dgm:t>
    </dgm:pt>
    <dgm:pt modelId="{DF8F3F28-BDE6-4668-A6C3-8A735B96E1F6}" type="parTrans" cxnId="{38E028DB-DD6A-494E-8FE9-2DE06EE8414E}">
      <dgm:prSet/>
      <dgm:spPr/>
      <dgm:t>
        <a:bodyPr/>
        <a:lstStyle/>
        <a:p>
          <a:endParaRPr lang="en-GB"/>
        </a:p>
      </dgm:t>
    </dgm:pt>
    <dgm:pt modelId="{7EAE68BC-E41E-4C83-8085-87CA3383D2CE}" type="sibTrans" cxnId="{38E028DB-DD6A-494E-8FE9-2DE06EE8414E}">
      <dgm:prSet/>
      <dgm:spPr/>
      <dgm:t>
        <a:bodyPr/>
        <a:lstStyle/>
        <a:p>
          <a:endParaRPr lang="en-GB"/>
        </a:p>
      </dgm:t>
    </dgm:pt>
    <dgm:pt modelId="{483FBB24-28A2-483C-9A35-E97104C534BB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>
            <a:lnSpc>
              <a:spcPct val="100000"/>
            </a:lnSpc>
          </a:pPr>
          <a:r>
            <a:rPr lang="en-GB" dirty="0" smtClean="0">
              <a:solidFill>
                <a:schemeClr val="accent4">
                  <a:lumMod val="75000"/>
                </a:schemeClr>
              </a:solidFill>
            </a:rPr>
            <a:t> Shared Datacentre frameworks</a:t>
          </a:r>
          <a:endParaRPr lang="en-GB" dirty="0">
            <a:solidFill>
              <a:schemeClr val="accent4">
                <a:lumMod val="75000"/>
              </a:schemeClr>
            </a:solidFill>
          </a:endParaRPr>
        </a:p>
      </dgm:t>
    </dgm:pt>
    <dgm:pt modelId="{E47F0577-47C8-4E01-9C29-20BED4BB542E}" type="parTrans" cxnId="{8DA2299A-B022-4371-8316-BC372BB9F1E8}">
      <dgm:prSet/>
      <dgm:spPr/>
      <dgm:t>
        <a:bodyPr/>
        <a:lstStyle/>
        <a:p>
          <a:endParaRPr lang="en-GB"/>
        </a:p>
      </dgm:t>
    </dgm:pt>
    <dgm:pt modelId="{477BD9F5-AE59-46DA-95E9-3DED1B2DF6F6}" type="sibTrans" cxnId="{8DA2299A-B022-4371-8316-BC372BB9F1E8}">
      <dgm:prSet/>
      <dgm:spPr/>
      <dgm:t>
        <a:bodyPr/>
        <a:lstStyle/>
        <a:p>
          <a:endParaRPr lang="en-GB"/>
        </a:p>
      </dgm:t>
    </dgm:pt>
    <dgm:pt modelId="{B0C351E3-4DA4-4987-9234-B01BF327ADA7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b="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Telephony Purchasing Service </a:t>
          </a:r>
        </a:p>
      </dgm:t>
    </dgm:pt>
    <dgm:pt modelId="{3AE28A21-73FE-4E32-A315-A49F256491B7}" type="parTrans" cxnId="{528B7FCA-7FC0-4D9E-9C9B-3830F563F769}">
      <dgm:prSet/>
      <dgm:spPr/>
      <dgm:t>
        <a:bodyPr/>
        <a:lstStyle/>
        <a:p>
          <a:endParaRPr lang="en-GB"/>
        </a:p>
      </dgm:t>
    </dgm:pt>
    <dgm:pt modelId="{90813875-67CB-49A1-9248-7F291B1ECA33}" type="sibTrans" cxnId="{528B7FCA-7FC0-4D9E-9C9B-3830F563F769}">
      <dgm:prSet/>
      <dgm:spPr/>
      <dgm:t>
        <a:bodyPr/>
        <a:lstStyle/>
        <a:p>
          <a:endParaRPr lang="en-GB"/>
        </a:p>
      </dgm:t>
    </dgm:pt>
    <dgm:pt modelId="{C7A1B20A-3E88-4E63-B186-BFC770DC731B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Implementation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9BC306E0-7CCB-477D-AD1D-C860FC14556E}" type="parTrans" cxnId="{6610A582-58DD-4A40-ACE6-D593151850DF}">
      <dgm:prSet/>
      <dgm:spPr/>
      <dgm:t>
        <a:bodyPr/>
        <a:lstStyle/>
        <a:p>
          <a:endParaRPr lang="en-GB"/>
        </a:p>
      </dgm:t>
    </dgm:pt>
    <dgm:pt modelId="{9809E8C5-BF14-44E0-9D37-02A93ED4B8B6}" type="sibTrans" cxnId="{6610A582-58DD-4A40-ACE6-D593151850DF}">
      <dgm:prSet/>
      <dgm:spPr/>
      <dgm:t>
        <a:bodyPr/>
        <a:lstStyle/>
        <a:p>
          <a:endParaRPr lang="en-GB"/>
        </a:p>
      </dgm:t>
    </dgm:pt>
    <dgm:pt modelId="{75BAB8D8-EEDD-4E55-9BDB-60EE6A6C896E}">
      <dgm:prSet custT="1"/>
      <dgm:spPr/>
      <dgm:t>
        <a:bodyPr/>
        <a:lstStyle/>
        <a:p>
          <a:r>
            <a:rPr lang="en-GB" sz="1100" dirty="0" smtClean="0">
              <a:solidFill>
                <a:schemeClr val="bg2">
                  <a:lumMod val="25000"/>
                </a:schemeClr>
              </a:solidFill>
            </a:rPr>
            <a:t> Optimisation</a:t>
          </a:r>
          <a:endParaRPr lang="en-GB" sz="1100" dirty="0">
            <a:solidFill>
              <a:schemeClr val="bg2">
                <a:lumMod val="25000"/>
              </a:schemeClr>
            </a:solidFill>
          </a:endParaRPr>
        </a:p>
      </dgm:t>
    </dgm:pt>
    <dgm:pt modelId="{F12AA569-BDE9-4E3D-9707-26BC883347CF}" type="parTrans" cxnId="{07FE9FBB-B84A-44DE-AD78-FC484DCD8048}">
      <dgm:prSet/>
      <dgm:spPr/>
      <dgm:t>
        <a:bodyPr/>
        <a:lstStyle/>
        <a:p>
          <a:endParaRPr lang="en-GB"/>
        </a:p>
      </dgm:t>
    </dgm:pt>
    <dgm:pt modelId="{6B04F8E7-EEBB-48AA-9BC7-3413E5E76977}" type="sibTrans" cxnId="{07FE9FBB-B84A-44DE-AD78-FC484DCD8048}">
      <dgm:prSet/>
      <dgm:spPr/>
      <dgm:t>
        <a:bodyPr/>
        <a:lstStyle/>
        <a:p>
          <a:endParaRPr lang="en-GB"/>
        </a:p>
      </dgm:t>
    </dgm:pt>
    <dgm:pt modelId="{8AAD656F-26AA-4CBA-9CC2-4DF97327AB3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Managed Azure</a:t>
          </a:r>
          <a:endParaRPr lang="en-GB" sz="1100" b="0" dirty="0">
            <a:solidFill>
              <a:schemeClr val="accent1">
                <a:lumMod val="50000"/>
              </a:schemeClr>
            </a:solidFill>
          </a:endParaRPr>
        </a:p>
      </dgm:t>
    </dgm:pt>
    <dgm:pt modelId="{6CCFAD09-A7B3-4627-972F-F05BF7C8E958}" type="parTrans" cxnId="{48774627-8FBD-4672-B700-CFBC1B322985}">
      <dgm:prSet/>
      <dgm:spPr/>
      <dgm:t>
        <a:bodyPr/>
        <a:lstStyle/>
        <a:p>
          <a:endParaRPr lang="en-GB"/>
        </a:p>
      </dgm:t>
    </dgm:pt>
    <dgm:pt modelId="{47C9F819-20A4-4D24-8778-569795249753}" type="sibTrans" cxnId="{48774627-8FBD-4672-B700-CFBC1B322985}">
      <dgm:prSet/>
      <dgm:spPr/>
      <dgm:t>
        <a:bodyPr/>
        <a:lstStyle/>
        <a:p>
          <a:endParaRPr lang="en-GB"/>
        </a:p>
      </dgm:t>
    </dgm:pt>
    <dgm:pt modelId="{2663E443-837F-4388-9195-5EB40611B59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Managed AWS</a:t>
          </a:r>
          <a:endParaRPr lang="en-GB" sz="1100" b="0" dirty="0">
            <a:solidFill>
              <a:schemeClr val="accent1">
                <a:lumMod val="50000"/>
              </a:schemeClr>
            </a:solidFill>
          </a:endParaRPr>
        </a:p>
      </dgm:t>
    </dgm:pt>
    <dgm:pt modelId="{EDF3F969-FC0D-4412-AA9A-A3884A5A6061}" type="parTrans" cxnId="{830283C8-D9B8-49A6-8789-18209065D710}">
      <dgm:prSet/>
      <dgm:spPr/>
      <dgm:t>
        <a:bodyPr/>
        <a:lstStyle/>
        <a:p>
          <a:endParaRPr lang="en-GB"/>
        </a:p>
      </dgm:t>
    </dgm:pt>
    <dgm:pt modelId="{9564BADE-69EA-44CA-9073-83F123706846}" type="sibTrans" cxnId="{830283C8-D9B8-49A6-8789-18209065D710}">
      <dgm:prSet/>
      <dgm:spPr/>
      <dgm:t>
        <a:bodyPr/>
        <a:lstStyle/>
        <a:p>
          <a:endParaRPr lang="en-GB"/>
        </a:p>
      </dgm:t>
    </dgm:pt>
    <dgm:pt modelId="{BD1BFEF6-31CD-4FB4-885B-1C67D91D247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Managed O365</a:t>
          </a:r>
          <a:endParaRPr lang="en-GB" sz="1100" b="0" dirty="0">
            <a:solidFill>
              <a:schemeClr val="accent1">
                <a:lumMod val="50000"/>
              </a:schemeClr>
            </a:solidFill>
          </a:endParaRPr>
        </a:p>
      </dgm:t>
    </dgm:pt>
    <dgm:pt modelId="{6EA0D644-03A2-4117-8676-9FE9FDD77278}" type="parTrans" cxnId="{C68A8A44-37A5-448B-B73D-8EA3AA055409}">
      <dgm:prSet/>
      <dgm:spPr/>
      <dgm:t>
        <a:bodyPr/>
        <a:lstStyle/>
        <a:p>
          <a:endParaRPr lang="en-GB"/>
        </a:p>
      </dgm:t>
    </dgm:pt>
    <dgm:pt modelId="{122B39A1-22B1-47BB-A278-0E5FFFBCCBC7}" type="sibTrans" cxnId="{C68A8A44-37A5-448B-B73D-8EA3AA055409}">
      <dgm:prSet/>
      <dgm:spPr/>
      <dgm:t>
        <a:bodyPr/>
        <a:lstStyle/>
        <a:p>
          <a:endParaRPr lang="en-GB"/>
        </a:p>
      </dgm:t>
    </dgm:pt>
    <dgm:pt modelId="{219B8912-B455-4543-97E3-7A5FCC031FB8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sz="1100" b="0" dirty="0" smtClean="0">
              <a:solidFill>
                <a:schemeClr val="accent1">
                  <a:lumMod val="50000"/>
                </a:schemeClr>
              </a:solidFill>
            </a:rPr>
            <a:t>Managed Database</a:t>
          </a:r>
          <a:endParaRPr lang="en-GB" sz="1100" b="0" dirty="0">
            <a:solidFill>
              <a:schemeClr val="accent1">
                <a:lumMod val="50000"/>
              </a:schemeClr>
            </a:solidFill>
          </a:endParaRPr>
        </a:p>
      </dgm:t>
    </dgm:pt>
    <dgm:pt modelId="{7F72AABD-9B66-4B34-BEC8-4FC58FA74967}" type="parTrans" cxnId="{6BEEA6B5-9FC2-45C6-A34B-03640148A272}">
      <dgm:prSet/>
      <dgm:spPr/>
      <dgm:t>
        <a:bodyPr/>
        <a:lstStyle/>
        <a:p>
          <a:endParaRPr lang="en-GB"/>
        </a:p>
      </dgm:t>
    </dgm:pt>
    <dgm:pt modelId="{B11EDD92-B35E-470F-B750-27EB25EABA34}" type="sibTrans" cxnId="{6BEEA6B5-9FC2-45C6-A34B-03640148A272}">
      <dgm:prSet/>
      <dgm:spPr/>
      <dgm:t>
        <a:bodyPr/>
        <a:lstStyle/>
        <a:p>
          <a:endParaRPr lang="en-GB"/>
        </a:p>
      </dgm:t>
    </dgm:pt>
    <dgm:pt modelId="{6D065623-70D5-453F-ADD8-C396A10953E7}" type="pres">
      <dgm:prSet presAssocID="{2D3D36FC-3F35-44F6-820E-9BB82FAB71D5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6446CAA-2EFD-4E79-88A8-544455B37715}" type="pres">
      <dgm:prSet presAssocID="{4C320AF2-8802-42A3-840F-D15F33C86F97}" presName="compositeNode" presStyleCnt="0">
        <dgm:presLayoutVars>
          <dgm:bulletEnabled val="1"/>
        </dgm:presLayoutVars>
      </dgm:prSet>
      <dgm:spPr/>
    </dgm:pt>
    <dgm:pt modelId="{E5B40699-6762-4A21-925F-239615552B34}" type="pres">
      <dgm:prSet presAssocID="{4C320AF2-8802-42A3-840F-D15F33C86F97}" presName="imag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en-GB"/>
        </a:p>
      </dgm:t>
    </dgm:pt>
    <dgm:pt modelId="{BBA28FDA-89F0-4BF4-8DA7-97070369A6FF}" type="pres">
      <dgm:prSet presAssocID="{4C320AF2-8802-42A3-840F-D15F33C86F9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A19C64-0D05-4A8E-9149-7406B50E806A}" type="pres">
      <dgm:prSet presAssocID="{4C320AF2-8802-42A3-840F-D15F33C86F97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57A736-3CDA-426E-9BAA-2446EAEB3F30}" type="pres">
      <dgm:prSet presAssocID="{B0386D63-C02A-449D-B646-F6253F596FCB}" presName="sibTrans" presStyleCnt="0"/>
      <dgm:spPr/>
    </dgm:pt>
    <dgm:pt modelId="{14E0B37E-E6A0-44BA-9417-F2160AFD411E}" type="pres">
      <dgm:prSet presAssocID="{B0359538-0C7B-4717-A636-F18F0D9DF910}" presName="compositeNode" presStyleCnt="0">
        <dgm:presLayoutVars>
          <dgm:bulletEnabled val="1"/>
        </dgm:presLayoutVars>
      </dgm:prSet>
      <dgm:spPr/>
    </dgm:pt>
    <dgm:pt modelId="{BA2344E6-E4C4-479E-9D9A-B9739E1740AA}" type="pres">
      <dgm:prSet presAssocID="{B0359538-0C7B-4717-A636-F18F0D9DF910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  <dgm:t>
        <a:bodyPr/>
        <a:lstStyle/>
        <a:p>
          <a:endParaRPr lang="en-GB"/>
        </a:p>
      </dgm:t>
    </dgm:pt>
    <dgm:pt modelId="{C1C111F7-D166-4C88-A001-5E91E38F8985}" type="pres">
      <dgm:prSet presAssocID="{B0359538-0C7B-4717-A636-F18F0D9DF910}" presName="childNode" presStyleLbl="node1" presStyleIdx="1" presStyleCnt="3" custLinFactNeighborX="447" custLinFactNeighborY="112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A7A533-5662-4CE1-A50D-2ED01EE9BA8C}" type="pres">
      <dgm:prSet presAssocID="{B0359538-0C7B-4717-A636-F18F0D9DF910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F5CBA1-C718-406C-B682-6F657079D39A}" type="pres">
      <dgm:prSet presAssocID="{F595BE4F-2950-4D42-A480-EA2FC1CC289B}" presName="sibTrans" presStyleCnt="0"/>
      <dgm:spPr/>
    </dgm:pt>
    <dgm:pt modelId="{9C1D374B-3432-481A-9FA7-44EF3F1CF568}" type="pres">
      <dgm:prSet presAssocID="{6F4D76E5-A1D3-4FDB-8B62-F953542B2270}" presName="compositeNode" presStyleCnt="0">
        <dgm:presLayoutVars>
          <dgm:bulletEnabled val="1"/>
        </dgm:presLayoutVars>
      </dgm:prSet>
      <dgm:spPr/>
    </dgm:pt>
    <dgm:pt modelId="{A42F9F9E-55D6-466B-8F0B-54A88E3CF34A}" type="pres">
      <dgm:prSet presAssocID="{6F4D76E5-A1D3-4FDB-8B62-F953542B2270}" presName="image" presStyleLbl="fgImgPlace1" presStyleIdx="2" presStyleCnt="3" custLinFactNeighborX="4456"/>
      <dgm:spPr>
        <a:blipFill>
          <a:blip xmlns:r="http://schemas.openxmlformats.org/officeDocument/2006/relationships" r:embed="rId3">
            <a:alphaModFix am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13000" r="-13000"/>
          </a:stretch>
        </a:blipFill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DA8B0AE-DEBE-41DF-962F-DF81E7557CE2}" type="pres">
      <dgm:prSet presAssocID="{6F4D76E5-A1D3-4FDB-8B62-F953542B2270}" presName="childNode" presStyleLbl="node1" presStyleIdx="2" presStyleCnt="3" custLinFactNeighborX="-1476" custLinFactNeighborY="9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ACED89-A7BA-490E-9663-7258C673DD28}" type="pres">
      <dgm:prSet presAssocID="{6F4D76E5-A1D3-4FDB-8B62-F953542B2270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CC187D-A75E-4725-A5B5-4A732B463927}" srcId="{716DBAC5-AFB4-40F2-96DE-ADE4B87F758A}" destId="{D6CE23B2-F8A2-4164-880A-60BBDB840ABC}" srcOrd="3" destOrd="0" parTransId="{A5E27226-6A32-4234-A35E-D5E65088DA9A}" sibTransId="{D660148C-AC65-48AC-B8D2-3D67253FF2BA}"/>
    <dgm:cxn modelId="{528B7FCA-7FC0-4D9E-9C9B-3830F563F769}" srcId="{6F4D76E5-A1D3-4FDB-8B62-F953542B2270}" destId="{B0C351E3-4DA4-4987-9234-B01BF327ADA7}" srcOrd="3" destOrd="0" parTransId="{3AE28A21-73FE-4E32-A315-A49F256491B7}" sibTransId="{90813875-67CB-49A1-9248-7F291B1ECA33}"/>
    <dgm:cxn modelId="{75F08C22-FDCE-4090-8DA1-16771561DB1C}" type="presOf" srcId="{3424D0EC-0343-4F8C-B848-4E6881F88C6C}" destId="{BBA28FDA-89F0-4BF4-8DA7-97070369A6FF}" srcOrd="0" destOrd="1" presId="urn:microsoft.com/office/officeart/2005/8/layout/hList2"/>
    <dgm:cxn modelId="{85AA1AA5-E654-44BB-8D33-7B87A004E3D4}" srcId="{6F4D76E5-A1D3-4FDB-8B62-F953542B2270}" destId="{1F824B39-09E7-4B94-8C77-5163C69DB2FC}" srcOrd="5" destOrd="0" parTransId="{FB5DD2B8-76F4-41C3-AB38-1D376288D425}" sibTransId="{6A3338DB-6AD9-48FF-AB7A-E22E3FCF1EA9}"/>
    <dgm:cxn modelId="{830283C8-D9B8-49A6-8789-18209065D710}" srcId="{F54E5A76-56C8-4BF0-9C60-9977A65AAB7F}" destId="{2663E443-837F-4388-9195-5EB40611B599}" srcOrd="1" destOrd="0" parTransId="{EDF3F969-FC0D-4412-AA9A-A3884A5A6061}" sibTransId="{9564BADE-69EA-44CA-9073-83F123706846}"/>
    <dgm:cxn modelId="{B2C81108-E4EB-42E4-B7B1-52609539199E}" srcId="{2D3D36FC-3F35-44F6-820E-9BB82FAB71D5}" destId="{B0359538-0C7B-4717-A636-F18F0D9DF910}" srcOrd="1" destOrd="0" parTransId="{DCB9A22B-89CD-4724-96DB-1EFB38B31BC7}" sibTransId="{F595BE4F-2950-4D42-A480-EA2FC1CC289B}"/>
    <dgm:cxn modelId="{C745D5E8-D77D-4364-A73E-AA3B8792925E}" srcId="{6F4D76E5-A1D3-4FDB-8B62-F953542B2270}" destId="{7E7EFEB3-8F69-4A3C-8003-12429C427D4B}" srcOrd="2" destOrd="0" parTransId="{77AC969C-C251-48E4-97D5-5EBB346093F6}" sibTransId="{E6501567-6799-4087-BA7F-767DC6E1BE48}"/>
    <dgm:cxn modelId="{C7EA9AE6-BB5B-4D68-A8BC-D1EC9F78651D}" type="presOf" srcId="{E2A4258C-E6F9-4C2C-AB77-450F19B80D93}" destId="{CDA8B0AE-DEBE-41DF-962F-DF81E7557CE2}" srcOrd="0" destOrd="0" presId="urn:microsoft.com/office/officeart/2005/8/layout/hList2"/>
    <dgm:cxn modelId="{F383F817-A15A-48B1-A4E7-2337FA761861}" type="presOf" srcId="{2663E443-837F-4388-9195-5EB40611B599}" destId="{C1C111F7-D166-4C88-A001-5E91E38F8985}" srcOrd="0" destOrd="2" presId="urn:microsoft.com/office/officeart/2005/8/layout/hList2"/>
    <dgm:cxn modelId="{5B880548-C0CC-4CB9-9B0B-02DB7476ACB3}" type="presOf" srcId="{6F4D76E5-A1D3-4FDB-8B62-F953542B2270}" destId="{14ACED89-A7BA-490E-9663-7258C673DD28}" srcOrd="0" destOrd="0" presId="urn:microsoft.com/office/officeart/2005/8/layout/hList2"/>
    <dgm:cxn modelId="{5813EFCE-2C07-4813-BD84-F7E048408B8F}" type="presOf" srcId="{1F824B39-09E7-4B94-8C77-5163C69DB2FC}" destId="{CDA8B0AE-DEBE-41DF-962F-DF81E7557CE2}" srcOrd="0" destOrd="5" presId="urn:microsoft.com/office/officeart/2005/8/layout/hList2"/>
    <dgm:cxn modelId="{59286461-7D87-4CC4-9EF4-55BC4249A45B}" type="presOf" srcId="{8E8C5E53-DDB5-4DF2-A016-74897FD50B3C}" destId="{C1C111F7-D166-4C88-A001-5E91E38F8985}" srcOrd="0" destOrd="7" presId="urn:microsoft.com/office/officeart/2005/8/layout/hList2"/>
    <dgm:cxn modelId="{791DE030-5288-4C82-A50B-D5AC42CEA0BF}" type="presOf" srcId="{37D420C0-5E19-4B4B-981C-060FDFA63FF6}" destId="{BBA28FDA-89F0-4BF4-8DA7-97070369A6FF}" srcOrd="0" destOrd="10" presId="urn:microsoft.com/office/officeart/2005/8/layout/hList2"/>
    <dgm:cxn modelId="{50A07399-D62E-4887-95A6-3299B323C012}" type="presOf" srcId="{E6390519-998B-49C0-964A-BCD7AA20C686}" destId="{BBA28FDA-89F0-4BF4-8DA7-97070369A6FF}" srcOrd="0" destOrd="2" presId="urn:microsoft.com/office/officeart/2005/8/layout/hList2"/>
    <dgm:cxn modelId="{38EE33A4-5B5F-4E09-B198-155BAA5A577A}" srcId="{B0359538-0C7B-4717-A636-F18F0D9DF910}" destId="{1B4E39D6-7A2A-4C40-A270-D95F2C0D40C0}" srcOrd="2" destOrd="0" parTransId="{928A0292-41A4-40F0-9431-92C464928174}" sibTransId="{9718D2DC-2605-4DD3-9F0A-2FB007674BCE}"/>
    <dgm:cxn modelId="{8DA2299A-B022-4371-8316-BC372BB9F1E8}" srcId="{6F4D76E5-A1D3-4FDB-8B62-F953542B2270}" destId="{483FBB24-28A2-483C-9A35-E97104C534BB}" srcOrd="6" destOrd="0" parTransId="{E47F0577-47C8-4E01-9C29-20BED4BB542E}" sibTransId="{477BD9F5-AE59-46DA-95E9-3DED1B2DF6F6}"/>
    <dgm:cxn modelId="{C651BB08-49E4-44F7-A7C1-FFEA9BC65B05}" srcId="{2D3D36FC-3F35-44F6-820E-9BB82FAB71D5}" destId="{6F4D76E5-A1D3-4FDB-8B62-F953542B2270}" srcOrd="2" destOrd="0" parTransId="{59DB35DE-B52C-4C9F-A04A-4905C3C15488}" sibTransId="{3CDA90E6-D7D9-4421-A8C0-9397838E4798}"/>
    <dgm:cxn modelId="{F506579C-BA6A-4C46-90EE-B4590D4460C9}" srcId="{B0359538-0C7B-4717-A636-F18F0D9DF910}" destId="{F54E5A76-56C8-4BF0-9C60-9977A65AAB7F}" srcOrd="0" destOrd="0" parTransId="{07D087DF-9AD7-4645-BF24-1BA7E9D0B645}" sibTransId="{91F886EF-A641-47CF-AC23-98BE08E6EC76}"/>
    <dgm:cxn modelId="{48774627-8FBD-4672-B700-CFBC1B322985}" srcId="{F54E5A76-56C8-4BF0-9C60-9977A65AAB7F}" destId="{8AAD656F-26AA-4CBA-9CC2-4DF97327AB3B}" srcOrd="0" destOrd="0" parTransId="{6CCFAD09-A7B3-4627-972F-F05BF7C8E958}" sibTransId="{47C9F819-20A4-4D24-8778-569795249753}"/>
    <dgm:cxn modelId="{C68A8A44-37A5-448B-B73D-8EA3AA055409}" srcId="{F54E5A76-56C8-4BF0-9C60-9977A65AAB7F}" destId="{BD1BFEF6-31CD-4FB4-885B-1C67D91D247E}" srcOrd="2" destOrd="0" parTransId="{6EA0D644-03A2-4117-8676-9FE9FDD77278}" sibTransId="{122B39A1-22B1-47BB-A278-0E5FFFBCCBC7}"/>
    <dgm:cxn modelId="{6B11B998-00B1-49FB-B291-B4B9CD93A8AD}" type="presOf" srcId="{A43E9711-4374-4001-B51B-DD3E6271142F}" destId="{C1C111F7-D166-4C88-A001-5E91E38F8985}" srcOrd="0" destOrd="5" presId="urn:microsoft.com/office/officeart/2005/8/layout/hList2"/>
    <dgm:cxn modelId="{4E8BA2E1-51EA-4336-B17E-D404B499D94A}" srcId="{B0359538-0C7B-4717-A636-F18F0D9DF910}" destId="{8E8C5E53-DDB5-4DF2-A016-74897FD50B3C}" srcOrd="3" destOrd="0" parTransId="{3A7EE6A0-45D2-491D-B196-3F5C7EECA2A6}" sibTransId="{3995BFFD-D036-4525-973F-FDB5ADB5B5E8}"/>
    <dgm:cxn modelId="{EC7E9467-57D0-4A99-A7CF-B80ACD65A4E0}" type="presOf" srcId="{1B4E39D6-7A2A-4C40-A270-D95F2C0D40C0}" destId="{C1C111F7-D166-4C88-A001-5E91E38F8985}" srcOrd="0" destOrd="6" presId="urn:microsoft.com/office/officeart/2005/8/layout/hList2"/>
    <dgm:cxn modelId="{6485AE8D-8128-4B88-90F2-6FB9F02D86C9}" type="presOf" srcId="{BD1BFEF6-31CD-4FB4-885B-1C67D91D247E}" destId="{C1C111F7-D166-4C88-A001-5E91E38F8985}" srcOrd="0" destOrd="3" presId="urn:microsoft.com/office/officeart/2005/8/layout/hList2"/>
    <dgm:cxn modelId="{9E23F806-8BF5-4044-B99A-8D0C23F798E8}" type="presOf" srcId="{F54E5A76-56C8-4BF0-9C60-9977A65AAB7F}" destId="{C1C111F7-D166-4C88-A001-5E91E38F8985}" srcOrd="0" destOrd="0" presId="urn:microsoft.com/office/officeart/2005/8/layout/hList2"/>
    <dgm:cxn modelId="{51C0FE08-F77F-4C13-AF3E-08884EC7ACFE}" type="presOf" srcId="{F020F19E-E749-4F66-B349-099D36BBCBA5}" destId="{C1C111F7-D166-4C88-A001-5E91E38F8985}" srcOrd="0" destOrd="8" presId="urn:microsoft.com/office/officeart/2005/8/layout/hList2"/>
    <dgm:cxn modelId="{EC4F71AB-6AEC-40C5-9828-DF01D89C81FE}" srcId="{716DBAC5-AFB4-40F2-96DE-ADE4B87F758A}" destId="{FF1AACDC-FA3E-45F0-BA6D-2465476BBFEE}" srcOrd="6" destOrd="0" parTransId="{EE123B51-04E6-4FFF-90FE-4DC3BCD08683}" sibTransId="{B31DFC90-49B3-4099-AD14-93B9B8A5337A}"/>
    <dgm:cxn modelId="{FAE0DA11-CC49-45C5-8AA2-AB132AB928C2}" type="presOf" srcId="{C7A1B20A-3E88-4E63-B186-BFC770DC731B}" destId="{BBA28FDA-89F0-4BF4-8DA7-97070369A6FF}" srcOrd="0" destOrd="5" presId="urn:microsoft.com/office/officeart/2005/8/layout/hList2"/>
    <dgm:cxn modelId="{4EC6554E-7434-4FF0-B7AD-318B8DF115F1}" srcId="{6F4D76E5-A1D3-4FDB-8B62-F953542B2270}" destId="{1E4D6BA8-7D15-4DA3-B73A-D822502398D7}" srcOrd="1" destOrd="0" parTransId="{04B62FBA-B646-4BFD-BA7D-E739FE847DF0}" sibTransId="{A8DA4587-42CC-469C-9C37-ADB05D329C73}"/>
    <dgm:cxn modelId="{DABB4E88-587C-4E3B-83D3-EB3971359908}" type="presOf" srcId="{B0359538-0C7B-4717-A636-F18F0D9DF910}" destId="{35A7A533-5662-4CE1-A50D-2ED01EE9BA8C}" srcOrd="0" destOrd="0" presId="urn:microsoft.com/office/officeart/2005/8/layout/hList2"/>
    <dgm:cxn modelId="{4AA54913-20B3-479B-B548-36676094A7F3}" type="presOf" srcId="{8AAD656F-26AA-4CBA-9CC2-4DF97327AB3B}" destId="{C1C111F7-D166-4C88-A001-5E91E38F8985}" srcOrd="0" destOrd="1" presId="urn:microsoft.com/office/officeart/2005/8/layout/hList2"/>
    <dgm:cxn modelId="{FD5D50C3-3729-4D01-BFFC-C5C11CE29AA4}" type="presOf" srcId="{7FDAC37F-E814-482D-9610-F37A5C27667A}" destId="{BBA28FDA-89F0-4BF4-8DA7-97070369A6FF}" srcOrd="0" destOrd="3" presId="urn:microsoft.com/office/officeart/2005/8/layout/hList2"/>
    <dgm:cxn modelId="{9FC4CA3B-9BC1-4BA0-86F2-BE078E5DF911}" srcId="{B0359538-0C7B-4717-A636-F18F0D9DF910}" destId="{A43E9711-4374-4001-B51B-DD3E6271142F}" srcOrd="1" destOrd="0" parTransId="{68F2CF3F-5B33-46AB-971D-77FCC27F2E51}" sibTransId="{2BB93E85-CBEE-4161-92CA-84FE5DF40A18}"/>
    <dgm:cxn modelId="{07FE9FBB-B84A-44DE-AD78-FC484DCD8048}" srcId="{716DBAC5-AFB4-40F2-96DE-ADE4B87F758A}" destId="{75BAB8D8-EEDD-4E55-9BDB-60EE6A6C896E}" srcOrd="5" destOrd="0" parTransId="{F12AA569-BDE9-4E3D-9707-26BC883347CF}" sibTransId="{6B04F8E7-EEBB-48AA-9BC7-3413E5E76977}"/>
    <dgm:cxn modelId="{AC3A2001-C543-43C8-AC83-4D991788BB4B}" type="presOf" srcId="{7E7EFEB3-8F69-4A3C-8003-12429C427D4B}" destId="{CDA8B0AE-DEBE-41DF-962F-DF81E7557CE2}" srcOrd="0" destOrd="2" presId="urn:microsoft.com/office/officeart/2005/8/layout/hList2"/>
    <dgm:cxn modelId="{6BEEA6B5-9FC2-45C6-A34B-03640148A272}" srcId="{F54E5A76-56C8-4BF0-9C60-9977A65AAB7F}" destId="{219B8912-B455-4543-97E3-7A5FCC031FB8}" srcOrd="3" destOrd="0" parTransId="{7F72AABD-9B66-4B34-BEC8-4FC58FA74967}" sibTransId="{B11EDD92-B35E-470F-B750-27EB25EABA34}"/>
    <dgm:cxn modelId="{C39C999C-BEDB-4908-8BBE-25FA16860A4A}" type="presOf" srcId="{483FBB24-28A2-483C-9A35-E97104C534BB}" destId="{CDA8B0AE-DEBE-41DF-962F-DF81E7557CE2}" srcOrd="0" destOrd="6" presId="urn:microsoft.com/office/officeart/2005/8/layout/hList2"/>
    <dgm:cxn modelId="{D1C02E83-905B-4ABC-8786-EAAD9C9746BF}" type="presOf" srcId="{75BAB8D8-EEDD-4E55-9BDB-60EE6A6C896E}" destId="{BBA28FDA-89F0-4BF4-8DA7-97070369A6FF}" srcOrd="0" destOrd="6" presId="urn:microsoft.com/office/officeart/2005/8/layout/hList2"/>
    <dgm:cxn modelId="{293E1EBE-23D4-46DE-8414-ECF408864682}" type="presOf" srcId="{B0C351E3-4DA4-4987-9234-B01BF327ADA7}" destId="{CDA8B0AE-DEBE-41DF-962F-DF81E7557CE2}" srcOrd="0" destOrd="3" presId="urn:microsoft.com/office/officeart/2005/8/layout/hList2"/>
    <dgm:cxn modelId="{7D49CD84-9E17-4D48-A4B0-C58A5614D7B8}" srcId="{6F4D76E5-A1D3-4FDB-8B62-F953542B2270}" destId="{E2A4258C-E6F9-4C2C-AB77-450F19B80D93}" srcOrd="0" destOrd="0" parTransId="{C7AC6AD3-6013-444C-BC29-5ED0941E38CD}" sibTransId="{CA970328-24F0-4A38-9553-E99DCABD761D}"/>
    <dgm:cxn modelId="{FABD5D30-4731-4062-AC0C-E71F7585E2C9}" srcId="{B0359538-0C7B-4717-A636-F18F0D9DF910}" destId="{F020F19E-E749-4F66-B349-099D36BBCBA5}" srcOrd="4" destOrd="0" parTransId="{50A64CFD-E60E-45B1-A32F-39BCC4F91E78}" sibTransId="{F8548C98-F2F2-4CF6-AC7A-E0838F14DA4A}"/>
    <dgm:cxn modelId="{38E028DB-DD6A-494E-8FE9-2DE06EE8414E}" srcId="{6F4D76E5-A1D3-4FDB-8B62-F953542B2270}" destId="{C4821C20-7C61-4BD2-BF7C-762DD225C1D2}" srcOrd="7" destOrd="0" parTransId="{DF8F3F28-BDE6-4668-A6C3-8A735B96E1F6}" sibTransId="{7EAE68BC-E41E-4C83-8085-87CA3383D2CE}"/>
    <dgm:cxn modelId="{DBDA6D5C-2CFF-49CB-9B22-C4BA452E2302}" srcId="{716DBAC5-AFB4-40F2-96DE-ADE4B87F758A}" destId="{7FDAC37F-E814-482D-9610-F37A5C27667A}" srcOrd="2" destOrd="0" parTransId="{1CB2E329-BDFA-4890-B1C5-67D6AB1F0272}" sibTransId="{2B7D7622-78B0-40AF-959D-E5965ECA0CA3}"/>
    <dgm:cxn modelId="{B459E60C-A7DA-4443-8F66-A63AABFEC604}" srcId="{716DBAC5-AFB4-40F2-96DE-ADE4B87F758A}" destId="{C4FCB0E2-5979-4989-BC2C-0A78EEC76541}" srcOrd="7" destOrd="0" parTransId="{C1126740-3192-4E16-9D50-6E7A0FF14690}" sibTransId="{B2FE2BC1-683E-4483-A398-2CEF5E1276E2}"/>
    <dgm:cxn modelId="{BBF21060-1768-4847-B864-FFC41CE30712}" type="presOf" srcId="{1E4D6BA8-7D15-4DA3-B73A-D822502398D7}" destId="{CDA8B0AE-DEBE-41DF-962F-DF81E7557CE2}" srcOrd="0" destOrd="1" presId="urn:microsoft.com/office/officeart/2005/8/layout/hList2"/>
    <dgm:cxn modelId="{78452E50-4152-49FE-B982-ECC16DAED604}" type="presOf" srcId="{B88FC7D0-E881-4D27-A678-1CA8ECEC84AC}" destId="{BBA28FDA-89F0-4BF4-8DA7-97070369A6FF}" srcOrd="0" destOrd="9" presId="urn:microsoft.com/office/officeart/2005/8/layout/hList2"/>
    <dgm:cxn modelId="{5C25FE7E-EEBD-4DDA-94D7-3D4231A46C30}" type="presOf" srcId="{D6CE23B2-F8A2-4164-880A-60BBDB840ABC}" destId="{BBA28FDA-89F0-4BF4-8DA7-97070369A6FF}" srcOrd="0" destOrd="4" presId="urn:microsoft.com/office/officeart/2005/8/layout/hList2"/>
    <dgm:cxn modelId="{6610A582-58DD-4A40-ACE6-D593151850DF}" srcId="{716DBAC5-AFB4-40F2-96DE-ADE4B87F758A}" destId="{C7A1B20A-3E88-4E63-B186-BFC770DC731B}" srcOrd="4" destOrd="0" parTransId="{9BC306E0-7CCB-477D-AD1D-C860FC14556E}" sibTransId="{9809E8C5-BF14-44E0-9D37-02A93ED4B8B6}"/>
    <dgm:cxn modelId="{5D54305B-7BB4-4210-AAA7-E0AAB6294338}" srcId="{2D3D36FC-3F35-44F6-820E-9BB82FAB71D5}" destId="{4C320AF2-8802-42A3-840F-D15F33C86F97}" srcOrd="0" destOrd="0" parTransId="{CECA6174-52F3-46B2-9AE0-5A44929A1F93}" sibTransId="{B0386D63-C02A-449D-B646-F6253F596FCB}"/>
    <dgm:cxn modelId="{67A537AF-1097-4E9F-9B3F-1772E9D4E40E}" type="presOf" srcId="{2D3D36FC-3F35-44F6-820E-9BB82FAB71D5}" destId="{6D065623-70D5-453F-ADD8-C396A10953E7}" srcOrd="0" destOrd="0" presId="urn:microsoft.com/office/officeart/2005/8/layout/hList2"/>
    <dgm:cxn modelId="{E985A757-387B-42A5-BCAB-7819DF448B88}" type="presOf" srcId="{C4821C20-7C61-4BD2-BF7C-762DD225C1D2}" destId="{CDA8B0AE-DEBE-41DF-962F-DF81E7557CE2}" srcOrd="0" destOrd="7" presId="urn:microsoft.com/office/officeart/2005/8/layout/hList2"/>
    <dgm:cxn modelId="{675DD25C-8ED9-4975-8591-246F462C55B7}" srcId="{716DBAC5-AFB4-40F2-96DE-ADE4B87F758A}" destId="{E6390519-998B-49C0-964A-BCD7AA20C686}" srcOrd="1" destOrd="0" parTransId="{0522242A-D0EC-4D72-BCE4-F72C57641DFD}" sibTransId="{CC113B9B-477D-4558-A633-F936AACA4F0E}"/>
    <dgm:cxn modelId="{9B563A3D-14C3-4725-A1D4-DDEED3F2C8D5}" srcId="{716DBAC5-AFB4-40F2-96DE-ADE4B87F758A}" destId="{B88FC7D0-E881-4D27-A678-1CA8ECEC84AC}" srcOrd="8" destOrd="0" parTransId="{DC71E2F5-49DA-47D9-BA3F-EBFC4F4D3115}" sibTransId="{75A1806E-18D0-4747-859F-F22B592E513A}"/>
    <dgm:cxn modelId="{5560B804-86D6-44F1-930F-F46382FE839F}" type="presOf" srcId="{219B8912-B455-4543-97E3-7A5FCC031FB8}" destId="{C1C111F7-D166-4C88-A001-5E91E38F8985}" srcOrd="0" destOrd="4" presId="urn:microsoft.com/office/officeart/2005/8/layout/hList2"/>
    <dgm:cxn modelId="{EA529CA8-E095-4F4D-ADE5-12EB27C1E0E7}" type="presOf" srcId="{FF1AACDC-FA3E-45F0-BA6D-2465476BBFEE}" destId="{BBA28FDA-89F0-4BF4-8DA7-97070369A6FF}" srcOrd="0" destOrd="7" presId="urn:microsoft.com/office/officeart/2005/8/layout/hList2"/>
    <dgm:cxn modelId="{4707B731-F28D-40CA-BC6A-CCB6CE5E60BE}" type="presOf" srcId="{4C320AF2-8802-42A3-840F-D15F33C86F97}" destId="{C0A19C64-0D05-4A8E-9149-7406B50E806A}" srcOrd="0" destOrd="0" presId="urn:microsoft.com/office/officeart/2005/8/layout/hList2"/>
    <dgm:cxn modelId="{A2E50C1E-E174-461E-8737-68707F963819}" type="presOf" srcId="{716DBAC5-AFB4-40F2-96DE-ADE4B87F758A}" destId="{BBA28FDA-89F0-4BF4-8DA7-97070369A6FF}" srcOrd="0" destOrd="0" presId="urn:microsoft.com/office/officeart/2005/8/layout/hList2"/>
    <dgm:cxn modelId="{49915EA4-55FF-446F-BF35-A7B52DB9D35A}" srcId="{4C320AF2-8802-42A3-840F-D15F33C86F97}" destId="{716DBAC5-AFB4-40F2-96DE-ADE4B87F758A}" srcOrd="0" destOrd="0" parTransId="{3C4D1B98-4757-481F-9D47-524FC3A39020}" sibTransId="{3CF835AC-8910-48D0-A652-CD36310D8F72}"/>
    <dgm:cxn modelId="{7D54A3B7-72A1-4C78-BCC4-A6A2C36A4BE3}" srcId="{716DBAC5-AFB4-40F2-96DE-ADE4B87F758A}" destId="{3424D0EC-0343-4F8C-B848-4E6881F88C6C}" srcOrd="0" destOrd="0" parTransId="{FD47DDC0-DA63-49BA-B384-FC828E9FA72A}" sibTransId="{6229F1C5-3A03-4A28-9849-7333222C0B28}"/>
    <dgm:cxn modelId="{A2072815-B103-4DB6-8FEE-C0F3BD7D399D}" type="presOf" srcId="{1107BDE1-1501-422C-B723-3F7E9E69BA19}" destId="{CDA8B0AE-DEBE-41DF-962F-DF81E7557CE2}" srcOrd="0" destOrd="4" presId="urn:microsoft.com/office/officeart/2005/8/layout/hList2"/>
    <dgm:cxn modelId="{1590331F-423F-4BA1-A5E7-24571094B187}" type="presOf" srcId="{C4FCB0E2-5979-4989-BC2C-0A78EEC76541}" destId="{BBA28FDA-89F0-4BF4-8DA7-97070369A6FF}" srcOrd="0" destOrd="8" presId="urn:microsoft.com/office/officeart/2005/8/layout/hList2"/>
    <dgm:cxn modelId="{EBA99FBD-AC18-4467-86A3-FD17D540167C}" srcId="{4C320AF2-8802-42A3-840F-D15F33C86F97}" destId="{37D420C0-5E19-4B4B-981C-060FDFA63FF6}" srcOrd="1" destOrd="0" parTransId="{170FC4CA-445F-4ABA-9813-1454F771C90A}" sibTransId="{0B5D7D5D-788E-41A2-8E4F-ACC832102FF0}"/>
    <dgm:cxn modelId="{441F2595-367C-494F-ACE3-E3C4AD56FBEB}" srcId="{6F4D76E5-A1D3-4FDB-8B62-F953542B2270}" destId="{1107BDE1-1501-422C-B723-3F7E9E69BA19}" srcOrd="4" destOrd="0" parTransId="{AD59DC25-9E16-41A0-92B1-E39BACEFC98A}" sibTransId="{6348EEE1-D46B-45A9-ADE9-C598B7A62F5A}"/>
    <dgm:cxn modelId="{E4456718-85E8-4F51-93A4-65CD2A186F99}" type="presParOf" srcId="{6D065623-70D5-453F-ADD8-C396A10953E7}" destId="{16446CAA-2EFD-4E79-88A8-544455B37715}" srcOrd="0" destOrd="0" presId="urn:microsoft.com/office/officeart/2005/8/layout/hList2"/>
    <dgm:cxn modelId="{404AAD67-C2DD-4528-B264-74290F411D1E}" type="presParOf" srcId="{16446CAA-2EFD-4E79-88A8-544455B37715}" destId="{E5B40699-6762-4A21-925F-239615552B34}" srcOrd="0" destOrd="0" presId="urn:microsoft.com/office/officeart/2005/8/layout/hList2"/>
    <dgm:cxn modelId="{90E83C45-E949-4C97-B7DC-770B3B1A8146}" type="presParOf" srcId="{16446CAA-2EFD-4E79-88A8-544455B37715}" destId="{BBA28FDA-89F0-4BF4-8DA7-97070369A6FF}" srcOrd="1" destOrd="0" presId="urn:microsoft.com/office/officeart/2005/8/layout/hList2"/>
    <dgm:cxn modelId="{16B7D8FF-8ED7-4D24-8E7B-7668CF33E8A1}" type="presParOf" srcId="{16446CAA-2EFD-4E79-88A8-544455B37715}" destId="{C0A19C64-0D05-4A8E-9149-7406B50E806A}" srcOrd="2" destOrd="0" presId="urn:microsoft.com/office/officeart/2005/8/layout/hList2"/>
    <dgm:cxn modelId="{C0332965-6554-4E74-B0DA-078054E338E8}" type="presParOf" srcId="{6D065623-70D5-453F-ADD8-C396A10953E7}" destId="{8E57A736-3CDA-426E-9BAA-2446EAEB3F30}" srcOrd="1" destOrd="0" presId="urn:microsoft.com/office/officeart/2005/8/layout/hList2"/>
    <dgm:cxn modelId="{8730A708-85B0-448C-AFCA-793EFF23D348}" type="presParOf" srcId="{6D065623-70D5-453F-ADD8-C396A10953E7}" destId="{14E0B37E-E6A0-44BA-9417-F2160AFD411E}" srcOrd="2" destOrd="0" presId="urn:microsoft.com/office/officeart/2005/8/layout/hList2"/>
    <dgm:cxn modelId="{7092CB83-39B0-4E63-A935-810CAE3A0970}" type="presParOf" srcId="{14E0B37E-E6A0-44BA-9417-F2160AFD411E}" destId="{BA2344E6-E4C4-479E-9D9A-B9739E1740AA}" srcOrd="0" destOrd="0" presId="urn:microsoft.com/office/officeart/2005/8/layout/hList2"/>
    <dgm:cxn modelId="{71C0B398-0331-458E-BFC3-E9E4E85018D2}" type="presParOf" srcId="{14E0B37E-E6A0-44BA-9417-F2160AFD411E}" destId="{C1C111F7-D166-4C88-A001-5E91E38F8985}" srcOrd="1" destOrd="0" presId="urn:microsoft.com/office/officeart/2005/8/layout/hList2"/>
    <dgm:cxn modelId="{DB255D6B-F65D-40AB-A61A-ACBFFF3E7A21}" type="presParOf" srcId="{14E0B37E-E6A0-44BA-9417-F2160AFD411E}" destId="{35A7A533-5662-4CE1-A50D-2ED01EE9BA8C}" srcOrd="2" destOrd="0" presId="urn:microsoft.com/office/officeart/2005/8/layout/hList2"/>
    <dgm:cxn modelId="{6C5DBD90-3E11-4A56-B29C-3397727BB3B1}" type="presParOf" srcId="{6D065623-70D5-453F-ADD8-C396A10953E7}" destId="{47F5CBA1-C718-406C-B682-6F657079D39A}" srcOrd="3" destOrd="0" presId="urn:microsoft.com/office/officeart/2005/8/layout/hList2"/>
    <dgm:cxn modelId="{CC081B36-F853-4289-A05A-8596E7555705}" type="presParOf" srcId="{6D065623-70D5-453F-ADD8-C396A10953E7}" destId="{9C1D374B-3432-481A-9FA7-44EF3F1CF568}" srcOrd="4" destOrd="0" presId="urn:microsoft.com/office/officeart/2005/8/layout/hList2"/>
    <dgm:cxn modelId="{4C98091E-1365-4C78-B4ED-4B22413FD826}" type="presParOf" srcId="{9C1D374B-3432-481A-9FA7-44EF3F1CF568}" destId="{A42F9F9E-55D6-466B-8F0B-54A88E3CF34A}" srcOrd="0" destOrd="0" presId="urn:microsoft.com/office/officeart/2005/8/layout/hList2"/>
    <dgm:cxn modelId="{8934BC8C-4C4C-40E8-913D-FFDCFF9343CD}" type="presParOf" srcId="{9C1D374B-3432-481A-9FA7-44EF3F1CF568}" destId="{CDA8B0AE-DEBE-41DF-962F-DF81E7557CE2}" srcOrd="1" destOrd="0" presId="urn:microsoft.com/office/officeart/2005/8/layout/hList2"/>
    <dgm:cxn modelId="{3D2026F9-7F86-4F1F-BC34-5F0322BCCE95}" type="presParOf" srcId="{9C1D374B-3432-481A-9FA7-44EF3F1CF568}" destId="{14ACED89-A7BA-490E-9663-7258C673DD28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72BABA-F807-40A8-A680-3F34D403C6D0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FBCCDE48-0587-44D0-89ED-A02C68A2AF8B}">
      <dgm:prSet phldrT="[Text]" custT="1"/>
      <dgm:spPr/>
      <dgm:t>
        <a:bodyPr/>
        <a:lstStyle/>
        <a:p>
          <a:endParaRPr lang="en-GB" sz="1100" dirty="0" smtClean="0">
            <a:solidFill>
              <a:schemeClr val="tx1"/>
            </a:solidFill>
          </a:endParaRPr>
        </a:p>
        <a:p>
          <a:endParaRPr lang="en-GB" sz="1100" dirty="0" smtClean="0">
            <a:solidFill>
              <a:schemeClr val="tx1"/>
            </a:solidFill>
          </a:endParaRPr>
        </a:p>
        <a:p>
          <a:endParaRPr lang="en-GB" sz="1100" dirty="0" smtClean="0">
            <a:solidFill>
              <a:schemeClr val="tx1"/>
            </a:solidFill>
          </a:endParaRPr>
        </a:p>
        <a:p>
          <a:endParaRPr lang="en-GB" sz="1100" dirty="0" smtClean="0">
            <a:solidFill>
              <a:schemeClr val="tx1"/>
            </a:solidFill>
          </a:endParaRPr>
        </a:p>
        <a:p>
          <a:r>
            <a:rPr lang="en-GB" sz="1100" dirty="0" smtClean="0">
              <a:solidFill>
                <a:schemeClr val="tx1"/>
              </a:solidFill>
            </a:rPr>
            <a:t>Account </a:t>
          </a:r>
          <a:r>
            <a:rPr lang="en-GB" sz="1100" dirty="0" smtClean="0">
              <a:solidFill>
                <a:schemeClr val="tx1"/>
              </a:solidFill>
            </a:rPr>
            <a:t>Managers </a:t>
          </a:r>
          <a:r>
            <a:rPr lang="en-GB" sz="1100" dirty="0" smtClean="0">
              <a:solidFill>
                <a:schemeClr val="tx1"/>
              </a:solidFill>
            </a:rPr>
            <a:t>Marketing Campaign Briefing, 22 Mar </a:t>
          </a:r>
        </a:p>
      </dgm:t>
    </dgm:pt>
    <dgm:pt modelId="{80927FCE-A9B5-4C44-B4DC-EEF58ECBE47C}" type="parTrans" cxnId="{E2BA2AE2-DC80-47A5-AFEA-ED4B87EDB59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CF9F7872-4671-4C25-BC6C-B2E1F876008A}" type="sibTrans" cxnId="{E2BA2AE2-DC80-47A5-AFEA-ED4B87EDB59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32800CA-9F89-45F8-B2B3-C1A1EE2A552F}">
      <dgm:prSet phldrT="[Text]"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Cloud Strategy Workshop, Manchester, Apr/May TBC</a:t>
          </a:r>
        </a:p>
      </dgm:t>
    </dgm:pt>
    <dgm:pt modelId="{1D29A894-C284-4858-847B-A9D27B885445}" type="parTrans" cxnId="{FB4034B2-5F3D-4EDB-B867-BEE9070B1EA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EB8DE28-2CCF-4849-B97B-2682299738A7}" type="sibTrans" cxnId="{FB4034B2-5F3D-4EDB-B867-BEE9070B1EAB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5667CAE-832C-4654-9DB2-51B7CE24EE54}">
      <dgm:prSet phldrT="[Text]" custT="1"/>
      <dgm:spPr/>
      <dgm:t>
        <a:bodyPr/>
        <a:lstStyle/>
        <a:p>
          <a:r>
            <a:rPr lang="en-GB" sz="1100" dirty="0" smtClean="0">
              <a:solidFill>
                <a:schemeClr val="tx1"/>
              </a:solidFill>
            </a:rPr>
            <a:t>Networkshop </a:t>
          </a:r>
          <a:endParaRPr lang="en-GB" sz="1100" dirty="0" smtClean="0">
            <a:solidFill>
              <a:schemeClr val="tx1"/>
            </a:solidFill>
          </a:endParaRPr>
        </a:p>
        <a:p>
          <a:r>
            <a:rPr lang="en-GB" sz="1100" dirty="0" smtClean="0">
              <a:solidFill>
                <a:schemeClr val="tx1"/>
              </a:solidFill>
            </a:rPr>
            <a:t>9-11 </a:t>
          </a:r>
          <a:r>
            <a:rPr lang="en-GB" sz="1100" dirty="0">
              <a:solidFill>
                <a:schemeClr val="tx1"/>
              </a:solidFill>
            </a:rPr>
            <a:t>April</a:t>
          </a:r>
        </a:p>
        <a:p>
          <a:r>
            <a:rPr lang="en-GB" sz="1100" dirty="0">
              <a:solidFill>
                <a:schemeClr val="tx1"/>
              </a:solidFill>
            </a:rPr>
            <a:t>Nottingham</a:t>
          </a:r>
        </a:p>
      </dgm:t>
    </dgm:pt>
    <dgm:pt modelId="{86A366C2-0737-4A3B-AB12-8C1C30388FAE}" type="parTrans" cxnId="{F06379C8-1646-48A7-91B3-395FB9E2E21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2E88E35-DB44-4A3B-825B-6B4962D6E92D}" type="sibTrans" cxnId="{F06379C8-1646-48A7-91B3-395FB9E2E21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E0F96225-99D8-4B9C-BA4C-BFE67E857BD1}">
      <dgm:prSet phldrT="[Text]"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Cloud Strategy Workshop, Nottingham</a:t>
          </a:r>
          <a:r>
            <a:rPr lang="en-GB" sz="1100" dirty="0" smtClean="0">
              <a:solidFill>
                <a:schemeClr val="tx1"/>
              </a:solidFill>
            </a:rPr>
            <a:t>,</a:t>
          </a:r>
        </a:p>
        <a:p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>
              <a:solidFill>
                <a:schemeClr val="tx1"/>
              </a:solidFill>
            </a:rPr>
            <a:t>9 April</a:t>
          </a:r>
        </a:p>
      </dgm:t>
    </dgm:pt>
    <dgm:pt modelId="{DA14884E-1D05-4880-AD37-FFD3C19F9875}" type="parTrans" cxnId="{E4C6249B-EBEA-4F1F-AA90-D06FC48C6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7CABF05F-E19A-4636-95A1-063B65EF0399}" type="sibTrans" cxnId="{E4C6249B-EBEA-4F1F-AA90-D06FC48C665C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F82C7CE-BEF1-4918-A196-6AD345049D62}">
      <dgm:prSet phldrT="[Text]"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Cloud Strategy Workshop, London, Apr/May TBC</a:t>
          </a:r>
        </a:p>
      </dgm:t>
    </dgm:pt>
    <dgm:pt modelId="{F5263577-8CA7-4497-835C-7DFA0ECAC12C}" type="parTrans" cxnId="{987EF323-5699-49C9-8A06-6197F21ED2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13EDE220-A4B2-4DEB-B002-A740409F1AD0}" type="sibTrans" cxnId="{987EF323-5699-49C9-8A06-6197F21ED2E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9E882D7-908A-4E36-8D62-134753D7A59F}">
      <dgm:prSet phldrT="[Text]"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UCISA Leadership Conference, 27-29 March</a:t>
          </a:r>
        </a:p>
        <a:p>
          <a:r>
            <a:rPr lang="en-GB" sz="1100" dirty="0">
              <a:solidFill>
                <a:schemeClr val="tx1"/>
              </a:solidFill>
            </a:rPr>
            <a:t>Edinburgh</a:t>
          </a:r>
        </a:p>
      </dgm:t>
    </dgm:pt>
    <dgm:pt modelId="{8A2AE03A-F085-41CF-8ECF-986014513D8E}" type="parTrans" cxnId="{FC79036E-4B8F-4AB2-837D-9E4CEEFAD91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D339925D-4DBC-4D24-93BF-261CA0B3D23C}" type="sibTrans" cxnId="{FC79036E-4B8F-4AB2-837D-9E4CEEFAD914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B8ACE24D-6463-45DF-8684-0FA78D585AAC}">
      <dgm:prSet phldrT="[Text]" custT="1"/>
      <dgm:spPr/>
      <dgm:t>
        <a:bodyPr/>
        <a:lstStyle/>
        <a:p>
          <a:r>
            <a:rPr lang="en-GB" sz="1100" dirty="0">
              <a:solidFill>
                <a:schemeClr val="tx1"/>
              </a:solidFill>
            </a:rPr>
            <a:t>Digital Leadership in HE Report (UCISA), mid-March</a:t>
          </a:r>
        </a:p>
      </dgm:t>
    </dgm:pt>
    <dgm:pt modelId="{E59B3BFB-68D2-4647-99D9-D21E86E79269}" type="parTrans" cxnId="{C26C58C6-7CA9-4F61-BA98-53196D512C5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69AF2B67-BC43-4090-B82F-AE96FBE79971}" type="sibTrans" cxnId="{C26C58C6-7CA9-4F61-BA98-53196D512C5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56AD7820-E803-4E23-9FCE-3404296DDCF1}" type="pres">
      <dgm:prSet presAssocID="{AF72BABA-F807-40A8-A680-3F34D403C6D0}" presName="Name0" presStyleCnt="0">
        <dgm:presLayoutVars>
          <dgm:dir/>
          <dgm:resizeHandles val="exact"/>
        </dgm:presLayoutVars>
      </dgm:prSet>
      <dgm:spPr/>
    </dgm:pt>
    <dgm:pt modelId="{00953C9D-9F41-4B38-BBC5-374AD31935CF}" type="pres">
      <dgm:prSet presAssocID="{AF72BABA-F807-40A8-A680-3F34D403C6D0}" presName="arrow" presStyleLbl="bgShp" presStyleIdx="0" presStyleCnt="1" custLinFactNeighborY="325"/>
      <dgm:spPr>
        <a:ln>
          <a:solidFill>
            <a:schemeClr val="accent4">
              <a:lumMod val="60000"/>
              <a:lumOff val="40000"/>
            </a:schemeClr>
          </a:solidFill>
        </a:ln>
      </dgm:spPr>
    </dgm:pt>
    <dgm:pt modelId="{8EE90FBE-A0E2-421C-AB37-C8AE076D038E}" type="pres">
      <dgm:prSet presAssocID="{AF72BABA-F807-40A8-A680-3F34D403C6D0}" presName="points" presStyleCnt="0"/>
      <dgm:spPr/>
    </dgm:pt>
    <dgm:pt modelId="{8ADEA396-9BFE-4199-A9DE-6E7CB5042463}" type="pres">
      <dgm:prSet presAssocID="{FBCCDE48-0587-44D0-89ED-A02C68A2AF8B}" presName="compositeA" presStyleCnt="0"/>
      <dgm:spPr/>
    </dgm:pt>
    <dgm:pt modelId="{F535C013-67F9-4F58-9DBC-9CE336BBDD25}" type="pres">
      <dgm:prSet presAssocID="{FBCCDE48-0587-44D0-89ED-A02C68A2AF8B}" presName="textA" presStyleLbl="revTx" presStyleIdx="0" presStyleCnt="7" custScaleX="223149" custScaleY="46717" custLinFactX="100000" custLinFactY="94104" custLinFactNeighborX="119023" custLinFactNeighbor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5A8E8B-89C6-473B-9389-AFB76E6CB1E7}" type="pres">
      <dgm:prSet presAssocID="{FBCCDE48-0587-44D0-89ED-A02C68A2AF8B}" presName="circleA" presStyleLbl="node1" presStyleIdx="0" presStyleCnt="7" custLinFactNeighborX="69744" custLinFactNeighborY="57055"/>
      <dgm:spPr/>
    </dgm:pt>
    <dgm:pt modelId="{C6241779-6A43-4B85-9DE3-ADA0D93E1551}" type="pres">
      <dgm:prSet presAssocID="{FBCCDE48-0587-44D0-89ED-A02C68A2AF8B}" presName="spaceA" presStyleCnt="0"/>
      <dgm:spPr/>
    </dgm:pt>
    <dgm:pt modelId="{D5726150-87BE-47D7-8F87-C6AEAF4DE437}" type="pres">
      <dgm:prSet presAssocID="{CF9F7872-4671-4C25-BC6C-B2E1F876008A}" presName="space" presStyleCnt="0"/>
      <dgm:spPr/>
    </dgm:pt>
    <dgm:pt modelId="{1FDF8781-8D27-4321-B5DE-5F70D89D2C4E}" type="pres">
      <dgm:prSet presAssocID="{B8ACE24D-6463-45DF-8684-0FA78D585AAC}" presName="compositeB" presStyleCnt="0"/>
      <dgm:spPr/>
    </dgm:pt>
    <dgm:pt modelId="{6E194B5B-1862-4B06-859C-9EBABD51A8DB}" type="pres">
      <dgm:prSet presAssocID="{B8ACE24D-6463-45DF-8684-0FA78D585AAC}" presName="textB" presStyleLbl="revTx" presStyleIdx="1" presStyleCnt="7" custAng="0" custScaleX="188305" custLinFactX="-79781" custLinFactY="-50000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85DF97-B85E-448A-A646-920FAF256F86}" type="pres">
      <dgm:prSet presAssocID="{B8ACE24D-6463-45DF-8684-0FA78D585AAC}" presName="circleB" presStyleLbl="node1" presStyleIdx="1" presStyleCnt="7" custLinFactNeighborX="17309" custLinFactNeighborY="-3743"/>
      <dgm:spPr>
        <a:solidFill>
          <a:srgbClr val="2A4898"/>
        </a:solidFill>
      </dgm:spPr>
    </dgm:pt>
    <dgm:pt modelId="{36815BEC-D4D8-4623-8412-E51BAA1293D4}" type="pres">
      <dgm:prSet presAssocID="{B8ACE24D-6463-45DF-8684-0FA78D585AAC}" presName="spaceB" presStyleCnt="0"/>
      <dgm:spPr/>
    </dgm:pt>
    <dgm:pt modelId="{A0A71D0E-0AAB-48AF-87A8-11A04D60B766}" type="pres">
      <dgm:prSet presAssocID="{69AF2B67-BC43-4090-B82F-AE96FBE79971}" presName="space" presStyleCnt="0"/>
      <dgm:spPr/>
    </dgm:pt>
    <dgm:pt modelId="{E016E9BB-C2CD-4411-8037-452B8DDDC7D3}" type="pres">
      <dgm:prSet presAssocID="{A9E882D7-908A-4E36-8D62-134753D7A59F}" presName="compositeA" presStyleCnt="0"/>
      <dgm:spPr/>
    </dgm:pt>
    <dgm:pt modelId="{60763894-460D-48AB-9253-C4A2BAE54F14}" type="pres">
      <dgm:prSet presAssocID="{A9E882D7-908A-4E36-8D62-134753D7A59F}" presName="textA" presStyleLbl="revTx" presStyleIdx="2" presStyleCnt="7" custScaleX="1889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486659-44C9-4A5B-9481-9EC627954A7C}" type="pres">
      <dgm:prSet presAssocID="{A9E882D7-908A-4E36-8D62-134753D7A59F}" presName="circleA" presStyleLbl="node1" presStyleIdx="2" presStyleCnt="7" custLinFactNeighborX="34021" custLinFactNeighborY="3876"/>
      <dgm:spPr>
        <a:solidFill>
          <a:srgbClr val="003D50"/>
        </a:solidFill>
      </dgm:spPr>
    </dgm:pt>
    <dgm:pt modelId="{F68A3518-A088-4FCD-898D-ED270395728B}" type="pres">
      <dgm:prSet presAssocID="{A9E882D7-908A-4E36-8D62-134753D7A59F}" presName="spaceA" presStyleCnt="0"/>
      <dgm:spPr/>
    </dgm:pt>
    <dgm:pt modelId="{7038EA79-5310-4FB3-A7DE-878C5FBFF850}" type="pres">
      <dgm:prSet presAssocID="{D339925D-4DBC-4D24-93BF-261CA0B3D23C}" presName="space" presStyleCnt="0"/>
      <dgm:spPr/>
    </dgm:pt>
    <dgm:pt modelId="{C9CED7BB-4EE7-4CBD-8DB0-162A2B000454}" type="pres">
      <dgm:prSet presAssocID="{E0F96225-99D8-4B9C-BA4C-BFE67E857BD1}" presName="compositeB" presStyleCnt="0"/>
      <dgm:spPr/>
    </dgm:pt>
    <dgm:pt modelId="{693996DA-FEFF-4EBC-BC71-5613093F49D8}" type="pres">
      <dgm:prSet presAssocID="{E0F96225-99D8-4B9C-BA4C-BFE67E857BD1}" presName="textB" presStyleLbl="revTx" presStyleIdx="3" presStyleCnt="7" custScaleX="196943" custLinFactNeighborX="23698" custLinFactNeighborY="41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C6F717-B1FF-4B1E-A95F-9A2E1432F65F}" type="pres">
      <dgm:prSet presAssocID="{E0F96225-99D8-4B9C-BA4C-BFE67E857BD1}" presName="circleB" presStyleLbl="node1" presStyleIdx="3" presStyleCnt="7" custLinFactNeighborX="60752" custLinFactNeighborY="1"/>
      <dgm:spPr>
        <a:solidFill>
          <a:srgbClr val="8E1558"/>
        </a:solidFill>
      </dgm:spPr>
    </dgm:pt>
    <dgm:pt modelId="{22D920E5-92B0-4A1C-B07A-5E7D212F211B}" type="pres">
      <dgm:prSet presAssocID="{E0F96225-99D8-4B9C-BA4C-BFE67E857BD1}" presName="spaceB" presStyleCnt="0"/>
      <dgm:spPr/>
    </dgm:pt>
    <dgm:pt modelId="{F2CD99F1-D769-44EA-B9FD-E94F731C8D85}" type="pres">
      <dgm:prSet presAssocID="{7CABF05F-E19A-4636-95A1-063B65EF0399}" presName="space" presStyleCnt="0"/>
      <dgm:spPr/>
    </dgm:pt>
    <dgm:pt modelId="{B18B5668-1C86-4383-9D81-CC9A448D0F5D}" type="pres">
      <dgm:prSet presAssocID="{D5667CAE-832C-4654-9DB2-51B7CE24EE54}" presName="compositeA" presStyleCnt="0"/>
      <dgm:spPr/>
    </dgm:pt>
    <dgm:pt modelId="{46539816-49D6-4F9E-B0B0-C0A264408DB6}" type="pres">
      <dgm:prSet presAssocID="{D5667CAE-832C-4654-9DB2-51B7CE24EE54}" presName="textA" presStyleLbl="revTx" presStyleIdx="4" presStyleCnt="7" custScaleX="176502" custLinFactNeighborX="30725" custLinFactNeighborY="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9ED3AB-8051-4B5B-9ABD-B472A3DA83EB}" type="pres">
      <dgm:prSet presAssocID="{D5667CAE-832C-4654-9DB2-51B7CE24EE54}" presName="circleA" presStyleLbl="node1" presStyleIdx="4" presStyleCnt="7" custLinFactNeighborX="64193" custLinFactNeighborY="4033"/>
      <dgm:spPr>
        <a:solidFill>
          <a:srgbClr val="003D50"/>
        </a:solidFill>
      </dgm:spPr>
    </dgm:pt>
    <dgm:pt modelId="{ECC874A1-3157-4C67-B802-7A673F49562E}" type="pres">
      <dgm:prSet presAssocID="{D5667CAE-832C-4654-9DB2-51B7CE24EE54}" presName="spaceA" presStyleCnt="0"/>
      <dgm:spPr/>
    </dgm:pt>
    <dgm:pt modelId="{469B238B-7D53-4AAE-AEDF-5DDFABD4F474}" type="pres">
      <dgm:prSet presAssocID="{F2E88E35-DB44-4A3B-825B-6B4962D6E92D}" presName="space" presStyleCnt="0"/>
      <dgm:spPr/>
    </dgm:pt>
    <dgm:pt modelId="{79D90679-D7FF-4138-8A05-0BC99964DBE9}" type="pres">
      <dgm:prSet presAssocID="{D32800CA-9F89-45F8-B2B3-C1A1EE2A552F}" presName="compositeB" presStyleCnt="0"/>
      <dgm:spPr/>
    </dgm:pt>
    <dgm:pt modelId="{CF115305-07C4-4C35-8A77-FCDD3CF60B3D}" type="pres">
      <dgm:prSet presAssocID="{D32800CA-9F89-45F8-B2B3-C1A1EE2A552F}" presName="textB" presStyleLbl="revTx" presStyleIdx="5" presStyleCnt="7" custScaleX="196571" custLinFactNeighborX="21624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151444-3C32-45E3-81E5-643BD42E48A8}" type="pres">
      <dgm:prSet presAssocID="{D32800CA-9F89-45F8-B2B3-C1A1EE2A552F}" presName="circleB" presStyleLbl="node1" presStyleIdx="5" presStyleCnt="7" custLinFactNeighborX="34292" custLinFactNeighborY="-5231"/>
      <dgm:spPr>
        <a:solidFill>
          <a:srgbClr val="8E1558"/>
        </a:solidFill>
      </dgm:spPr>
    </dgm:pt>
    <dgm:pt modelId="{BA933645-2490-4BB5-AA5F-127F04E4B304}" type="pres">
      <dgm:prSet presAssocID="{D32800CA-9F89-45F8-B2B3-C1A1EE2A552F}" presName="spaceB" presStyleCnt="0"/>
      <dgm:spPr/>
    </dgm:pt>
    <dgm:pt modelId="{E4597426-4603-4F8D-BB89-DD81EBE6C7C0}" type="pres">
      <dgm:prSet presAssocID="{7EB8DE28-2CCF-4849-B97B-2682299738A7}" presName="space" presStyleCnt="0"/>
      <dgm:spPr/>
    </dgm:pt>
    <dgm:pt modelId="{FA8C53E9-5315-4AD8-83ED-012BB99247C8}" type="pres">
      <dgm:prSet presAssocID="{FF82C7CE-BEF1-4918-A196-6AD345049D62}" presName="compositeA" presStyleCnt="0"/>
      <dgm:spPr/>
    </dgm:pt>
    <dgm:pt modelId="{97064F06-6173-49CD-B646-D45C1BD9ED8A}" type="pres">
      <dgm:prSet presAssocID="{FF82C7CE-BEF1-4918-A196-6AD345049D62}" presName="textA" presStyleLbl="revTx" presStyleIdx="6" presStyleCnt="7" custScaleX="2283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D88DE12-E6BB-4177-B7EB-F785251DCB85}" type="pres">
      <dgm:prSet presAssocID="{FF82C7CE-BEF1-4918-A196-6AD345049D62}" presName="circleA" presStyleLbl="node1" presStyleIdx="6" presStyleCnt="7"/>
      <dgm:spPr>
        <a:solidFill>
          <a:srgbClr val="8E1558"/>
        </a:solidFill>
      </dgm:spPr>
    </dgm:pt>
    <dgm:pt modelId="{802D8431-A732-41BE-8B97-97A57A918053}" type="pres">
      <dgm:prSet presAssocID="{FF82C7CE-BEF1-4918-A196-6AD345049D62}" presName="spaceA" presStyleCnt="0"/>
      <dgm:spPr/>
    </dgm:pt>
  </dgm:ptLst>
  <dgm:cxnLst>
    <dgm:cxn modelId="{0CD63786-8F02-421C-9F70-DED8C94E8E41}" type="presOf" srcId="{D32800CA-9F89-45F8-B2B3-C1A1EE2A552F}" destId="{CF115305-07C4-4C35-8A77-FCDD3CF60B3D}" srcOrd="0" destOrd="0" presId="urn:microsoft.com/office/officeart/2005/8/layout/hProcess11"/>
    <dgm:cxn modelId="{E2BA2AE2-DC80-47A5-AFEA-ED4B87EDB592}" srcId="{AF72BABA-F807-40A8-A680-3F34D403C6D0}" destId="{FBCCDE48-0587-44D0-89ED-A02C68A2AF8B}" srcOrd="0" destOrd="0" parTransId="{80927FCE-A9B5-4C44-B4DC-EEF58ECBE47C}" sibTransId="{CF9F7872-4671-4C25-BC6C-B2E1F876008A}"/>
    <dgm:cxn modelId="{C26C58C6-7CA9-4F61-BA98-53196D512C53}" srcId="{AF72BABA-F807-40A8-A680-3F34D403C6D0}" destId="{B8ACE24D-6463-45DF-8684-0FA78D585AAC}" srcOrd="1" destOrd="0" parTransId="{E59B3BFB-68D2-4647-99D9-D21E86E79269}" sibTransId="{69AF2B67-BC43-4090-B82F-AE96FBE79971}"/>
    <dgm:cxn modelId="{987EF323-5699-49C9-8A06-6197F21ED2EF}" srcId="{AF72BABA-F807-40A8-A680-3F34D403C6D0}" destId="{FF82C7CE-BEF1-4918-A196-6AD345049D62}" srcOrd="6" destOrd="0" parTransId="{F5263577-8CA7-4497-835C-7DFA0ECAC12C}" sibTransId="{13EDE220-A4B2-4DEB-B002-A740409F1AD0}"/>
    <dgm:cxn modelId="{379ED645-2707-491E-9DAC-D2DEDD0CC2F8}" type="presOf" srcId="{B8ACE24D-6463-45DF-8684-0FA78D585AAC}" destId="{6E194B5B-1862-4B06-859C-9EBABD51A8DB}" srcOrd="0" destOrd="0" presId="urn:microsoft.com/office/officeart/2005/8/layout/hProcess11"/>
    <dgm:cxn modelId="{D91C90FA-E5DB-41C6-84A5-85CA03F88CE1}" type="presOf" srcId="{A9E882D7-908A-4E36-8D62-134753D7A59F}" destId="{60763894-460D-48AB-9253-C4A2BAE54F14}" srcOrd="0" destOrd="0" presId="urn:microsoft.com/office/officeart/2005/8/layout/hProcess11"/>
    <dgm:cxn modelId="{F3B4358D-1264-4A91-BAE2-37F8D05F1A6B}" type="presOf" srcId="{AF72BABA-F807-40A8-A680-3F34D403C6D0}" destId="{56AD7820-E803-4E23-9FCE-3404296DDCF1}" srcOrd="0" destOrd="0" presId="urn:microsoft.com/office/officeart/2005/8/layout/hProcess11"/>
    <dgm:cxn modelId="{F06379C8-1646-48A7-91B3-395FB9E2E21F}" srcId="{AF72BABA-F807-40A8-A680-3F34D403C6D0}" destId="{D5667CAE-832C-4654-9DB2-51B7CE24EE54}" srcOrd="4" destOrd="0" parTransId="{86A366C2-0737-4A3B-AB12-8C1C30388FAE}" sibTransId="{F2E88E35-DB44-4A3B-825B-6B4962D6E92D}"/>
    <dgm:cxn modelId="{FC79036E-4B8F-4AB2-837D-9E4CEEFAD914}" srcId="{AF72BABA-F807-40A8-A680-3F34D403C6D0}" destId="{A9E882D7-908A-4E36-8D62-134753D7A59F}" srcOrd="2" destOrd="0" parTransId="{8A2AE03A-F085-41CF-8ECF-986014513D8E}" sibTransId="{D339925D-4DBC-4D24-93BF-261CA0B3D23C}"/>
    <dgm:cxn modelId="{E4C6249B-EBEA-4F1F-AA90-D06FC48C665C}" srcId="{AF72BABA-F807-40A8-A680-3F34D403C6D0}" destId="{E0F96225-99D8-4B9C-BA4C-BFE67E857BD1}" srcOrd="3" destOrd="0" parTransId="{DA14884E-1D05-4880-AD37-FFD3C19F9875}" sibTransId="{7CABF05F-E19A-4636-95A1-063B65EF0399}"/>
    <dgm:cxn modelId="{FB4034B2-5F3D-4EDB-B867-BEE9070B1EAB}" srcId="{AF72BABA-F807-40A8-A680-3F34D403C6D0}" destId="{D32800CA-9F89-45F8-B2B3-C1A1EE2A552F}" srcOrd="5" destOrd="0" parTransId="{1D29A894-C284-4858-847B-A9D27B885445}" sibTransId="{7EB8DE28-2CCF-4849-B97B-2682299738A7}"/>
    <dgm:cxn modelId="{33AE95FB-45BB-4BDD-9E9B-1D33611697F8}" type="presOf" srcId="{D5667CAE-832C-4654-9DB2-51B7CE24EE54}" destId="{46539816-49D6-4F9E-B0B0-C0A264408DB6}" srcOrd="0" destOrd="0" presId="urn:microsoft.com/office/officeart/2005/8/layout/hProcess11"/>
    <dgm:cxn modelId="{C20FE1F8-AEB6-430E-B391-8893FEF74423}" type="presOf" srcId="{E0F96225-99D8-4B9C-BA4C-BFE67E857BD1}" destId="{693996DA-FEFF-4EBC-BC71-5613093F49D8}" srcOrd="0" destOrd="0" presId="urn:microsoft.com/office/officeart/2005/8/layout/hProcess11"/>
    <dgm:cxn modelId="{9191A0AC-7522-4CC6-B293-83853A9F1B8A}" type="presOf" srcId="{FBCCDE48-0587-44D0-89ED-A02C68A2AF8B}" destId="{F535C013-67F9-4F58-9DBC-9CE336BBDD25}" srcOrd="0" destOrd="0" presId="urn:microsoft.com/office/officeart/2005/8/layout/hProcess11"/>
    <dgm:cxn modelId="{0E4252D7-1FF8-4EF0-97F3-D6702C6ECC82}" type="presOf" srcId="{FF82C7CE-BEF1-4918-A196-6AD345049D62}" destId="{97064F06-6173-49CD-B646-D45C1BD9ED8A}" srcOrd="0" destOrd="0" presId="urn:microsoft.com/office/officeart/2005/8/layout/hProcess11"/>
    <dgm:cxn modelId="{52428D03-1306-44B4-9B50-DBC437C25CE2}" type="presParOf" srcId="{56AD7820-E803-4E23-9FCE-3404296DDCF1}" destId="{00953C9D-9F41-4B38-BBC5-374AD31935CF}" srcOrd="0" destOrd="0" presId="urn:microsoft.com/office/officeart/2005/8/layout/hProcess11"/>
    <dgm:cxn modelId="{34579608-E8E7-40E7-8AAD-757A35B596EC}" type="presParOf" srcId="{56AD7820-E803-4E23-9FCE-3404296DDCF1}" destId="{8EE90FBE-A0E2-421C-AB37-C8AE076D038E}" srcOrd="1" destOrd="0" presId="urn:microsoft.com/office/officeart/2005/8/layout/hProcess11"/>
    <dgm:cxn modelId="{FC801DA8-6012-4934-B6E3-6396B20EA241}" type="presParOf" srcId="{8EE90FBE-A0E2-421C-AB37-C8AE076D038E}" destId="{8ADEA396-9BFE-4199-A9DE-6E7CB5042463}" srcOrd="0" destOrd="0" presId="urn:microsoft.com/office/officeart/2005/8/layout/hProcess11"/>
    <dgm:cxn modelId="{97EA72D0-9379-4C3B-A9FA-70EF01EE85DC}" type="presParOf" srcId="{8ADEA396-9BFE-4199-A9DE-6E7CB5042463}" destId="{F535C013-67F9-4F58-9DBC-9CE336BBDD25}" srcOrd="0" destOrd="0" presId="urn:microsoft.com/office/officeart/2005/8/layout/hProcess11"/>
    <dgm:cxn modelId="{53565153-A06B-40B0-A913-ACB9EC072C33}" type="presParOf" srcId="{8ADEA396-9BFE-4199-A9DE-6E7CB5042463}" destId="{B25A8E8B-89C6-473B-9389-AFB76E6CB1E7}" srcOrd="1" destOrd="0" presId="urn:microsoft.com/office/officeart/2005/8/layout/hProcess11"/>
    <dgm:cxn modelId="{E09348FC-B313-45AF-A034-05708E03C06B}" type="presParOf" srcId="{8ADEA396-9BFE-4199-A9DE-6E7CB5042463}" destId="{C6241779-6A43-4B85-9DE3-ADA0D93E1551}" srcOrd="2" destOrd="0" presId="urn:microsoft.com/office/officeart/2005/8/layout/hProcess11"/>
    <dgm:cxn modelId="{D228DE0F-CF40-4EBE-9F45-F3DE8BFC9599}" type="presParOf" srcId="{8EE90FBE-A0E2-421C-AB37-C8AE076D038E}" destId="{D5726150-87BE-47D7-8F87-C6AEAF4DE437}" srcOrd="1" destOrd="0" presId="urn:microsoft.com/office/officeart/2005/8/layout/hProcess11"/>
    <dgm:cxn modelId="{97869C0A-7078-4B30-8B86-9968F39A6F88}" type="presParOf" srcId="{8EE90FBE-A0E2-421C-AB37-C8AE076D038E}" destId="{1FDF8781-8D27-4321-B5DE-5F70D89D2C4E}" srcOrd="2" destOrd="0" presId="urn:microsoft.com/office/officeart/2005/8/layout/hProcess11"/>
    <dgm:cxn modelId="{57E8A0DA-18F2-4AB5-A9DB-E75AF1BE6071}" type="presParOf" srcId="{1FDF8781-8D27-4321-B5DE-5F70D89D2C4E}" destId="{6E194B5B-1862-4B06-859C-9EBABD51A8DB}" srcOrd="0" destOrd="0" presId="urn:microsoft.com/office/officeart/2005/8/layout/hProcess11"/>
    <dgm:cxn modelId="{0463DB7E-13CC-48B3-8DCC-7B039F51CDA9}" type="presParOf" srcId="{1FDF8781-8D27-4321-B5DE-5F70D89D2C4E}" destId="{3885DF97-B85E-448A-A646-920FAF256F86}" srcOrd="1" destOrd="0" presId="urn:microsoft.com/office/officeart/2005/8/layout/hProcess11"/>
    <dgm:cxn modelId="{F8A57A63-A7D3-476A-BDB8-8587FAF21B47}" type="presParOf" srcId="{1FDF8781-8D27-4321-B5DE-5F70D89D2C4E}" destId="{36815BEC-D4D8-4623-8412-E51BAA1293D4}" srcOrd="2" destOrd="0" presId="urn:microsoft.com/office/officeart/2005/8/layout/hProcess11"/>
    <dgm:cxn modelId="{8CBD065C-8973-4AEF-810E-7F0207B46CE1}" type="presParOf" srcId="{8EE90FBE-A0E2-421C-AB37-C8AE076D038E}" destId="{A0A71D0E-0AAB-48AF-87A8-11A04D60B766}" srcOrd="3" destOrd="0" presId="urn:microsoft.com/office/officeart/2005/8/layout/hProcess11"/>
    <dgm:cxn modelId="{478AC9EE-4E4B-4898-B75B-F13DCB553D71}" type="presParOf" srcId="{8EE90FBE-A0E2-421C-AB37-C8AE076D038E}" destId="{E016E9BB-C2CD-4411-8037-452B8DDDC7D3}" srcOrd="4" destOrd="0" presId="urn:microsoft.com/office/officeart/2005/8/layout/hProcess11"/>
    <dgm:cxn modelId="{FA0D1214-21B7-40BC-8EC8-3F300519FB7B}" type="presParOf" srcId="{E016E9BB-C2CD-4411-8037-452B8DDDC7D3}" destId="{60763894-460D-48AB-9253-C4A2BAE54F14}" srcOrd="0" destOrd="0" presId="urn:microsoft.com/office/officeart/2005/8/layout/hProcess11"/>
    <dgm:cxn modelId="{C2485A91-9E30-475A-9FEB-980BB4A60C5B}" type="presParOf" srcId="{E016E9BB-C2CD-4411-8037-452B8DDDC7D3}" destId="{CB486659-44C9-4A5B-9481-9EC627954A7C}" srcOrd="1" destOrd="0" presId="urn:microsoft.com/office/officeart/2005/8/layout/hProcess11"/>
    <dgm:cxn modelId="{164E74F1-786F-4327-A141-C98D8DEA030C}" type="presParOf" srcId="{E016E9BB-C2CD-4411-8037-452B8DDDC7D3}" destId="{F68A3518-A088-4FCD-898D-ED270395728B}" srcOrd="2" destOrd="0" presId="urn:microsoft.com/office/officeart/2005/8/layout/hProcess11"/>
    <dgm:cxn modelId="{F2DD96E6-49A5-4E00-B247-BE484679924E}" type="presParOf" srcId="{8EE90FBE-A0E2-421C-AB37-C8AE076D038E}" destId="{7038EA79-5310-4FB3-A7DE-878C5FBFF850}" srcOrd="5" destOrd="0" presId="urn:microsoft.com/office/officeart/2005/8/layout/hProcess11"/>
    <dgm:cxn modelId="{05D32EF4-6832-4856-96E5-34B9995804B0}" type="presParOf" srcId="{8EE90FBE-A0E2-421C-AB37-C8AE076D038E}" destId="{C9CED7BB-4EE7-4CBD-8DB0-162A2B000454}" srcOrd="6" destOrd="0" presId="urn:microsoft.com/office/officeart/2005/8/layout/hProcess11"/>
    <dgm:cxn modelId="{81EF4E7B-3D51-4441-B1D7-2E12841FE2E3}" type="presParOf" srcId="{C9CED7BB-4EE7-4CBD-8DB0-162A2B000454}" destId="{693996DA-FEFF-4EBC-BC71-5613093F49D8}" srcOrd="0" destOrd="0" presId="urn:microsoft.com/office/officeart/2005/8/layout/hProcess11"/>
    <dgm:cxn modelId="{DEF51E4B-8F70-4D77-BFB6-022A923ADFA5}" type="presParOf" srcId="{C9CED7BB-4EE7-4CBD-8DB0-162A2B000454}" destId="{FAC6F717-B1FF-4B1E-A95F-9A2E1432F65F}" srcOrd="1" destOrd="0" presId="urn:microsoft.com/office/officeart/2005/8/layout/hProcess11"/>
    <dgm:cxn modelId="{FD5FAB95-D0D9-4C3F-881C-AD5D60ABDBD5}" type="presParOf" srcId="{C9CED7BB-4EE7-4CBD-8DB0-162A2B000454}" destId="{22D920E5-92B0-4A1C-B07A-5E7D212F211B}" srcOrd="2" destOrd="0" presId="urn:microsoft.com/office/officeart/2005/8/layout/hProcess11"/>
    <dgm:cxn modelId="{A5ACEC65-092F-456B-9AD1-15BD5CD32740}" type="presParOf" srcId="{8EE90FBE-A0E2-421C-AB37-C8AE076D038E}" destId="{F2CD99F1-D769-44EA-B9FD-E94F731C8D85}" srcOrd="7" destOrd="0" presId="urn:microsoft.com/office/officeart/2005/8/layout/hProcess11"/>
    <dgm:cxn modelId="{023B6DFC-8EB7-427B-B972-A0A141E4B494}" type="presParOf" srcId="{8EE90FBE-A0E2-421C-AB37-C8AE076D038E}" destId="{B18B5668-1C86-4383-9D81-CC9A448D0F5D}" srcOrd="8" destOrd="0" presId="urn:microsoft.com/office/officeart/2005/8/layout/hProcess11"/>
    <dgm:cxn modelId="{B3238340-FCF9-4C52-B1C1-767352B1CFC2}" type="presParOf" srcId="{B18B5668-1C86-4383-9D81-CC9A448D0F5D}" destId="{46539816-49D6-4F9E-B0B0-C0A264408DB6}" srcOrd="0" destOrd="0" presId="urn:microsoft.com/office/officeart/2005/8/layout/hProcess11"/>
    <dgm:cxn modelId="{BAB5F278-6355-45D6-B935-64EE63E24664}" type="presParOf" srcId="{B18B5668-1C86-4383-9D81-CC9A448D0F5D}" destId="{549ED3AB-8051-4B5B-9ABD-B472A3DA83EB}" srcOrd="1" destOrd="0" presId="urn:microsoft.com/office/officeart/2005/8/layout/hProcess11"/>
    <dgm:cxn modelId="{88389FE5-BECA-4CA9-BFDB-16EE191A04CC}" type="presParOf" srcId="{B18B5668-1C86-4383-9D81-CC9A448D0F5D}" destId="{ECC874A1-3157-4C67-B802-7A673F49562E}" srcOrd="2" destOrd="0" presId="urn:microsoft.com/office/officeart/2005/8/layout/hProcess11"/>
    <dgm:cxn modelId="{A7D36DCA-5283-4E75-A4DF-010329376D2A}" type="presParOf" srcId="{8EE90FBE-A0E2-421C-AB37-C8AE076D038E}" destId="{469B238B-7D53-4AAE-AEDF-5DDFABD4F474}" srcOrd="9" destOrd="0" presId="urn:microsoft.com/office/officeart/2005/8/layout/hProcess11"/>
    <dgm:cxn modelId="{D58DAC18-71C0-4F48-8FEF-623E0CB29413}" type="presParOf" srcId="{8EE90FBE-A0E2-421C-AB37-C8AE076D038E}" destId="{79D90679-D7FF-4138-8A05-0BC99964DBE9}" srcOrd="10" destOrd="0" presId="urn:microsoft.com/office/officeart/2005/8/layout/hProcess11"/>
    <dgm:cxn modelId="{A85D6E44-3FBB-4918-86F1-0D0BEDD16F11}" type="presParOf" srcId="{79D90679-D7FF-4138-8A05-0BC99964DBE9}" destId="{CF115305-07C4-4C35-8A77-FCDD3CF60B3D}" srcOrd="0" destOrd="0" presId="urn:microsoft.com/office/officeart/2005/8/layout/hProcess11"/>
    <dgm:cxn modelId="{4DFEF6E7-0276-4B34-88D9-A012BA770247}" type="presParOf" srcId="{79D90679-D7FF-4138-8A05-0BC99964DBE9}" destId="{5F151444-3C32-45E3-81E5-643BD42E48A8}" srcOrd="1" destOrd="0" presId="urn:microsoft.com/office/officeart/2005/8/layout/hProcess11"/>
    <dgm:cxn modelId="{444D8A47-99B7-456C-8D88-F7A22DC655DB}" type="presParOf" srcId="{79D90679-D7FF-4138-8A05-0BC99964DBE9}" destId="{BA933645-2490-4BB5-AA5F-127F04E4B304}" srcOrd="2" destOrd="0" presId="urn:microsoft.com/office/officeart/2005/8/layout/hProcess11"/>
    <dgm:cxn modelId="{4524B194-7AA6-49C3-BF26-4731FAC55721}" type="presParOf" srcId="{8EE90FBE-A0E2-421C-AB37-C8AE076D038E}" destId="{E4597426-4603-4F8D-BB89-DD81EBE6C7C0}" srcOrd="11" destOrd="0" presId="urn:microsoft.com/office/officeart/2005/8/layout/hProcess11"/>
    <dgm:cxn modelId="{D67E81D1-53D4-4DD9-8E16-031F5EC97940}" type="presParOf" srcId="{8EE90FBE-A0E2-421C-AB37-C8AE076D038E}" destId="{FA8C53E9-5315-4AD8-83ED-012BB99247C8}" srcOrd="12" destOrd="0" presId="urn:microsoft.com/office/officeart/2005/8/layout/hProcess11"/>
    <dgm:cxn modelId="{0D1EF807-A12D-43C5-A7D4-F6BB2548EF85}" type="presParOf" srcId="{FA8C53E9-5315-4AD8-83ED-012BB99247C8}" destId="{97064F06-6173-49CD-B646-D45C1BD9ED8A}" srcOrd="0" destOrd="0" presId="urn:microsoft.com/office/officeart/2005/8/layout/hProcess11"/>
    <dgm:cxn modelId="{C43DB7AC-BA4A-4B8B-B887-F23D2A3EBB4C}" type="presParOf" srcId="{FA8C53E9-5315-4AD8-83ED-012BB99247C8}" destId="{9D88DE12-E6BB-4177-B7EB-F785251DCB85}" srcOrd="1" destOrd="0" presId="urn:microsoft.com/office/officeart/2005/8/layout/hProcess11"/>
    <dgm:cxn modelId="{5FB174F6-1A72-4267-8135-553AEFAC38E6}" type="presParOf" srcId="{FA8C53E9-5315-4AD8-83ED-012BB99247C8}" destId="{802D8431-A732-41BE-8B97-97A57A91805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CFE39-F2F9-47A7-96C5-E6D728457F88}">
      <dsp:nvSpPr>
        <dsp:cNvPr id="0" name=""/>
        <dsp:cNvSpPr/>
      </dsp:nvSpPr>
      <dsp:spPr>
        <a:xfrm>
          <a:off x="526672" y="0"/>
          <a:ext cx="5968960" cy="346948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A2D662-D0D0-4A5B-8F65-759281B2E066}">
      <dsp:nvSpPr>
        <dsp:cNvPr id="0" name=""/>
        <dsp:cNvSpPr/>
      </dsp:nvSpPr>
      <dsp:spPr>
        <a:xfrm>
          <a:off x="3514" y="1040844"/>
          <a:ext cx="1690428" cy="1387792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>
              <a:solidFill>
                <a:schemeClr val="tx2"/>
              </a:solidFill>
            </a:rPr>
            <a:t>Expression</a:t>
          </a:r>
          <a:r>
            <a:rPr lang="en-GB" sz="1700" b="0" kern="1200" dirty="0" smtClean="0"/>
            <a:t> </a:t>
          </a:r>
          <a:r>
            <a:rPr lang="en-GB" sz="1700" b="0" kern="1200" dirty="0" smtClean="0">
              <a:solidFill>
                <a:schemeClr val="tx2"/>
              </a:solidFill>
            </a:rPr>
            <a:t>of Interest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chemeClr val="tx2"/>
              </a:solidFill>
            </a:rPr>
            <a:t>40</a:t>
          </a:r>
          <a:endParaRPr lang="en-GB" sz="1700" b="1" kern="1200" dirty="0">
            <a:solidFill>
              <a:schemeClr val="tx2"/>
            </a:solidFill>
          </a:endParaRPr>
        </a:p>
      </dsp:txBody>
      <dsp:txXfrm>
        <a:off x="71260" y="1108590"/>
        <a:ext cx="1554936" cy="1252300"/>
      </dsp:txXfrm>
    </dsp:sp>
    <dsp:sp modelId="{F511E931-2562-45F9-A77E-5F6D8692698E}">
      <dsp:nvSpPr>
        <dsp:cNvPr id="0" name=""/>
        <dsp:cNvSpPr/>
      </dsp:nvSpPr>
      <dsp:spPr>
        <a:xfrm>
          <a:off x="1778464" y="1040844"/>
          <a:ext cx="1690428" cy="1387792"/>
        </a:xfrm>
        <a:prstGeom prst="round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>
              <a:solidFill>
                <a:schemeClr val="tx2"/>
              </a:solidFill>
            </a:rPr>
            <a:t>Signed</a:t>
          </a:r>
          <a:r>
            <a:rPr lang="en-GB" sz="1700" b="0" kern="1200" baseline="0" dirty="0" smtClean="0">
              <a:solidFill>
                <a:schemeClr val="tx2"/>
              </a:solidFill>
            </a:rPr>
            <a:t> up to </a:t>
          </a:r>
          <a:r>
            <a:rPr lang="en-GB" sz="1700" b="0" kern="1200" dirty="0" smtClean="0">
              <a:solidFill>
                <a:schemeClr val="tx2"/>
              </a:solidFill>
            </a:rPr>
            <a:t>Jisc access</a:t>
          </a:r>
          <a:r>
            <a:rPr lang="en-GB" sz="1700" b="0" kern="1200" baseline="0" dirty="0" smtClean="0">
              <a:solidFill>
                <a:schemeClr val="tx2"/>
              </a:solidFill>
            </a:rPr>
            <a:t> agreement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chemeClr val="tx2"/>
              </a:solidFill>
            </a:rPr>
            <a:t>21</a:t>
          </a:r>
          <a:endParaRPr lang="en-GB" sz="1700" b="1" kern="1200" dirty="0">
            <a:solidFill>
              <a:schemeClr val="tx2"/>
            </a:solidFill>
          </a:endParaRPr>
        </a:p>
      </dsp:txBody>
      <dsp:txXfrm>
        <a:off x="1846210" y="1108590"/>
        <a:ext cx="1554936" cy="1252300"/>
      </dsp:txXfrm>
    </dsp:sp>
    <dsp:sp modelId="{304A19CE-55F9-425A-8A4D-43756E881C8F}">
      <dsp:nvSpPr>
        <dsp:cNvPr id="0" name=""/>
        <dsp:cNvSpPr/>
      </dsp:nvSpPr>
      <dsp:spPr>
        <a:xfrm>
          <a:off x="3553413" y="1040844"/>
          <a:ext cx="1690428" cy="1387792"/>
        </a:xfrm>
        <a:prstGeom prst="round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0" kern="1200" dirty="0" smtClean="0">
              <a:solidFill>
                <a:schemeClr val="tx2"/>
              </a:solidFill>
            </a:rPr>
            <a:t>Supplier</a:t>
          </a:r>
          <a:r>
            <a:rPr lang="en-GB" sz="1700" b="0" kern="1200" baseline="0" dirty="0" smtClean="0">
              <a:solidFill>
                <a:schemeClr val="tx2"/>
              </a:solidFill>
            </a:rPr>
            <a:t> selected and p</a:t>
          </a:r>
          <a:r>
            <a:rPr lang="en-GB" sz="1700" b="0" kern="1200" dirty="0" smtClean="0">
              <a:solidFill>
                <a:schemeClr val="tx2"/>
              </a:solidFill>
            </a:rPr>
            <a:t>urchase made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chemeClr val="tx2"/>
              </a:solidFill>
            </a:rPr>
            <a:t>6</a:t>
          </a:r>
          <a:endParaRPr lang="en-GB" sz="1700" b="1" kern="1200" dirty="0">
            <a:solidFill>
              <a:schemeClr val="tx2"/>
            </a:solidFill>
          </a:endParaRPr>
        </a:p>
      </dsp:txBody>
      <dsp:txXfrm>
        <a:off x="3621159" y="1108590"/>
        <a:ext cx="1554936" cy="1252300"/>
      </dsp:txXfrm>
    </dsp:sp>
    <dsp:sp modelId="{E3339B6B-6F4C-4974-A18D-DD1BEB91A961}">
      <dsp:nvSpPr>
        <dsp:cNvPr id="0" name=""/>
        <dsp:cNvSpPr/>
      </dsp:nvSpPr>
      <dsp:spPr>
        <a:xfrm>
          <a:off x="5328363" y="1040844"/>
          <a:ext cx="1690428" cy="13877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A total spend of £247,871.66</a:t>
          </a:r>
          <a:endParaRPr lang="en-GB" sz="1700" kern="1200" dirty="0"/>
        </a:p>
      </dsp:txBody>
      <dsp:txXfrm>
        <a:off x="5396109" y="1108590"/>
        <a:ext cx="1554936" cy="12523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19C64-0D05-4A8E-9149-7406B50E806A}">
      <dsp:nvSpPr>
        <dsp:cNvPr id="0" name=""/>
        <dsp:cNvSpPr/>
      </dsp:nvSpPr>
      <dsp:spPr>
        <a:xfrm rot="16200000">
          <a:off x="-1258331" y="1977765"/>
          <a:ext cx="2991199" cy="377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255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Advice and Guidance</a:t>
          </a:r>
          <a:endParaRPr lang="en-GB" sz="2200" kern="1200" dirty="0"/>
        </a:p>
      </dsp:txBody>
      <dsp:txXfrm>
        <a:off x="-1258331" y="1977765"/>
        <a:ext cx="2991199" cy="377064"/>
      </dsp:txXfrm>
    </dsp:sp>
    <dsp:sp modelId="{BBA28FDA-89F0-4BF4-8DA7-97070369A6FF}">
      <dsp:nvSpPr>
        <dsp:cNvPr id="0" name=""/>
        <dsp:cNvSpPr/>
      </dsp:nvSpPr>
      <dsp:spPr>
        <a:xfrm>
          <a:off x="425800" y="670698"/>
          <a:ext cx="1878182" cy="2991199"/>
        </a:xfrm>
        <a:prstGeom prst="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332550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>
              <a:solidFill>
                <a:schemeClr val="bg2">
                  <a:lumMod val="25000"/>
                </a:schemeClr>
              </a:solidFill>
            </a:rPr>
            <a:t> Strategic Consultancy &amp; Professional Services:</a:t>
          </a:r>
          <a:endParaRPr lang="en-GB" sz="1200" b="1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Readiness assessment 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Strategy formulation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Architecture design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Migration Plan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Implementation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Optimisation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Security &amp; GDPR</a:t>
          </a:r>
          <a:endParaRPr lang="en-GB" sz="1100" kern="1200" dirty="0" smtClean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Procurement advice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bg2">
                  <a:lumMod val="25000"/>
                </a:schemeClr>
              </a:solidFill>
            </a:rPr>
            <a:t> Financial X-Ray</a:t>
          </a:r>
          <a:endParaRPr lang="en-GB" sz="1100" kern="1200" dirty="0">
            <a:solidFill>
              <a:schemeClr val="bg2">
                <a:lumMod val="25000"/>
              </a:schemeClr>
            </a:solidFill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9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425800" y="670698"/>
        <a:ext cx="1878182" cy="2991199"/>
      </dsp:txXfrm>
    </dsp:sp>
    <dsp:sp modelId="{E5B40699-6762-4A21-925F-239615552B34}">
      <dsp:nvSpPr>
        <dsp:cNvPr id="0" name=""/>
        <dsp:cNvSpPr/>
      </dsp:nvSpPr>
      <dsp:spPr>
        <a:xfrm>
          <a:off x="48735" y="172972"/>
          <a:ext cx="754129" cy="75412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A7A533-5662-4CE1-A50D-2ED01EE9BA8C}">
      <dsp:nvSpPr>
        <dsp:cNvPr id="0" name=""/>
        <dsp:cNvSpPr/>
      </dsp:nvSpPr>
      <dsp:spPr>
        <a:xfrm rot="16200000">
          <a:off x="1488021" y="1977765"/>
          <a:ext cx="2991199" cy="377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255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Solutions and Support</a:t>
          </a:r>
          <a:endParaRPr lang="en-GB" sz="2200" kern="1200" dirty="0"/>
        </a:p>
      </dsp:txBody>
      <dsp:txXfrm>
        <a:off x="1488021" y="1977765"/>
        <a:ext cx="2991199" cy="377064"/>
      </dsp:txXfrm>
    </dsp:sp>
    <dsp:sp modelId="{C1C111F7-D166-4C88-A001-5E91E38F8985}">
      <dsp:nvSpPr>
        <dsp:cNvPr id="0" name=""/>
        <dsp:cNvSpPr/>
      </dsp:nvSpPr>
      <dsp:spPr>
        <a:xfrm>
          <a:off x="3180548" y="704409"/>
          <a:ext cx="1878182" cy="299119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332550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en-GB" sz="1200" b="1" kern="1200" dirty="0" smtClean="0">
              <a:solidFill>
                <a:schemeClr val="accent1">
                  <a:lumMod val="50000"/>
                </a:schemeClr>
              </a:solidFill>
            </a:rPr>
            <a:t>Solutions and Support  </a:t>
          </a:r>
          <a:endParaRPr lang="en-GB" sz="1200" b="1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2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Managed Azure</a:t>
          </a:r>
          <a:endParaRPr lang="en-GB" sz="1100" b="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2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Managed AWS</a:t>
          </a:r>
          <a:endParaRPr lang="en-GB" sz="1100" b="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2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Managed O365</a:t>
          </a:r>
          <a:endParaRPr lang="en-GB" sz="1100" b="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2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Managed Database</a:t>
          </a:r>
          <a:endParaRPr lang="en-GB" sz="1100" b="0" kern="1200" dirty="0">
            <a:solidFill>
              <a:schemeClr val="accent1">
                <a:lumMod val="50000"/>
              </a:schemeClr>
            </a:solidFill>
          </a:endParaRPr>
        </a:p>
        <a:p>
          <a:pPr marL="57150" lvl="1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 Shared Datacentre ( North and South)</a:t>
          </a:r>
        </a:p>
        <a:p>
          <a:pPr marL="57150" lvl="1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 Learning Analytics (BI)</a:t>
          </a:r>
        </a:p>
        <a:p>
          <a:pPr marL="57150" lvl="1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 Telephony and Videoconferencing</a:t>
          </a:r>
        </a:p>
        <a:p>
          <a:pPr marL="57150" lvl="1" indent="-57150" algn="l" defTabSz="4889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1">
                  <a:lumMod val="50000"/>
                </a:schemeClr>
              </a:solidFill>
            </a:rPr>
            <a:t> Direct Connectivity to the Cloud (ExpressRoute)</a:t>
          </a:r>
        </a:p>
      </dsp:txBody>
      <dsp:txXfrm>
        <a:off x="3180548" y="704409"/>
        <a:ext cx="1878182" cy="2991199"/>
      </dsp:txXfrm>
    </dsp:sp>
    <dsp:sp modelId="{BA2344E6-E4C4-479E-9D9A-B9739E1740AA}">
      <dsp:nvSpPr>
        <dsp:cNvPr id="0" name=""/>
        <dsp:cNvSpPr/>
      </dsp:nvSpPr>
      <dsp:spPr>
        <a:xfrm>
          <a:off x="2795088" y="172972"/>
          <a:ext cx="754129" cy="75412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CED89-A7BA-490E-9663-7258C673DD28}">
      <dsp:nvSpPr>
        <dsp:cNvPr id="0" name=""/>
        <dsp:cNvSpPr/>
      </dsp:nvSpPr>
      <dsp:spPr>
        <a:xfrm rot="16200000">
          <a:off x="4234374" y="1977765"/>
          <a:ext cx="2991199" cy="377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255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Frameworks</a:t>
          </a:r>
          <a:endParaRPr lang="en-GB" sz="2200" kern="1200" dirty="0"/>
        </a:p>
      </dsp:txBody>
      <dsp:txXfrm>
        <a:off x="4234374" y="1977765"/>
        <a:ext cx="2991199" cy="377064"/>
      </dsp:txXfrm>
    </dsp:sp>
    <dsp:sp modelId="{CDA8B0AE-DEBE-41DF-962F-DF81E7557CE2}">
      <dsp:nvSpPr>
        <dsp:cNvPr id="0" name=""/>
        <dsp:cNvSpPr/>
      </dsp:nvSpPr>
      <dsp:spPr>
        <a:xfrm>
          <a:off x="5890784" y="698397"/>
          <a:ext cx="1878182" cy="2991199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332550" rIns="99568" bIns="99568" numCol="1" spcCol="1270" anchor="t" anchorCtr="0">
          <a:noAutofit/>
        </a:bodyPr>
        <a:lstStyle/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GEANT IaaS framework</a:t>
          </a:r>
          <a:endParaRPr lang="en-GB" sz="1100" kern="1200" dirty="0">
            <a:solidFill>
              <a:schemeClr val="accent4">
                <a:lumMod val="75000"/>
              </a:schemeClr>
            </a:solidFill>
          </a:endParaRPr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Data archiving framework</a:t>
          </a:r>
          <a:endParaRPr lang="en-GB" sz="1100" kern="1200" dirty="0">
            <a:solidFill>
              <a:schemeClr val="accent4">
                <a:lumMod val="75000"/>
              </a:schemeClr>
            </a:solidFill>
          </a:endParaRPr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Board and committee papers framework</a:t>
          </a:r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Telephony Purchasing Service </a:t>
          </a:r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Microsoft Office 365</a:t>
          </a:r>
          <a:endParaRPr lang="en-GB" sz="1100" kern="1200" dirty="0"/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b="0" kern="1200" dirty="0" smtClean="0">
              <a:solidFill>
                <a:schemeClr val="accent4">
                  <a:lumMod val="75000"/>
                </a:schemeClr>
              </a:solidFill>
              <a:latin typeface="+mn-lt"/>
              <a:ea typeface="+mn-ea"/>
              <a:cs typeface="+mn-cs"/>
            </a:rPr>
            <a:t> G-Suite for Education (formerly Google Apps for Education)</a:t>
          </a:r>
          <a:endParaRPr lang="en-GB" sz="1100" kern="1200" dirty="0"/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accent4">
                  <a:lumMod val="75000"/>
                </a:schemeClr>
              </a:solidFill>
            </a:rPr>
            <a:t> Shared Datacentre frameworks</a:t>
          </a:r>
          <a:endParaRPr lang="en-GB" sz="1100" kern="1200" dirty="0">
            <a:solidFill>
              <a:schemeClr val="accent4">
                <a:lumMod val="75000"/>
              </a:schemeClr>
            </a:solidFill>
          </a:endParaRPr>
        </a:p>
        <a:p>
          <a:pPr marL="57150" lvl="1" indent="-57150" algn="l" defTabSz="488950" rtl="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>
              <a:solidFill>
                <a:schemeClr val="accent4">
                  <a:lumMod val="75000"/>
                </a:schemeClr>
              </a:solidFill>
            </a:rPr>
            <a:t> Janet txt framework</a:t>
          </a:r>
          <a:endParaRPr lang="en-GB" sz="1100" kern="1200" dirty="0">
            <a:solidFill>
              <a:schemeClr val="accent4">
                <a:lumMod val="75000"/>
              </a:schemeClr>
            </a:solidFill>
          </a:endParaRPr>
        </a:p>
      </dsp:txBody>
      <dsp:txXfrm>
        <a:off x="5890784" y="698397"/>
        <a:ext cx="1878182" cy="2991199"/>
      </dsp:txXfrm>
    </dsp:sp>
    <dsp:sp modelId="{A42F9F9E-55D6-466B-8F0B-54A88E3CF34A}">
      <dsp:nvSpPr>
        <dsp:cNvPr id="0" name=""/>
        <dsp:cNvSpPr/>
      </dsp:nvSpPr>
      <dsp:spPr>
        <a:xfrm>
          <a:off x="5575045" y="172972"/>
          <a:ext cx="754129" cy="754129"/>
        </a:xfrm>
        <a:prstGeom prst="rect">
          <a:avLst/>
        </a:prstGeom>
        <a:blipFill>
          <a:blip xmlns:r="http://schemas.openxmlformats.org/officeDocument/2006/relationships" r:embed="rId3">
            <a:alphaModFix am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 l="-13000" r="-13000"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53C9D-9F41-4B38-BBC5-374AD31935CF}">
      <dsp:nvSpPr>
        <dsp:cNvPr id="0" name=""/>
        <dsp:cNvSpPr/>
      </dsp:nvSpPr>
      <dsp:spPr>
        <a:xfrm>
          <a:off x="0" y="615865"/>
          <a:ext cx="8467015" cy="81761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5C013-67F9-4F58-9DBC-9CE336BBDD25}">
      <dsp:nvSpPr>
        <dsp:cNvPr id="0" name=""/>
        <dsp:cNvSpPr/>
      </dsp:nvSpPr>
      <dsp:spPr>
        <a:xfrm>
          <a:off x="1169766" y="1662064"/>
          <a:ext cx="1189412" cy="3819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 smtClean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 smtClean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 smtClean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 smtClean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Account </a:t>
          </a:r>
          <a:r>
            <a:rPr lang="en-GB" sz="1100" kern="1200" dirty="0" smtClean="0">
              <a:solidFill>
                <a:schemeClr val="tx1"/>
              </a:solidFill>
            </a:rPr>
            <a:t>Managers </a:t>
          </a:r>
          <a:r>
            <a:rPr lang="en-GB" sz="1100" kern="1200" dirty="0" smtClean="0">
              <a:solidFill>
                <a:schemeClr val="tx1"/>
              </a:solidFill>
            </a:rPr>
            <a:t>Marketing Campaign Briefing, 22 Mar </a:t>
          </a:r>
        </a:p>
      </dsp:txBody>
      <dsp:txXfrm>
        <a:off x="1169766" y="1662064"/>
        <a:ext cx="1189412" cy="381963"/>
      </dsp:txXfrm>
    </dsp:sp>
    <dsp:sp modelId="{B25A8E8B-89C6-473B-9389-AFB76E6CB1E7}">
      <dsp:nvSpPr>
        <dsp:cNvPr id="0" name=""/>
        <dsp:cNvSpPr/>
      </dsp:nvSpPr>
      <dsp:spPr>
        <a:xfrm>
          <a:off x="637409" y="927522"/>
          <a:ext cx="204402" cy="2044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194B5B-1862-4B06-859C-9EBABD51A8DB}">
      <dsp:nvSpPr>
        <dsp:cNvPr id="0" name=""/>
        <dsp:cNvSpPr/>
      </dsp:nvSpPr>
      <dsp:spPr>
        <a:xfrm>
          <a:off x="260153" y="0"/>
          <a:ext cx="1003689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Digital Leadership in HE Report (UCISA), mid-March</a:t>
          </a:r>
        </a:p>
      </dsp:txBody>
      <dsp:txXfrm>
        <a:off x="260153" y="0"/>
        <a:ext cx="1003689" cy="817611"/>
      </dsp:txXfrm>
    </dsp:sp>
    <dsp:sp modelId="{3885DF97-B85E-448A-A646-920FAF256F86}">
      <dsp:nvSpPr>
        <dsp:cNvPr id="0" name=""/>
        <dsp:cNvSpPr/>
      </dsp:nvSpPr>
      <dsp:spPr>
        <a:xfrm>
          <a:off x="1653432" y="912161"/>
          <a:ext cx="204402" cy="204402"/>
        </a:xfrm>
        <a:prstGeom prst="ellipse">
          <a:avLst/>
        </a:prstGeom>
        <a:solidFill>
          <a:srgbClr val="2A489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763894-460D-48AB-9253-C4A2BAE54F14}">
      <dsp:nvSpPr>
        <dsp:cNvPr id="0" name=""/>
        <dsp:cNvSpPr/>
      </dsp:nvSpPr>
      <dsp:spPr>
        <a:xfrm>
          <a:off x="2248749" y="0"/>
          <a:ext cx="1007036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UCISA Leadership Conference, 27-29 March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Edinburgh</a:t>
          </a:r>
        </a:p>
      </dsp:txBody>
      <dsp:txXfrm>
        <a:off x="2248749" y="0"/>
        <a:ext cx="1007036" cy="817611"/>
      </dsp:txXfrm>
    </dsp:sp>
    <dsp:sp modelId="{CB486659-44C9-4A5B-9481-9EC627954A7C}">
      <dsp:nvSpPr>
        <dsp:cNvPr id="0" name=""/>
        <dsp:cNvSpPr/>
      </dsp:nvSpPr>
      <dsp:spPr>
        <a:xfrm>
          <a:off x="2719606" y="927735"/>
          <a:ext cx="204402" cy="204402"/>
        </a:xfrm>
        <a:prstGeom prst="ellipse">
          <a:avLst/>
        </a:prstGeom>
        <a:solidFill>
          <a:srgbClr val="003D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3996DA-FEFF-4EBC-BC71-5613093F49D8}">
      <dsp:nvSpPr>
        <dsp:cNvPr id="0" name=""/>
        <dsp:cNvSpPr/>
      </dsp:nvSpPr>
      <dsp:spPr>
        <a:xfrm>
          <a:off x="3408750" y="1226416"/>
          <a:ext cx="1049731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Cloud Strategy Workshop, Nottingham</a:t>
          </a:r>
          <a:r>
            <a:rPr lang="en-GB" sz="1100" kern="1200" dirty="0" smtClean="0">
              <a:solidFill>
                <a:schemeClr val="tx1"/>
              </a:solidFill>
            </a:rPr>
            <a:t>,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>
              <a:solidFill>
                <a:schemeClr val="tx1"/>
              </a:solidFill>
            </a:rPr>
            <a:t>9 April</a:t>
          </a:r>
        </a:p>
      </dsp:txBody>
      <dsp:txXfrm>
        <a:off x="3408750" y="1226416"/>
        <a:ext cx="1049731" cy="817611"/>
      </dsp:txXfrm>
    </dsp:sp>
    <dsp:sp modelId="{FAC6F717-B1FF-4B1E-A95F-9A2E1432F65F}">
      <dsp:nvSpPr>
        <dsp:cNvPr id="0" name=""/>
        <dsp:cNvSpPr/>
      </dsp:nvSpPr>
      <dsp:spPr>
        <a:xfrm>
          <a:off x="3829279" y="919814"/>
          <a:ext cx="204402" cy="204402"/>
        </a:xfrm>
        <a:prstGeom prst="ellipse">
          <a:avLst/>
        </a:prstGeom>
        <a:solidFill>
          <a:srgbClr val="8E155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9816-49D6-4F9E-B0B0-C0A264408DB6}">
      <dsp:nvSpPr>
        <dsp:cNvPr id="0" name=""/>
        <dsp:cNvSpPr/>
      </dsp:nvSpPr>
      <dsp:spPr>
        <a:xfrm>
          <a:off x="4522586" y="531"/>
          <a:ext cx="940777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Networkshop 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9-11 </a:t>
          </a:r>
          <a:r>
            <a:rPr lang="en-GB" sz="1100" kern="1200" dirty="0">
              <a:solidFill>
                <a:schemeClr val="tx1"/>
              </a:solidFill>
            </a:rPr>
            <a:t>April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Nottingham</a:t>
          </a:r>
        </a:p>
      </dsp:txBody>
      <dsp:txXfrm>
        <a:off x="4522586" y="531"/>
        <a:ext cx="940777" cy="817611"/>
      </dsp:txXfrm>
    </dsp:sp>
    <dsp:sp modelId="{549ED3AB-8051-4B5B-9ABD-B472A3DA83EB}">
      <dsp:nvSpPr>
        <dsp:cNvPr id="0" name=""/>
        <dsp:cNvSpPr/>
      </dsp:nvSpPr>
      <dsp:spPr>
        <a:xfrm>
          <a:off x="4858218" y="928056"/>
          <a:ext cx="204402" cy="204402"/>
        </a:xfrm>
        <a:prstGeom prst="ellipse">
          <a:avLst/>
        </a:prstGeom>
        <a:solidFill>
          <a:srgbClr val="003D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15305-07C4-4C35-8A77-FCDD3CF60B3D}">
      <dsp:nvSpPr>
        <dsp:cNvPr id="0" name=""/>
        <dsp:cNvSpPr/>
      </dsp:nvSpPr>
      <dsp:spPr>
        <a:xfrm>
          <a:off x="5441505" y="1226416"/>
          <a:ext cx="1047748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Cloud Strategy Workshop, Manchester, Apr/May TBC</a:t>
          </a:r>
        </a:p>
      </dsp:txBody>
      <dsp:txXfrm>
        <a:off x="5441505" y="1226416"/>
        <a:ext cx="1047748" cy="817611"/>
      </dsp:txXfrm>
    </dsp:sp>
    <dsp:sp modelId="{5F151444-3C32-45E3-81E5-643BD42E48A8}">
      <dsp:nvSpPr>
        <dsp:cNvPr id="0" name=""/>
        <dsp:cNvSpPr/>
      </dsp:nvSpPr>
      <dsp:spPr>
        <a:xfrm>
          <a:off x="5818013" y="909120"/>
          <a:ext cx="204402" cy="204402"/>
        </a:xfrm>
        <a:prstGeom prst="ellipse">
          <a:avLst/>
        </a:prstGeom>
        <a:solidFill>
          <a:srgbClr val="8E155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064F06-6173-49CD-B646-D45C1BD9ED8A}">
      <dsp:nvSpPr>
        <dsp:cNvPr id="0" name=""/>
        <dsp:cNvSpPr/>
      </dsp:nvSpPr>
      <dsp:spPr>
        <a:xfrm>
          <a:off x="6400646" y="0"/>
          <a:ext cx="1217320" cy="817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>
              <a:solidFill>
                <a:schemeClr val="tx1"/>
              </a:solidFill>
            </a:rPr>
            <a:t>Cloud Strategy Workshop, London, Apr/May TBC</a:t>
          </a:r>
        </a:p>
      </dsp:txBody>
      <dsp:txXfrm>
        <a:off x="6400646" y="0"/>
        <a:ext cx="1217320" cy="817611"/>
      </dsp:txXfrm>
    </dsp:sp>
    <dsp:sp modelId="{9D88DE12-E6BB-4177-B7EB-F785251DCB85}">
      <dsp:nvSpPr>
        <dsp:cNvPr id="0" name=""/>
        <dsp:cNvSpPr/>
      </dsp:nvSpPr>
      <dsp:spPr>
        <a:xfrm>
          <a:off x="6907105" y="919812"/>
          <a:ext cx="204402" cy="204402"/>
        </a:xfrm>
        <a:prstGeom prst="ellipse">
          <a:avLst/>
        </a:prstGeom>
        <a:solidFill>
          <a:srgbClr val="8E155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341090" y="893497"/>
            <a:ext cx="5951094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91894" y="10875085"/>
            <a:ext cx="6301525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460" name="Picture 14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86" y="273101"/>
            <a:ext cx="660367" cy="42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/>
          </p:cNvCxnSpPr>
          <p:nvPr/>
        </p:nvCxnSpPr>
        <p:spPr>
          <a:xfrm>
            <a:off x="341090" y="9406972"/>
            <a:ext cx="5951094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230197" y="271528"/>
            <a:ext cx="3061987" cy="49568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/>
              <a:t>Title of presentation (Insert &gt; Header &amp; Footer &gt; Notes and Handouts &gt; Header &gt; Apply to all)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341090" y="271522"/>
            <a:ext cx="5951094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3"/>
          </p:nvPr>
        </p:nvSpPr>
        <p:spPr>
          <a:xfrm>
            <a:off x="3401518" y="9665865"/>
            <a:ext cx="2890665" cy="149968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r">
              <a:defRPr sz="900"/>
            </a:lvl1pPr>
          </a:lstStyle>
          <a:p>
            <a:fld id="{4D287606-EB75-4337-A366-326270C276F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quarter" idx="1"/>
          </p:nvPr>
        </p:nvSpPr>
        <p:spPr>
          <a:xfrm>
            <a:off x="339531" y="9665870"/>
            <a:ext cx="2890665" cy="137339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/>
            </a:lvl1pPr>
          </a:lstStyle>
          <a:p>
            <a:fld id="{E8013B17-63F7-4E6F-844D-EF5ED76B4171}" type="datetime1">
              <a:rPr lang="en-GB" altLang="en-US" smtClean="0"/>
              <a:t>01/02/2019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320361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41086" y="9695858"/>
            <a:ext cx="2889107" cy="14839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/>
            </a:lvl1pPr>
          </a:lstStyle>
          <a:p>
            <a:fld id="{420B7A64-E60E-428F-AF59-36CB3CFBB436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2950" y="661988"/>
            <a:ext cx="5183188" cy="2916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41090" y="3790262"/>
            <a:ext cx="5951094" cy="4847929"/>
          </a:xfrm>
          <a:prstGeom prst="rect">
            <a:avLst/>
          </a:prstGeom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401518" y="9694280"/>
            <a:ext cx="2890665" cy="14839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/>
            </a:lvl1pPr>
          </a:lstStyle>
          <a:p>
            <a:fld id="{5118B8C5-8901-498D-A468-81B8507F1AD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3" name="Header Placeholder 12"/>
          <p:cNvSpPr>
            <a:spLocks noGrp="1"/>
          </p:cNvSpPr>
          <p:nvPr>
            <p:ph type="hdr" sz="quarter"/>
          </p:nvPr>
        </p:nvSpPr>
        <p:spPr>
          <a:xfrm>
            <a:off x="3401518" y="6"/>
            <a:ext cx="2890665" cy="495685"/>
          </a:xfrm>
          <a:prstGeom prst="rect">
            <a:avLst/>
          </a:prstGeom>
        </p:spPr>
        <p:txBody>
          <a:bodyPr vert="horz" lIns="0" tIns="0" rIns="0" bIns="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/>
              <a:t>Title of presentation (Insert &gt; Header &amp; Footer &gt; Notes and Handouts &gt; Header &gt; Apply to all)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341090" y="9695858"/>
            <a:ext cx="5951094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33384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107950" indent="-107950" algn="l" defTabSz="685800" rtl="0" eaLnBrk="0" fontAlgn="base" hangingPunct="0">
      <a:lnSpc>
        <a:spcPct val="90000"/>
      </a:lnSpc>
      <a:spcBef>
        <a:spcPts val="450"/>
      </a:spcBef>
      <a:spcAft>
        <a:spcPct val="0"/>
      </a:spcAft>
      <a:buClr>
        <a:schemeClr val="accent1"/>
      </a:buClr>
      <a:buSzPct val="120000"/>
      <a:buFont typeface="Corbel" panose="020B0503020204020204" pitchFamily="34" charset="0"/>
      <a:buChar char="»"/>
      <a:defRPr sz="9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215900" indent="-107950" algn="l" defTabSz="685800" rtl="0" eaLnBrk="0" fontAlgn="base" hangingPunct="0">
      <a:lnSpc>
        <a:spcPct val="90000"/>
      </a:lnSpc>
      <a:spcBef>
        <a:spcPts val="450"/>
      </a:spcBef>
      <a:spcAft>
        <a:spcPct val="0"/>
      </a:spcAft>
      <a:buClr>
        <a:schemeClr val="accent1"/>
      </a:buClr>
      <a:buSzPct val="120000"/>
      <a:buFont typeface="Corbel" panose="020B0503020204020204" pitchFamily="34" charset="0"/>
      <a:buChar char="›"/>
      <a:defRPr sz="9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323850" indent="-107950" algn="l" defTabSz="685800" rtl="0" eaLnBrk="0" fontAlgn="base" hangingPunct="0">
      <a:lnSpc>
        <a:spcPct val="90000"/>
      </a:lnSpc>
      <a:spcBef>
        <a:spcPts val="450"/>
      </a:spcBef>
      <a:spcAft>
        <a:spcPct val="0"/>
      </a:spcAft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431800" indent="-107950" algn="l" defTabSz="685800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539750" indent="-107950" algn="l" defTabSz="685800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F1DA81B-ACE7-47D2-9339-4F626F8DBEB1}" type="datetime1">
              <a:rPr lang="en-GB" smtClean="0"/>
              <a:t>01/02/2019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682160-838B-4B8E-9657-7E96C3BC6CA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191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20B7A64-E60E-428F-AF59-36CB3CFBB436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10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810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C5550C5-1356-4369-8213-59B4C049ADCE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12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16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05F9B0-D662-4ACA-BA31-5DD7AEE1150F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13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166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59287-A4FB-43DE-8CEF-21C867DC61C8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086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7636210-295E-4B6D-B5F2-616E5E0E6D98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3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831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kern="1200" dirty="0">
              <a:solidFill>
                <a:schemeClr val="tx1"/>
              </a:solidFill>
              <a:effectLst/>
              <a:latin typeface="+mn-lt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EFEF4A0-3AC1-4B78-8834-2E1702866771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473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48A18A-3989-4333-85E3-32707885E785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5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996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b="0" i="0" u="none" strike="noStrike" kern="1200" baseline="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28A0120-986D-4051-996F-9AB8C4CB00F6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6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22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2A13B55-F7D8-45DE-8284-66BAEEF2D142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7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778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9A6111-E5B6-4E0F-9731-BD9460743941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8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229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8049F4D-F222-45D8-ABC9-072BC64E6A61}" type="datetime1">
              <a:rPr lang="en-GB" altLang="en-US" smtClean="0"/>
              <a:t>01/02/2019</a:t>
            </a:fld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8B8C5-8901-498D-A468-81B8507F1AD9}" type="slidenum">
              <a:rPr lang="en-GB" altLang="en-US" smtClean="0"/>
              <a:pPr/>
              <a:t>9</a:t>
            </a:fld>
            <a:endParaRPr lang="en-GB" alt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Title of presentation (Insert &gt; Header &amp; Footer &gt; Notes and Handouts &gt; Header &gt; Apply to all)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667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68CC153-253B-431D-B287-06B2F47064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470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Cover (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" y="-111192"/>
            <a:ext cx="9142857" cy="5142857"/>
          </a:xfrm>
          <a:prstGeom prst="rect">
            <a:avLst/>
          </a:prstGeom>
        </p:spPr>
      </p:pic>
      <p:pic>
        <p:nvPicPr>
          <p:cNvPr id="13" name="Picture 12" descr="2013_Jisc_Logo_RGB300(26mm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467"/>
            <a:ext cx="935738" cy="545593"/>
          </a:xfrm>
          <a:prstGeom prst="rect">
            <a:avLst/>
          </a:prstGeom>
        </p:spPr>
      </p:pic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1253606" y="3327513"/>
            <a:ext cx="7890394" cy="900000"/>
          </a:xfrm>
          <a:prstGeom prst="rect">
            <a:avLst/>
          </a:prstGeom>
          <a:solidFill>
            <a:srgbClr val="E04A1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auto">
          <a:xfrm>
            <a:off x="1" y="3255963"/>
            <a:ext cx="1150937" cy="900113"/>
          </a:xfrm>
          <a:prstGeom prst="rect">
            <a:avLst/>
          </a:prstGeom>
          <a:solidFill>
            <a:srgbClr val="E04A10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Parallelogram 19"/>
          <p:cNvSpPr/>
          <p:nvPr userDrawn="1"/>
        </p:nvSpPr>
        <p:spPr>
          <a:xfrm rot="16200000">
            <a:off x="719139" y="3687763"/>
            <a:ext cx="971550" cy="107950"/>
          </a:xfrm>
          <a:prstGeom prst="parallelogram">
            <a:avLst>
              <a:gd name="adj" fmla="val 64812"/>
            </a:avLst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226219" y="3538059"/>
            <a:ext cx="781844" cy="1497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06/02/2019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68425" y="3872899"/>
            <a:ext cx="6624638" cy="193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16000" indent="0">
              <a:buNone/>
              <a:defRPr sz="1050"/>
            </a:lvl2pPr>
            <a:lvl3pPr marL="432000" indent="0">
              <a:buNone/>
              <a:defRPr sz="1050"/>
            </a:lvl3pPr>
            <a:lvl4pPr marL="648000" indent="0">
              <a:buNone/>
              <a:defRPr sz="1050"/>
            </a:lvl4pPr>
            <a:lvl5pPr marL="864000" indent="0">
              <a:buNone/>
              <a:defRPr sz="1050"/>
            </a:lvl5pPr>
          </a:lstStyle>
          <a:p>
            <a:pPr lvl="0"/>
            <a:r>
              <a:rPr lang="en-GB" noProof="0" dirty="0" smtClean="0"/>
              <a:t>Click to add presentation 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84954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24074"/>
            <a:ext cx="6085791" cy="447675"/>
          </a:xfrm>
        </p:spPr>
        <p:txBody>
          <a:bodyPr/>
          <a:lstStyle>
            <a:lvl1pPr>
              <a:defRPr>
                <a:solidFill>
                  <a:srgbClr val="009FE3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50938" y="2540972"/>
            <a:ext cx="6085791" cy="307777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800"/>
              </a:spcBef>
              <a:buNone/>
              <a:defRPr sz="20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27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2667965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3933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ver (Background)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368425" y="3872899"/>
            <a:ext cx="6624638" cy="193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16000" indent="0">
              <a:buNone/>
              <a:defRPr sz="1050"/>
            </a:lvl2pPr>
            <a:lvl3pPr marL="432000" indent="0">
              <a:buNone/>
              <a:defRPr sz="1050"/>
            </a:lvl3pPr>
            <a:lvl4pPr marL="648000" indent="0">
              <a:buNone/>
              <a:defRPr sz="1050"/>
            </a:lvl4pPr>
            <a:lvl5pPr marL="864000" indent="0">
              <a:buNone/>
              <a:defRPr sz="105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16000" y="879750"/>
            <a:ext cx="6480000" cy="2159726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Corbel" panose="020B0503020204020204" pitchFamily="34" charset="0"/>
              <a:buNone/>
              <a:tabLst/>
              <a:defRPr lang="en-GB" sz="1600" b="0" i="0" baseline="0" noProof="0" dirty="0">
                <a:sym typeface="Wingdings" panose="05000000000000000000" pitchFamily="2" charset="2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3406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ver (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2013_Jisc_Logo_RGB300(26mm)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9366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254125" y="3327400"/>
            <a:ext cx="7889875" cy="900113"/>
          </a:xfrm>
          <a:prstGeom prst="rect">
            <a:avLst/>
          </a:prstGeom>
          <a:solidFill>
            <a:srgbClr val="E04A1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55963"/>
            <a:ext cx="1150938" cy="900112"/>
          </a:xfrm>
          <a:prstGeom prst="rect">
            <a:avLst/>
          </a:prstGeom>
          <a:solidFill>
            <a:srgbClr val="E04A10"/>
          </a:solidFill>
          <a:ln>
            <a:noFill/>
          </a:ln>
          <a:effectLst/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9" name="Parallelogram 8"/>
          <p:cNvSpPr/>
          <p:nvPr/>
        </p:nvSpPr>
        <p:spPr>
          <a:xfrm rot="16200000">
            <a:off x="719138" y="3687763"/>
            <a:ext cx="971550" cy="107950"/>
          </a:xfrm>
          <a:prstGeom prst="parallelogram">
            <a:avLst>
              <a:gd name="adj" fmla="val 64812"/>
            </a:avLst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16000" y="879750"/>
            <a:ext cx="6480000" cy="2159726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/>
          <a:lstStyle>
            <a:lvl1pPr>
              <a:defRPr lang="en-GB" sz="1800" b="0" i="0" baseline="0" noProof="0" dirty="0">
                <a:sym typeface="Wingdings" panose="05000000000000000000" pitchFamily="2" charset="2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368425" y="3872899"/>
            <a:ext cx="6624638" cy="193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16000" indent="0">
              <a:buNone/>
              <a:defRPr sz="1050"/>
            </a:lvl2pPr>
            <a:lvl3pPr marL="432000" indent="0">
              <a:buNone/>
              <a:defRPr sz="1050"/>
            </a:lvl3pPr>
            <a:lvl4pPr marL="648000" indent="0">
              <a:buNone/>
              <a:defRPr sz="1050"/>
            </a:lvl4pPr>
            <a:lvl5pPr marL="864000" indent="0">
              <a:buNone/>
              <a:defRPr sz="105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6015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9265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shutterstock_129615650_handphone(tomedit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-2" b="18372"/>
          <a:stretch>
            <a:fillRect/>
          </a:stretch>
        </p:blipFill>
        <p:spPr bwMode="auto">
          <a:xfrm>
            <a:off x="4572000" y="898525"/>
            <a:ext cx="434975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217488" y="3721100"/>
            <a:ext cx="942975" cy="298450"/>
            <a:chOff x="3448050" y="5069250"/>
            <a:chExt cx="5467350" cy="396000"/>
          </a:xfrm>
        </p:grpSpPr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>
                <a:defRPr/>
              </a:pPr>
              <a:r>
                <a:rPr lang="en-GB" altLang="en-US" sz="1800" b="1">
                  <a:solidFill>
                    <a:schemeClr val="accent1"/>
                  </a:solidFill>
                  <a:ea typeface="+mn-ea"/>
                </a:rPr>
                <a:t>jisc.ac.uk</a:t>
              </a:r>
            </a:p>
          </p:txBody>
        </p:sp>
        <p:sp>
          <p:nvSpPr>
            <p:cNvPr id="9" name="Rectangle 8">
              <a:hlinkClick r:id="rId3"/>
            </p:cNvPr>
            <p:cNvSpPr/>
            <p:nvPr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dirty="0"/>
            </a:p>
          </p:txBody>
        </p:sp>
      </p:grpSp>
      <p:cxnSp>
        <p:nvCxnSpPr>
          <p:cNvPr id="10" name="Straight Connector 15"/>
          <p:cNvCxnSpPr>
            <a:cxnSpLocks noChangeShapeType="1"/>
          </p:cNvCxnSpPr>
          <p:nvPr/>
        </p:nvCxnSpPr>
        <p:spPr bwMode="auto">
          <a:xfrm>
            <a:off x="215900" y="2249488"/>
            <a:ext cx="4608513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15900" y="2405063"/>
            <a:ext cx="4103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>
                <a:ea typeface="+mn-ea"/>
              </a:rPr>
              <a:t>One Castlepark Tower Hill Bristol BS2 0JA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15900" y="3384550"/>
            <a:ext cx="30464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 b="1">
                <a:solidFill>
                  <a:schemeClr val="accent1"/>
                </a:solidFill>
                <a:ea typeface="+mn-ea"/>
              </a:rPr>
              <a:t>customerservices@jisc.ac.uk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215900" y="2744788"/>
            <a:ext cx="1528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>
                <a:solidFill>
                  <a:srgbClr val="2C3841"/>
                </a:solidFill>
                <a:ea typeface="+mn-ea"/>
              </a:rPr>
              <a:t>T 020 3697 5800</a:t>
            </a:r>
          </a:p>
        </p:txBody>
      </p:sp>
      <p:cxnSp>
        <p:nvCxnSpPr>
          <p:cNvPr id="14" name="Straight Connector 19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215901" y="879475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215901" y="1190992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15901" y="1805567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FCBC17DA-F78A-4610-B859-84DEE463057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6934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Address + CC-BY-NC-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shutterstock_129615650_handphone(tomedit3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-2" b="18372"/>
          <a:stretch>
            <a:fillRect/>
          </a:stretch>
        </p:blipFill>
        <p:spPr bwMode="auto">
          <a:xfrm>
            <a:off x="4572000" y="898525"/>
            <a:ext cx="434975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217488" y="3721100"/>
            <a:ext cx="942975" cy="298450"/>
            <a:chOff x="3448050" y="5069250"/>
            <a:chExt cx="5467350" cy="396000"/>
          </a:xfrm>
        </p:grpSpPr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>
                <a:defRPr/>
              </a:pPr>
              <a:r>
                <a:rPr lang="en-GB" altLang="en-US" sz="1800" b="1">
                  <a:solidFill>
                    <a:schemeClr val="accent1"/>
                  </a:solidFill>
                  <a:ea typeface="+mn-ea"/>
                </a:rPr>
                <a:t>jisc.ac.uk</a:t>
              </a:r>
            </a:p>
          </p:txBody>
        </p:sp>
        <p:sp>
          <p:nvSpPr>
            <p:cNvPr id="9" name="Rectangle 8">
              <a:hlinkClick r:id="rId3"/>
            </p:cNvPr>
            <p:cNvSpPr/>
            <p:nvPr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dirty="0"/>
            </a:p>
          </p:txBody>
        </p:sp>
      </p:grpSp>
      <p:cxnSp>
        <p:nvCxnSpPr>
          <p:cNvPr id="10" name="Straight Connector 15"/>
          <p:cNvCxnSpPr>
            <a:cxnSpLocks noChangeShapeType="1"/>
          </p:cNvCxnSpPr>
          <p:nvPr/>
        </p:nvCxnSpPr>
        <p:spPr bwMode="auto">
          <a:xfrm>
            <a:off x="215900" y="2249488"/>
            <a:ext cx="4608513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215900" y="2405063"/>
            <a:ext cx="41036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>
                <a:ea typeface="+mn-ea"/>
              </a:rPr>
              <a:t>One Castlepark Tower Hill Bristol BS2 0JA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15900" y="3384550"/>
            <a:ext cx="30464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 b="1">
                <a:solidFill>
                  <a:schemeClr val="accent1"/>
                </a:solidFill>
                <a:ea typeface="+mn-ea"/>
              </a:rPr>
              <a:t>customerservices@jisc.ac.uk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215900" y="2744788"/>
            <a:ext cx="1528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en-GB" altLang="en-US" sz="1800">
                <a:solidFill>
                  <a:srgbClr val="2C3841"/>
                </a:solidFill>
                <a:ea typeface="+mn-ea"/>
              </a:rPr>
              <a:t>T 020 3697 5800</a:t>
            </a:r>
          </a:p>
        </p:txBody>
      </p:sp>
      <p:pic>
        <p:nvPicPr>
          <p:cNvPr id="14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467225"/>
            <a:ext cx="7191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Placeholder 3"/>
          <p:cNvSpPr txBox="1">
            <a:spLocks/>
          </p:cNvSpPr>
          <p:nvPr/>
        </p:nvSpPr>
        <p:spPr>
          <a:xfrm>
            <a:off x="979488" y="4557713"/>
            <a:ext cx="3251200" cy="8255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DE481C"/>
              </a:buClr>
              <a:buSzPct val="120000"/>
              <a:buFont typeface="Lucida Grande"/>
              <a:buNone/>
              <a:defRPr sz="8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DE481C"/>
              </a:buClr>
              <a:buSzPct val="120000"/>
              <a:buFont typeface="Lucida Grande"/>
              <a:buNone/>
              <a:defRPr sz="12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10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/>
              <a:t>Except where otherwise noted, this work is licensed under CC-BY-NC-ND</a:t>
            </a:r>
          </a:p>
        </p:txBody>
      </p:sp>
      <p:cxnSp>
        <p:nvCxnSpPr>
          <p:cNvPr id="19" name="Straight Connector 21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215901" y="879475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215901" y="1190992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15901" y="1805567"/>
            <a:ext cx="410368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6BB8391F-4EE8-4493-8E4C-B932EB21B97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320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delete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7408863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2520950" y="3916363"/>
            <a:ext cx="3879850" cy="296862"/>
            <a:chOff x="3448050" y="5069250"/>
            <a:chExt cx="5467350" cy="396000"/>
          </a:xfrm>
        </p:grpSpPr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>
                <a:defRPr/>
              </a:pPr>
              <a:r>
                <a:rPr lang="en-GB" altLang="en-US" sz="1800" b="1">
                  <a:solidFill>
                    <a:schemeClr val="accent1"/>
                  </a:solidFill>
                  <a:ea typeface="+mn-ea"/>
                </a:rPr>
                <a:t>jisc.ac.uk</a:t>
              </a:r>
            </a:p>
          </p:txBody>
        </p:sp>
        <p:sp>
          <p:nvSpPr>
            <p:cNvPr id="10" name="Rectangle 9">
              <a:hlinkClick r:id="rId3"/>
            </p:cNvPr>
            <p:cNvSpPr/>
            <p:nvPr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dirty="0"/>
            </a:p>
          </p:txBody>
        </p:sp>
      </p:grpSp>
      <p:cxnSp>
        <p:nvCxnSpPr>
          <p:cNvPr id="11" name="Straight Connector 15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521743" y="2164618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2521743" y="2700734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2521743" y="3039671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521743" y="3378608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3C7AAF95-C71F-4B7F-A71C-26415E39D0E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504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95F813F-987E-42B1-B0AD-7ECE1437225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4349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 + CC-BY-NC-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deletem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"/>
            <a:ext cx="7408863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2520950" y="3916363"/>
            <a:ext cx="3879850" cy="296862"/>
            <a:chOff x="3448050" y="5069250"/>
            <a:chExt cx="5467350" cy="396000"/>
          </a:xfrm>
        </p:grpSpPr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>
                <a:defRPr/>
              </a:pPr>
              <a:r>
                <a:rPr lang="en-GB" altLang="en-US" sz="1800" b="1">
                  <a:solidFill>
                    <a:schemeClr val="accent1"/>
                  </a:solidFill>
                  <a:ea typeface="+mn-ea"/>
                </a:rPr>
                <a:t>jisc.ac.uk</a:t>
              </a:r>
            </a:p>
          </p:txBody>
        </p:sp>
        <p:sp>
          <p:nvSpPr>
            <p:cNvPr id="10" name="Rectangle 9">
              <a:hlinkClick r:id="rId3"/>
            </p:cNvPr>
            <p:cNvSpPr/>
            <p:nvPr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013" dirty="0"/>
            </a:p>
          </p:txBody>
        </p:sp>
      </p:grpSp>
      <p:cxnSp>
        <p:nvCxnSpPr>
          <p:cNvPr id="11" name="Straight Connector 15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4313238"/>
            <a:ext cx="741363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3"/>
          <p:cNvSpPr txBox="1">
            <a:spLocks/>
          </p:cNvSpPr>
          <p:nvPr/>
        </p:nvSpPr>
        <p:spPr>
          <a:xfrm>
            <a:off x="7200900" y="4621213"/>
            <a:ext cx="1727200" cy="2032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DE481C"/>
              </a:buClr>
              <a:buSzPct val="120000"/>
              <a:buFont typeface="Lucida Grande"/>
              <a:buNone/>
              <a:defRPr sz="8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DE481C"/>
              </a:buClr>
              <a:buSzPct val="120000"/>
              <a:buFont typeface="Lucida Grande"/>
              <a:buNone/>
              <a:defRPr sz="12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10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/>
              <a:t>Except where otherwise noted, this work is licensed under CC-BY-NC-ND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521743" y="2164618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2521743" y="2700734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2521743" y="3039671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521743" y="3378608"/>
            <a:ext cx="3879057" cy="24929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B70CD5EA-C129-42AB-9371-752260618F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0320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24074"/>
            <a:ext cx="6085791" cy="44767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50938" y="2540972"/>
            <a:ext cx="6085791" cy="307777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800"/>
              </a:spcBef>
              <a:buNone/>
              <a:defRPr sz="20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6A73CF7-4BE7-49E4-B0D1-0D50BE451C7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42717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83952"/>
            <a:ext cx="6842125" cy="777600"/>
          </a:xfrm>
          <a:noFill/>
        </p:spPr>
        <p:txBody>
          <a:bodyPr rtlCol="0" anchorCtr="1">
            <a:noAutofit/>
          </a:bodyPr>
          <a:lstStyle>
            <a:lvl1pPr algn="ctr">
              <a:defRPr lang="en-GB" sz="2800" b="1">
                <a:solidFill>
                  <a:srgbClr val="B71A8B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05866-D089-4AC2-8057-7D109668529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5336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itle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Picture 3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A2220865-37EE-4E3A-88D0-7FB3B5872E4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2464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3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7730D6D4-4B32-48D0-891F-9FE760ECED3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12466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0468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659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Refere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AC30A-D2B5-438D-8371-6E1CA6A5F6E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3156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68CC153-253B-431D-B287-06B2F470641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31540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95F813F-987E-42B1-B0AD-7ECE1437225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146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CB92A400-13CD-4D6D-9088-D635E6571F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233135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CB92A400-13CD-4D6D-9088-D635E6571F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07293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F8405740-4227-4FA1-B8B2-BB0B00C9E1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4092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15E6D15D-DF67-4E76-8B39-27EE8F4D50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7182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8EEC50F8-BEDC-41A8-9536-0F0ABF0A57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9580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77DAA7A6-A4C0-4A6A-8CEF-DDE975F07C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41200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A4BC7-3564-4A72-AE02-17B12A57DE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7544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DFC913-4683-45BE-A73A-77EC2191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A75A1A-161D-4315-A440-E12A0C98C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7C7373-12BF-488A-AA80-560A3135B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06/02/2019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868E1D-30BF-4010-B830-BDADC08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07B95F-70D1-4593-B564-C060B5F72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4B19-786A-419A-B56F-617690D6D2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2660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4CE0E98-92FE-49BC-AA0C-2B0027C4F7E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6452B7F-FF53-4DAE-A472-6CD3996D8C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5826203-37DF-4313-BACF-2D1CB6A607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B9BA4F9-9556-4E27-825A-D9E112ACC91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461678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CCC63D41-6CB9-4636-80EB-1EE3C39C507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4A789C5E-6B2E-4FBC-A7AF-8D1078B1102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212B0C04-283D-43E1-8C10-29FC290E7A3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3335C0A-64EA-413B-8DD0-3980621D8E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466267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41071FCA-2317-4836-83DE-9AB8C041154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479DCBD4-433C-4E1F-A1F5-361EB8C6450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C216EDD7-2B59-41B0-8058-38D3BAD4129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43342E5-8836-4643-A5E2-00ADCA4225A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903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F8405740-4227-4FA1-B8B2-BB0B00C9E1A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10478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923495D0-CB01-4DB4-8926-95A1F3A3A7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803956B2-F16E-4EA9-A643-D02A09418EE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4B1B6ACE-E97F-407A-AC30-2F8F30F0169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7EAC26F-5295-4355-A91A-E05A532CD08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593115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xmlns="" id="{BF1D45D9-AA33-48FB-A8BF-CB1A38DF041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34E6C303-EB67-4C50-B6CB-A49E42EA77A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314A8E13-C7C8-4711-AAF6-66B6CF77BEC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C75A032-17F3-4868-9C94-8C569564E3C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769140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AA46126D-198B-43C8-B40E-BA054CA4E88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91644621-2CCA-40C0-87D7-C012D8EAC16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56FAC528-E99F-4208-A243-A779378AFEF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9362B9BD-498C-4A6C-9DEA-775E95F84AD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200322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xmlns="" id="{F3CD12F3-1DF8-4C16-B39D-2F9314AD60B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D4856BC4-CB7A-43F2-909B-4B8D2F3DEE4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D8A5D2C4-31E8-41E3-820F-5300D249053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92209411-C90F-4792-83BE-9A09C99DEDA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029610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9A0BCDEB-B9BA-4A23-804F-21D0D9904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957BA880-F825-436C-8E75-FBE283AEF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2B4B5BDF-C82D-4A1E-93A2-50A0DEEA8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376DF-5CFB-4C80-A9E3-69673010926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813578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3921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06922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878146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3340981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6382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15E6D15D-DF67-4E76-8B39-27EE8F4D50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96588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17106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411923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18752962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8EEC50F8-BEDC-41A8-9536-0F0ABF0A57F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578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77DAA7A6-A4C0-4A6A-8CEF-DDE975F07C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38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A4BC7-3564-4A72-AE02-17B12A57DE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4811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DFC913-4683-45BE-A73A-77EC2191C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A75A1A-161D-4315-A440-E12A0C98C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7C7373-12BF-488A-AA80-560A3135B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06/02/2019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868E1D-30BF-4010-B830-BDADC08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07B95F-70D1-4593-B564-C060B5F72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54B19-786A-419A-B56F-617690D6D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846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8.emf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0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.emf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605453AC-2C3E-4CF3-A80C-4BC0EE98A248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1031" name="Picture 6" descr="2013_Jisc_Logo_RGB300(19.5mm)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2" name="Straight Connector 9"/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66" r:id="rId9"/>
    <p:sldLayoutId id="2147483777" r:id="rId10"/>
    <p:sldLayoutId id="2147483779" r:id="rId11"/>
    <p:sldLayoutId id="2147483789" r:id="rId12"/>
    <p:sldLayoutId id="2147483790" r:id="rId13"/>
  </p:sldLayoutIdLst>
  <p:hf sldNum="0" hdr="0" ft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BD7AF65-ABD8-9745-9161-1D3466EAFE0E}" type="slidenum">
              <a:rPr lang="en-GB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9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254125" y="3327400"/>
            <a:ext cx="7889875" cy="900113"/>
          </a:xfrm>
          <a:prstGeom prst="rect">
            <a:avLst/>
          </a:prstGeom>
          <a:solidFill>
            <a:srgbClr val="E04A10"/>
          </a:solidFill>
          <a:ln>
            <a:noFill/>
          </a:ln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368425" y="3400425"/>
            <a:ext cx="66246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/>
              <a:t>Click to edit presentation title</a:t>
            </a:r>
          </a:p>
        </p:txBody>
      </p:sp>
      <p:pic>
        <p:nvPicPr>
          <p:cNvPr id="2052" name="Picture 7" descr="2013_Jisc_Logo_RGB300(26mm)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9366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3255963"/>
            <a:ext cx="1150938" cy="900112"/>
          </a:xfrm>
          <a:prstGeom prst="rect">
            <a:avLst/>
          </a:prstGeom>
          <a:solidFill>
            <a:srgbClr val="E04A10"/>
          </a:solidFill>
          <a:ln>
            <a:noFill/>
          </a:ln>
          <a:effectLst/>
          <a:extLst/>
        </p:spPr>
        <p:txBody>
          <a:bodyPr lIns="68580" tIns="34290" rIns="68580" bIns="342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013" y="3538538"/>
            <a:ext cx="781050" cy="14922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7" name="Parallelogram 6"/>
          <p:cNvSpPr/>
          <p:nvPr/>
        </p:nvSpPr>
        <p:spPr>
          <a:xfrm rot="16200000">
            <a:off x="719138" y="3687763"/>
            <a:ext cx="971550" cy="107950"/>
          </a:xfrm>
          <a:prstGeom prst="parallelogram">
            <a:avLst>
              <a:gd name="adj" fmla="val 64812"/>
            </a:avLst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78" r:id="rId3"/>
  </p:sldLayoutIdLst>
  <p:hf sldNum="0" hdr="0" ftr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1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A09DBA29-BA55-403D-9BB9-FEFE8AAEE437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3079" name="Picture 6" descr="2013_Jisc_Logo_RGB300(19.5mm)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80" name="Straight Connector 9"/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Straight Connector 10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</p:sldLayoutIdLst>
  <p:hf sldNum="0" hdr="0" ftr="0"/>
  <p:txStyles>
    <p:titleStyle>
      <a:lvl1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1152525" y="2124075"/>
            <a:ext cx="608488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2677B879-5004-43B9-8147-21ABF6EA8DDB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4102" name="Straight Connector 10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3" name="Picture 8" descr="2013_Jisc_Logo_RGB300(26mm)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9366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</p:sldLayoutIdLst>
  <p:hf sldNum="0" hdr="0" ftr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</p:sldLayoutIdLst>
  <p:hf sldNum="0" hdr="0" ftr="0"/>
  <p:txStyles>
    <p:titleStyle>
      <a:lvl1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6pPr>
      <a:lvl7pPr marL="9144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7pPr>
      <a:lvl8pPr marL="13716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8pPr>
      <a:lvl9pPr marL="18288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2841625" y="-1588"/>
            <a:ext cx="608647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ACEEECC7-72E2-4086-B9FC-457DAF698593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6150" name="Picture 6" descr="2013_Jisc_Logo_RGB300(19.5mm)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51" name="Straight Connector 9"/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2" name="Straight Connector 10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Oval 13"/>
          <p:cNvSpPr/>
          <p:nvPr/>
        </p:nvSpPr>
        <p:spPr>
          <a:xfrm>
            <a:off x="904875" y="3479800"/>
            <a:ext cx="1187450" cy="1189038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FFFF"/>
                </a:solidFill>
              </a:rPr>
              <a:t>Jisc Dark Orange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FFFF"/>
                </a:solidFill>
              </a:rPr>
              <a:t>R:159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FFFF"/>
                </a:solidFill>
              </a:rPr>
              <a:t>G:53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FFFF"/>
                </a:solidFill>
              </a:rPr>
              <a:t>B:21</a:t>
            </a:r>
          </a:p>
        </p:txBody>
      </p:sp>
      <p:sp>
        <p:nvSpPr>
          <p:cNvPr id="17" name="Oval 16"/>
          <p:cNvSpPr/>
          <p:nvPr/>
        </p:nvSpPr>
        <p:spPr>
          <a:xfrm>
            <a:off x="760413" y="723900"/>
            <a:ext cx="1476375" cy="1474788"/>
          </a:xfrm>
          <a:prstGeom prst="ellipse">
            <a:avLst/>
          </a:prstGeom>
          <a:solidFill>
            <a:srgbClr val="E85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</a:rPr>
              <a:t>Jisc Orange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</a:rPr>
              <a:t>R:232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</a:rPr>
              <a:t>G:94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</a:rPr>
              <a:t>B:18</a:t>
            </a:r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6499225" y="3479800"/>
            <a:ext cx="1189038" cy="1189038"/>
          </a:xfrm>
          <a:prstGeom prst="ellipse">
            <a:avLst/>
          </a:prstGeom>
          <a:solidFill>
            <a:schemeClr val="bg1"/>
          </a:solidFill>
          <a:ln>
            <a:solidFill>
              <a:srgbClr val="2C38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2C3841"/>
                </a:solidFill>
              </a:rPr>
              <a:t>Jisc Text Grey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2C3841"/>
                </a:solidFill>
              </a:rPr>
              <a:t>R:202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2C3841"/>
                </a:solidFill>
              </a:rPr>
              <a:t>G:220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2C3841"/>
                </a:solidFill>
              </a:rPr>
              <a:t>B:240</a:t>
            </a:r>
          </a:p>
        </p:txBody>
      </p:sp>
      <p:grpSp>
        <p:nvGrpSpPr>
          <p:cNvPr id="6156" name="Group 36"/>
          <p:cNvGrpSpPr>
            <a:grpSpLocks/>
          </p:cNvGrpSpPr>
          <p:nvPr/>
        </p:nvGrpSpPr>
        <p:grpSpPr bwMode="auto">
          <a:xfrm>
            <a:off x="2789238" y="2182813"/>
            <a:ext cx="6138862" cy="1187450"/>
            <a:chOff x="2788478" y="1871025"/>
            <a:chExt cx="6139621" cy="1188000"/>
          </a:xfrm>
        </p:grpSpPr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5263696" y="1871025"/>
              <a:ext cx="1189185" cy="1188000"/>
            </a:xfrm>
            <a:prstGeom prst="ellipse">
              <a:avLst/>
            </a:prstGeom>
            <a:solidFill>
              <a:srgbClr val="4585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Green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R:69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G:133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B:37</a:t>
              </a: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7740502" y="1871025"/>
              <a:ext cx="1187597" cy="1188000"/>
            </a:xfrm>
            <a:prstGeom prst="ellipse">
              <a:avLst/>
            </a:prstGeom>
            <a:solidFill>
              <a:srgbClr val="5524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Purple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R:85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G:36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B:129</a:t>
              </a: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6502099" y="1871025"/>
              <a:ext cx="1187597" cy="1188000"/>
            </a:xfrm>
            <a:prstGeom prst="ellipse">
              <a:avLst/>
            </a:prstGeom>
            <a:solidFill>
              <a:srgbClr val="005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Indigo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G:85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B:127</a:t>
              </a: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2788478" y="1871025"/>
              <a:ext cx="1187597" cy="1188000"/>
            </a:xfrm>
            <a:prstGeom prst="ellipse">
              <a:avLst/>
            </a:prstGeom>
            <a:solidFill>
              <a:srgbClr val="8200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Maroon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R:130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B:54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4026881" y="1871025"/>
              <a:ext cx="1187597" cy="1188000"/>
            </a:xfrm>
            <a:prstGeom prst="ellipse">
              <a:avLst/>
            </a:prstGeom>
            <a:solidFill>
              <a:srgbClr val="8A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Olive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R:138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G:115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B:0</a:t>
              </a:r>
            </a:p>
          </p:txBody>
        </p:sp>
      </p:grpSp>
      <p:grpSp>
        <p:nvGrpSpPr>
          <p:cNvPr id="6157" name="Group 37"/>
          <p:cNvGrpSpPr>
            <a:grpSpLocks/>
          </p:cNvGrpSpPr>
          <p:nvPr/>
        </p:nvGrpSpPr>
        <p:grpSpPr bwMode="auto">
          <a:xfrm>
            <a:off x="2789238" y="866775"/>
            <a:ext cx="6138862" cy="1206500"/>
            <a:chOff x="2788478" y="791024"/>
            <a:chExt cx="6139622" cy="1205352"/>
          </a:xfrm>
        </p:grpSpPr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5263696" y="806884"/>
              <a:ext cx="1189185" cy="1187907"/>
            </a:xfrm>
            <a:prstGeom prst="ellipse">
              <a:avLst/>
            </a:prstGeom>
            <a:solidFill>
              <a:srgbClr val="B2BB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Jisc Lime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R:178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G:187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B:28</a:t>
              </a: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7740503" y="791024"/>
              <a:ext cx="1187597" cy="1187907"/>
            </a:xfrm>
            <a:prstGeom prst="ellipse">
              <a:avLst/>
            </a:prstGeom>
            <a:solidFill>
              <a:srgbClr val="B71A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Jisc Violet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R:183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G:26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B:139</a:t>
              </a: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6502100" y="806884"/>
              <a:ext cx="1187597" cy="1187907"/>
            </a:xfrm>
            <a:prstGeom prst="ellipse">
              <a:avLst/>
            </a:prstGeom>
            <a:solidFill>
              <a:srgbClr val="0092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Jisc Blue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R:0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G:146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rgbClr val="FFFFFF"/>
                  </a:solidFill>
                </a:rPr>
                <a:t>B:203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2788478" y="808470"/>
              <a:ext cx="1187597" cy="1187906"/>
            </a:xfrm>
            <a:prstGeom prst="ellipse">
              <a:avLst/>
            </a:prstGeom>
            <a:solidFill>
              <a:srgbClr val="E61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Pink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R:230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G:21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B:84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4026881" y="808470"/>
              <a:ext cx="1187597" cy="1187906"/>
            </a:xfrm>
            <a:prstGeom prst="ellipse">
              <a:avLst/>
            </a:prstGeom>
            <a:solidFill>
              <a:srgbClr val="F9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Yellow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R:249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G:176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B:80</a:t>
              </a:r>
            </a:p>
          </p:txBody>
        </p:sp>
      </p:grpSp>
      <p:grpSp>
        <p:nvGrpSpPr>
          <p:cNvPr id="6158" name="Group 38"/>
          <p:cNvGrpSpPr>
            <a:grpSpLocks/>
          </p:cNvGrpSpPr>
          <p:nvPr/>
        </p:nvGrpSpPr>
        <p:grpSpPr bwMode="auto">
          <a:xfrm>
            <a:off x="2789238" y="3479800"/>
            <a:ext cx="3662362" cy="1189038"/>
            <a:chOff x="2788478" y="3404192"/>
            <a:chExt cx="3663810" cy="1188000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5264369" y="3404192"/>
              <a:ext cx="1187919" cy="1188000"/>
            </a:xfrm>
            <a:prstGeom prst="ellipse">
              <a:avLst/>
            </a:prstGeom>
            <a:solidFill>
              <a:srgbClr val="CADC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Jisc Light Grey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R:202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G:220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B:240</a:t>
              </a: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788478" y="3404192"/>
              <a:ext cx="1187919" cy="1188000"/>
            </a:xfrm>
            <a:prstGeom prst="ellipse">
              <a:avLst/>
            </a:prstGeom>
            <a:solidFill>
              <a:srgbClr val="9BA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Jisc Dark Grey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R:155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G:167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bg1"/>
                  </a:solidFill>
                </a:rPr>
                <a:t>B:176</a:t>
              </a:r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4025629" y="3404192"/>
              <a:ext cx="1189508" cy="1188000"/>
            </a:xfrm>
            <a:prstGeom prst="ellipse">
              <a:avLst/>
            </a:prstGeom>
            <a:solidFill>
              <a:srgbClr val="B9C9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Jisc Dark Grey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R:185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G:201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050" dirty="0">
                  <a:solidFill>
                    <a:schemeClr val="tx1"/>
                  </a:solidFill>
                </a:rPr>
                <a:t>B:213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hf sldNum="0" hdr="0" ftr="0"/>
  <p:txStyles>
    <p:titleStyle>
      <a:lvl1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605453AC-2C3E-4CF3-A80C-4BC0EE98A248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1031" name="Picture 6" descr="2013_Jisc_Logo_RGB300(19.5mm)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2" name="Straight Connector 9"/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/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1257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</p:sldLayoutIdLst>
  <p:hf sldNum="0" hdr="0" ft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4D4BC0B0-720F-41CC-9F93-B722501B5BB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C0BF597E-91CB-48B1-A19C-E5F43394DE1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47279A-4E55-4FCB-BBA3-8B450CC47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900" b="1">
                <a:solidFill>
                  <a:srgbClr val="9BA7A8"/>
                </a:solidFill>
              </a:defRPr>
            </a:lvl1pPr>
          </a:lstStyle>
          <a:p>
            <a:r>
              <a:rPr lang="en-US" altLang="en-US" smtClean="0"/>
              <a:t>06/02/2019</a:t>
            </a:r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1D22F47-2C73-4849-9FF4-BFFC465A4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>
                <a:solidFill>
                  <a:srgbClr val="9BA7A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DA96468-A408-4B14-9BF4-CF74618FC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900" b="1">
                <a:solidFill>
                  <a:srgbClr val="9BA7A8"/>
                </a:solidFill>
              </a:defRPr>
            </a:lvl1pPr>
          </a:lstStyle>
          <a:p>
            <a:fld id="{EBA6B283-0D1E-4D9D-927A-9C3187EA2F05}" type="slidenum">
              <a:rPr lang="en-GB" altLang="en-US"/>
              <a:pPr/>
              <a:t>‹#›</a:t>
            </a:fld>
            <a:endParaRPr lang="en-GB" altLang="en-US" dirty="0"/>
          </a:p>
        </p:txBody>
      </p:sp>
      <p:pic>
        <p:nvPicPr>
          <p:cNvPr id="1031" name="Picture 6" descr="2013_Jisc_Logo_RGB300(19.5mm).png">
            <a:extLst>
              <a:ext uri="{FF2B5EF4-FFF2-40B4-BE49-F238E27FC236}">
                <a16:creationId xmlns:a16="http://schemas.microsoft.com/office/drawing/2014/main" xmlns="" id="{A7C5EA4D-E0E3-43CA-BBBD-A4A1AAF0EF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0"/>
            <a:ext cx="7191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2" name="Straight Connector 9">
            <a:extLst>
              <a:ext uri="{FF2B5EF4-FFF2-40B4-BE49-F238E27FC236}">
                <a16:creationId xmlns:a16="http://schemas.microsoft.com/office/drawing/2014/main" xmlns="" id="{9A7DDEC0-8E99-45C2-B40E-9DF28D4AF9F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>
            <a:extLst>
              <a:ext uri="{FF2B5EF4-FFF2-40B4-BE49-F238E27FC236}">
                <a16:creationId xmlns:a16="http://schemas.microsoft.com/office/drawing/2014/main" xmlns="" id="{43EA45D1-D6AF-4B9D-AC25-9E3A75EB8F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84434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</p:sldLayoutIdLst>
  <p:hf sldNum="0" hdr="0" ft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B71A8B"/>
          </a:solidFill>
          <a:latin typeface="+mj-lt"/>
          <a:ea typeface="MS PGothic" panose="020B0600070205080204" pitchFamily="34" charset="-128"/>
          <a:cs typeface="+mj-cs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5900" indent="-215900" algn="l" defTabSz="685800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31800" indent="-21590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477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8636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079500" indent="-215900" algn="l" defTabSz="685800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 dirty="0">
              <a:solidFill>
                <a:prstClr val="white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BD7AF65-ABD8-9745-9161-1D3466EAFE0E}" type="slidenum">
              <a:rPr lang="en-GB" smtClean="0">
                <a:solidFill>
                  <a:prstClr val="white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6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</p:sldLayoutIdLst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38" y="3655"/>
            <a:ext cx="7939945" cy="332077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467" y="3463598"/>
            <a:ext cx="6624638" cy="720197"/>
          </a:xfrm>
        </p:spPr>
        <p:txBody>
          <a:bodyPr/>
          <a:lstStyle/>
          <a:p>
            <a:r>
              <a:rPr lang="en-GB" sz="2400" dirty="0"/>
              <a:t>Jisc </a:t>
            </a:r>
            <a:r>
              <a:rPr lang="en-GB" sz="2400" dirty="0" smtClean="0"/>
              <a:t>Cloud Services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336895" y="3850948"/>
            <a:ext cx="6624637" cy="19367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GB" sz="1400" dirty="0" smtClean="0">
                <a:solidFill>
                  <a:schemeClr val="bg1"/>
                </a:solidFill>
                <a:latin typeface="+mj-lt"/>
                <a:cs typeface="+mj-cs"/>
              </a:rPr>
              <a:t>Jessica Wu, </a:t>
            </a:r>
            <a:r>
              <a:rPr lang="en-GB" sz="1400" dirty="0">
                <a:solidFill>
                  <a:schemeClr val="bg1"/>
                </a:solidFill>
                <a:latin typeface="+mj-lt"/>
                <a:cs typeface="+mj-cs"/>
              </a:rPr>
              <a:t>Cloud Services Group Manager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5200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Jisc &amp; Eduserv Merger</a:t>
            </a:r>
            <a:endParaRPr lang="en-GB" dirty="0"/>
          </a:p>
        </p:txBody>
      </p:sp>
      <p:pic>
        <p:nvPicPr>
          <p:cNvPr id="11" name="Picture Placeholder 4">
            <a:extLst>
              <a:ext uri="{FF2B5EF4-FFF2-40B4-BE49-F238E27FC236}">
                <a16:creationId xmlns="" xmlns:a16="http://schemas.microsoft.com/office/drawing/2014/main" id="{680612A2-5AF9-4E89-A436-21611BCAC964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/>
          <a:srcRect t="782" b="782"/>
          <a:stretch>
            <a:fillRect/>
          </a:stretch>
        </p:blipFill>
        <p:spPr>
          <a:xfrm>
            <a:off x="1903871" y="811841"/>
            <a:ext cx="2062163" cy="18589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DF1635EC-7000-489F-9087-7ED9181A235A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341133" y="855066"/>
            <a:ext cx="4302125" cy="1858962"/>
          </a:xfrm>
        </p:spPr>
        <p:txBody>
          <a:bodyPr/>
          <a:lstStyle/>
          <a:p>
            <a:pPr marL="0" indent="0">
              <a:buNone/>
            </a:pPr>
            <a:endParaRPr lang="en-GB" sz="105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A team of cloud solutions consultants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Strategic consultancy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Professional services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Building an extensive partner ecosystem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Developing a managed service offering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rPr>
              <a:t>Working with public cloud providers for the good of the membership community</a:t>
            </a: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  <a:latin typeface="Roboto Medium" panose="020B0604020202020204" charset="0"/>
              <a:ea typeface="Roboto Medium" panose="020B060402020202020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9EAB2FE-4F46-4A66-B733-555849FFD8B1}"/>
              </a:ext>
            </a:extLst>
          </p:cNvPr>
          <p:cNvSpPr/>
          <p:nvPr/>
        </p:nvSpPr>
        <p:spPr>
          <a:xfrm>
            <a:off x="217444" y="1217057"/>
            <a:ext cx="157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Roboto Medium" panose="020B0604020202020204" charset="0"/>
                <a:ea typeface="Roboto Medium" panose="020B0604020202020204" charset="0"/>
              </a:rPr>
              <a:t>Jisc Cloud Team 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E3C43FE4-03F8-4774-831C-A3C488ABCD5C}"/>
              </a:ext>
            </a:extLst>
          </p:cNvPr>
          <p:cNvSpPr/>
          <p:nvPr/>
        </p:nvSpPr>
        <p:spPr>
          <a:xfrm>
            <a:off x="153947" y="3153497"/>
            <a:ext cx="1840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Roboto Medium" panose="020B0604020202020204" charset="0"/>
                <a:ea typeface="Roboto Medium" panose="020B0604020202020204" charset="0"/>
              </a:rPr>
              <a:t>Eduserv Cloud Team</a:t>
            </a:r>
            <a:endParaRPr lang="en-GB" dirty="0"/>
          </a:p>
        </p:txBody>
      </p:sp>
      <p:pic>
        <p:nvPicPr>
          <p:cNvPr id="15" name="Picture 14" descr="A close up of text on a white background&#10;&#10;Description generated with high confidence">
            <a:extLst>
              <a:ext uri="{FF2B5EF4-FFF2-40B4-BE49-F238E27FC236}">
                <a16:creationId xmlns="" xmlns:a16="http://schemas.microsoft.com/office/drawing/2014/main" id="{D2A1F740-3DEA-4DC5-942D-37AC72F3AC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71" y="2736072"/>
            <a:ext cx="2062163" cy="18589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Rectangle 1"/>
          <p:cNvSpPr/>
          <p:nvPr/>
        </p:nvSpPr>
        <p:spPr>
          <a:xfrm>
            <a:off x="4249736" y="2670804"/>
            <a:ext cx="4175807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dirty="0"/>
              <a:t>A team of consultants, architects, engineers, project managers and Professional services</a:t>
            </a:r>
          </a:p>
          <a:p>
            <a:pPr marL="285750" indent="-28575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dirty="0"/>
              <a:t>Managed services</a:t>
            </a:r>
          </a:p>
          <a:p>
            <a:pPr marL="285750" indent="-28575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dirty="0"/>
              <a:t>Strong relationships with public cloud providers and a growing partnership network</a:t>
            </a:r>
          </a:p>
          <a:p>
            <a:pPr marL="285750" indent="-28575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dirty="0"/>
              <a:t>Expanding the range of services, in particular around data, AI and getting ‘smart’</a:t>
            </a:r>
          </a:p>
          <a:p>
            <a:pPr marL="285750" indent="-285750"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sz="1400" dirty="0"/>
              <a:t>Helping the public and third sector do more with less through using public cloud tools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9486" y="1785008"/>
            <a:ext cx="1344261" cy="285967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1400" b="1" dirty="0" smtClean="0"/>
              <a:t>Jisc Cloud Team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444" y="3500527"/>
            <a:ext cx="1690509" cy="285967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1400" b="1" dirty="0" smtClean="0"/>
              <a:t>Eduserv Cloud Team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8576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D63A2E-087F-4995-939B-4B345BF1C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line of </a:t>
            </a:r>
            <a:r>
              <a:rPr lang="en-GB" dirty="0" smtClean="0"/>
              <a:t>planned activities</a:t>
            </a:r>
            <a:endParaRPr lang="en-GB" b="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="" xmlns:a16="http://schemas.microsoft.com/office/drawing/2014/main" id="{B8375292-BA6A-4922-B1D1-274C0D060B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1234539"/>
              </p:ext>
            </p:extLst>
          </p:nvPr>
        </p:nvGraphicFramePr>
        <p:xfrm>
          <a:off x="297628" y="1535289"/>
          <a:ext cx="8467015" cy="2044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013747B-F641-440E-88C1-C0F1CF77007A}"/>
              </a:ext>
            </a:extLst>
          </p:cNvPr>
          <p:cNvSpPr txBox="1"/>
          <p:nvPr/>
        </p:nvSpPr>
        <p:spPr>
          <a:xfrm>
            <a:off x="297628" y="826463"/>
            <a:ext cx="1241426" cy="261610"/>
          </a:xfrm>
          <a:prstGeom prst="rect">
            <a:avLst/>
          </a:prstGeom>
          <a:solidFill>
            <a:srgbClr val="0D224C">
              <a:tint val="4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 b="1"/>
            </a:lvl1pPr>
          </a:lstStyle>
          <a:p>
            <a:r>
              <a:rPr lang="en-GB"/>
              <a:t>Events /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5812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41D358-E1B9-4595-8547-B8F66BE38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Challenges and lessons learnt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A3BD390-2ADD-4253-8C80-E031D71D2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069" y="626087"/>
            <a:ext cx="8712200" cy="4103957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 smtClean="0"/>
              <a:t>Challenges</a:t>
            </a:r>
            <a:endParaRPr lang="en-GB" sz="1600" b="1" dirty="0"/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600" dirty="0"/>
              <a:t>Understanding the unique selling point of each supplier and exactly what they offer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600" dirty="0"/>
              <a:t>Understanding pricing structures (necessary for fair comparison)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IE" sz="1600" dirty="0" smtClean="0"/>
              <a:t>Oceans </a:t>
            </a:r>
            <a:r>
              <a:rPr lang="en-IE" sz="1600" dirty="0"/>
              <a:t>of documentation can be difficult to </a:t>
            </a:r>
            <a:r>
              <a:rPr lang="en-IE" sz="1600" dirty="0" smtClean="0"/>
              <a:t>navigate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IE" sz="1600" dirty="0"/>
              <a:t>Raising awareness of our cloud offerings internally and externally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IE" sz="1600" dirty="0"/>
              <a:t>Equipping account managers with relevant knowledge and increasing their confidence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IE" sz="1600" dirty="0"/>
              <a:t>Identifying the most effective channels to communicate with a potential customer</a:t>
            </a:r>
            <a:endParaRPr lang="en-IE" sz="1600" dirty="0"/>
          </a:p>
          <a:p>
            <a:pPr marL="0" lvl="1" indent="0">
              <a:lnSpc>
                <a:spcPct val="100000"/>
              </a:lnSpc>
              <a:spcBef>
                <a:spcPts val="900"/>
              </a:spcBef>
              <a:buNone/>
            </a:pPr>
            <a:r>
              <a:rPr lang="en-GB" sz="1600" b="1" dirty="0" smtClean="0"/>
              <a:t>Lessons Learnt</a:t>
            </a:r>
            <a:endParaRPr lang="en-GB" sz="1600" b="1" dirty="0"/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600" dirty="0"/>
              <a:t>M</a:t>
            </a:r>
            <a:r>
              <a:rPr lang="en-GB" sz="1600" dirty="0" smtClean="0"/>
              <a:t>any </a:t>
            </a:r>
            <a:r>
              <a:rPr lang="en-GB" sz="1600" dirty="0"/>
              <a:t>members are struggling to get started despite prioritising movement to cloud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600" dirty="0" smtClean="0"/>
              <a:t>Having </a:t>
            </a:r>
            <a:r>
              <a:rPr lang="en-GB" sz="1600" dirty="0"/>
              <a:t>started their cloud journey, they need reassurance that they’re on the right track</a:t>
            </a:r>
          </a:p>
          <a:p>
            <a:pPr lvl="1">
              <a:lnSpc>
                <a:spcPts val="12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600" dirty="0"/>
              <a:t>Adopting Cloud is not simply a purchase, first you need to resolve: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2F2661"/>
                </a:solidFill>
                <a:cs typeface="Calibri"/>
              </a:rPr>
              <a:t>Strategic direction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2F2661"/>
                </a:solidFill>
                <a:cs typeface="Calibri"/>
              </a:rPr>
              <a:t>Financial situation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2F2661"/>
                </a:solidFill>
                <a:cs typeface="Calibri"/>
              </a:rPr>
              <a:t>Cultural fit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2F2661"/>
                </a:solidFill>
                <a:cs typeface="Calibri"/>
              </a:rPr>
              <a:t>Your ‘customers’ needs and expectations (staff, </a:t>
            </a:r>
            <a:r>
              <a:rPr lang="en-GB" sz="1600" dirty="0" smtClean="0">
                <a:solidFill>
                  <a:srgbClr val="2F2661"/>
                </a:solidFill>
                <a:cs typeface="Calibri"/>
              </a:rPr>
              <a:t>researchers, </a:t>
            </a:r>
            <a:r>
              <a:rPr lang="en-GB" sz="1600" dirty="0">
                <a:solidFill>
                  <a:srgbClr val="2F2661"/>
                </a:solidFill>
                <a:cs typeface="Calibri"/>
              </a:rPr>
              <a:t>students)</a:t>
            </a:r>
          </a:p>
          <a:p>
            <a:pPr lvl="0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06/02/2019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0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65E3BFE-692D-4B4A-AD24-2BA4C9C4F7EB}"/>
              </a:ext>
            </a:extLst>
          </p:cNvPr>
          <p:cNvSpPr txBox="1"/>
          <p:nvPr/>
        </p:nvSpPr>
        <p:spPr>
          <a:xfrm>
            <a:off x="3191908" y="2048092"/>
            <a:ext cx="2298240" cy="621187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3200" b="1" dirty="0" smtClean="0"/>
              <a:t>Questions </a:t>
            </a:r>
            <a:r>
              <a:rPr lang="en-GB" sz="3600" b="1" dirty="0" smtClean="0"/>
              <a:t>?</a:t>
            </a:r>
            <a:r>
              <a:rPr lang="en-GB" sz="2000" dirty="0" smtClean="0"/>
              <a:t> </a:t>
            </a:r>
            <a:endParaRPr lang="en-GB" sz="32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214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have done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99873" y="789668"/>
            <a:ext cx="7331755" cy="3852864"/>
          </a:xfrm>
        </p:spPr>
        <p:txBody>
          <a:bodyPr/>
          <a:lstStyle/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Made </a:t>
            </a:r>
            <a:r>
              <a:rPr lang="en-GB" sz="2000" dirty="0"/>
              <a:t>the GEANT IaaS framework available to member institutions </a:t>
            </a:r>
            <a:r>
              <a:rPr lang="en-GB" sz="2000" dirty="0" smtClean="0"/>
              <a:t>as a </a:t>
            </a:r>
            <a:r>
              <a:rPr lang="en-GB" sz="2000" dirty="0"/>
              <a:t>referrer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Raised </a:t>
            </a:r>
            <a:r>
              <a:rPr lang="en-GB" sz="2000" dirty="0"/>
              <a:t>awareness of cloud and identified gaps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/>
              <a:t>Developed a bespoke consultancy to help members use the cloud to achieve their strategic goals.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Created a portfolio of cloud services</a:t>
            </a:r>
            <a:endParaRPr lang="en-GB" sz="2000" dirty="0"/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Set up events </a:t>
            </a:r>
            <a:r>
              <a:rPr lang="en-GB" sz="2000" dirty="0"/>
              <a:t>and </a:t>
            </a:r>
            <a:r>
              <a:rPr lang="en-GB" sz="2000" dirty="0" smtClean="0"/>
              <a:t>provided guidance 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Jisc and Eduserv merger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Timeline of planned activities</a:t>
            </a:r>
          </a:p>
          <a:p>
            <a:pPr marL="285750" lvl="2" indent="-285750">
              <a:lnSpc>
                <a:spcPct val="100000"/>
              </a:lnSpc>
              <a:spcBef>
                <a:spcPts val="900"/>
              </a:spcBef>
              <a:buSzPct val="80000"/>
              <a:buFont typeface="Wingdings" panose="05000000000000000000" pitchFamily="2" charset="2"/>
              <a:buChar char="v"/>
            </a:pPr>
            <a:r>
              <a:rPr lang="en-GB" sz="2000" dirty="0" smtClean="0"/>
              <a:t>Challenges and lessons learnt</a:t>
            </a:r>
            <a:endParaRPr lang="en-GB" sz="2000" dirty="0"/>
          </a:p>
          <a:p>
            <a:pPr marL="431800" lvl="2" indent="0">
              <a:buSzPct val="70000"/>
              <a:buNone/>
            </a:pPr>
            <a:endParaRPr lang="en-GB" sz="1600" dirty="0" smtClean="0"/>
          </a:p>
          <a:p>
            <a:pPr lvl="2">
              <a:buSzPct val="70000"/>
              <a:buFont typeface="Wingdings" panose="05000000000000000000" pitchFamily="2" charset="2"/>
              <a:buChar char="q"/>
            </a:pPr>
            <a:endParaRPr lang="en-GB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739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171" y="-1588"/>
            <a:ext cx="6467929" cy="447676"/>
          </a:xfrm>
        </p:spPr>
        <p:txBody>
          <a:bodyPr/>
          <a:lstStyle/>
          <a:p>
            <a:r>
              <a:rPr lang="en-IE" sz="2400" dirty="0" smtClean="0"/>
              <a:t>Members’ </a:t>
            </a:r>
            <a:r>
              <a:rPr lang="en-GB" sz="2400" dirty="0" smtClean="0"/>
              <a:t>activity with </a:t>
            </a:r>
            <a:r>
              <a:rPr lang="en-IE" sz="2400" dirty="0" smtClean="0"/>
              <a:t>GÉANT IaaS</a:t>
            </a:r>
            <a:r>
              <a:rPr lang="en-GB" sz="2400" dirty="0" smtClean="0"/>
              <a:t> framework</a:t>
            </a:r>
            <a:endParaRPr lang="en-GB" sz="2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30851124"/>
              </p:ext>
            </p:extLst>
          </p:nvPr>
        </p:nvGraphicFramePr>
        <p:xfrm>
          <a:off x="750094" y="924322"/>
          <a:ext cx="7022306" cy="3469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3574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hought Bubble: Cloud 2">
            <a:extLst>
              <a:ext uri="{FF2B5EF4-FFF2-40B4-BE49-F238E27FC236}">
                <a16:creationId xmlns:a16="http://schemas.microsoft.com/office/drawing/2014/main" xmlns="" id="{4C8DFFD6-2215-4CC5-9F22-EA3C4C864885}"/>
              </a:ext>
            </a:extLst>
          </p:cNvPr>
          <p:cNvSpPr/>
          <p:nvPr/>
        </p:nvSpPr>
        <p:spPr>
          <a:xfrm>
            <a:off x="432391" y="878958"/>
            <a:ext cx="2424223" cy="1284989"/>
          </a:xfrm>
          <a:prstGeom prst="cloudCallou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5EE2585C-EFEA-4E4D-8F1E-C21C56CD9C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410" y="2659930"/>
            <a:ext cx="1407084" cy="1124742"/>
          </a:xfrm>
          <a:prstGeom prst="rect">
            <a:avLst/>
          </a:prstGeom>
        </p:spPr>
      </p:pic>
      <p:sp>
        <p:nvSpPr>
          <p:cNvPr id="6" name="Double Brace 5">
            <a:extLst>
              <a:ext uri="{FF2B5EF4-FFF2-40B4-BE49-F238E27FC236}">
                <a16:creationId xmlns:a16="http://schemas.microsoft.com/office/drawing/2014/main" xmlns="" id="{FFB31C96-73AC-49C1-A9FC-8BE6B8F8A8F0}"/>
              </a:ext>
            </a:extLst>
          </p:cNvPr>
          <p:cNvSpPr/>
          <p:nvPr/>
        </p:nvSpPr>
        <p:spPr>
          <a:xfrm>
            <a:off x="4153654" y="2824030"/>
            <a:ext cx="1407085" cy="796542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2579FDD-A6B0-4DA8-907B-646C8840D4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081" y="2600348"/>
            <a:ext cx="1407085" cy="11256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96199C4-EBAB-4107-9591-6517A0A012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45" y="2579806"/>
            <a:ext cx="1288703" cy="12849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83E431F-DB37-44CA-B92F-37625A1D2C00}"/>
              </a:ext>
            </a:extLst>
          </p:cNvPr>
          <p:cNvSpPr txBox="1"/>
          <p:nvPr/>
        </p:nvSpPr>
        <p:spPr>
          <a:xfrm>
            <a:off x="3822438" y="155085"/>
            <a:ext cx="145471" cy="377402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9164EAD-F8E7-4009-8046-EADC1EC4F0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9550" y="1088706"/>
            <a:ext cx="699396" cy="4056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823B9C-CE44-4B1F-8467-62FBBBE52605}"/>
              </a:ext>
            </a:extLst>
          </p:cNvPr>
          <p:cNvSpPr txBox="1"/>
          <p:nvPr/>
        </p:nvSpPr>
        <p:spPr>
          <a:xfrm>
            <a:off x="842015" y="1084995"/>
            <a:ext cx="791417" cy="377402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2000" dirty="0"/>
              <a:t>Why </a:t>
            </a:r>
          </a:p>
        </p:txBody>
      </p:sp>
      <p:sp>
        <p:nvSpPr>
          <p:cNvPr id="12" name="Double Brace 11">
            <a:extLst>
              <a:ext uri="{FF2B5EF4-FFF2-40B4-BE49-F238E27FC236}">
                <a16:creationId xmlns:a16="http://schemas.microsoft.com/office/drawing/2014/main" xmlns="" id="{4385B9DC-F186-48A9-8536-4727BC523DE2}"/>
              </a:ext>
            </a:extLst>
          </p:cNvPr>
          <p:cNvSpPr/>
          <p:nvPr/>
        </p:nvSpPr>
        <p:spPr>
          <a:xfrm>
            <a:off x="5928358" y="2824030"/>
            <a:ext cx="1467840" cy="796542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xmlns="" id="{671F393E-BDEE-4AE7-A4A8-D3F3D491C2C0}"/>
              </a:ext>
            </a:extLst>
          </p:cNvPr>
          <p:cNvSpPr/>
          <p:nvPr/>
        </p:nvSpPr>
        <p:spPr>
          <a:xfrm>
            <a:off x="4118904" y="1516571"/>
            <a:ext cx="1809454" cy="979259"/>
          </a:xfrm>
          <a:prstGeom prst="wedgeEllipseCallou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Hi !  We are  over here and ready to help ! </a:t>
            </a:r>
          </a:p>
        </p:txBody>
      </p:sp>
      <p:sp>
        <p:nvSpPr>
          <p:cNvPr id="10" name="Double Bracket 9">
            <a:extLst>
              <a:ext uri="{FF2B5EF4-FFF2-40B4-BE49-F238E27FC236}">
                <a16:creationId xmlns:a16="http://schemas.microsoft.com/office/drawing/2014/main" xmlns="" id="{B634C268-43B4-4D43-A58A-3C08DBDF463F}"/>
              </a:ext>
            </a:extLst>
          </p:cNvPr>
          <p:cNvSpPr/>
          <p:nvPr/>
        </p:nvSpPr>
        <p:spPr>
          <a:xfrm>
            <a:off x="2319387" y="2612694"/>
            <a:ext cx="1499008" cy="1124742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FFFF930-1483-46AE-AA23-B96AE558FBB7}"/>
              </a:ext>
            </a:extLst>
          </p:cNvPr>
          <p:cNvSpPr txBox="1"/>
          <p:nvPr/>
        </p:nvSpPr>
        <p:spPr>
          <a:xfrm>
            <a:off x="2484213" y="3116249"/>
            <a:ext cx="1241860" cy="62118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3600" dirty="0">
                <a:solidFill>
                  <a:schemeClr val="accent1"/>
                </a:solidFill>
              </a:rPr>
              <a:t>………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D7AF2E9-D8B7-4106-B987-24C60D002E65}"/>
              </a:ext>
            </a:extLst>
          </p:cNvPr>
          <p:cNvSpPr txBox="1"/>
          <p:nvPr/>
        </p:nvSpPr>
        <p:spPr>
          <a:xfrm>
            <a:off x="631730" y="1526373"/>
            <a:ext cx="1673773" cy="316488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1600" i="1" dirty="0">
                <a:solidFill>
                  <a:schemeClr val="tx2"/>
                </a:solidFill>
              </a:rPr>
              <a:t>Do Jisc do Cloud . ?</a:t>
            </a:r>
            <a:endParaRPr lang="en-GB" sz="1600" i="1" dirty="0"/>
          </a:p>
        </p:txBody>
      </p:sp>
      <p:sp>
        <p:nvSpPr>
          <p:cNvPr id="18" name="Speech Bubble: Oval 17">
            <a:extLst>
              <a:ext uri="{FF2B5EF4-FFF2-40B4-BE49-F238E27FC236}">
                <a16:creationId xmlns:a16="http://schemas.microsoft.com/office/drawing/2014/main" xmlns="" id="{B7C42DE8-8FBB-4A0B-90C1-3F6F2D7AAB2F}"/>
              </a:ext>
            </a:extLst>
          </p:cNvPr>
          <p:cNvSpPr/>
          <p:nvPr/>
        </p:nvSpPr>
        <p:spPr>
          <a:xfrm>
            <a:off x="6067328" y="1275630"/>
            <a:ext cx="1899683" cy="1184922"/>
          </a:xfrm>
          <a:prstGeom prst="wedgeEllipseCallou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Think Cloud ! </a:t>
            </a:r>
          </a:p>
          <a:p>
            <a:pPr algn="ctr"/>
            <a:r>
              <a:rPr lang="en-GB" sz="1600" dirty="0">
                <a:solidFill>
                  <a:schemeClr val="tx2"/>
                </a:solidFill>
              </a:rPr>
              <a:t>Think Jisc 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621DF3E-86B9-4BA3-A426-6E24245DD193}"/>
              </a:ext>
            </a:extLst>
          </p:cNvPr>
          <p:cNvSpPr txBox="1"/>
          <p:nvPr/>
        </p:nvSpPr>
        <p:spPr>
          <a:xfrm>
            <a:off x="2441549" y="2988494"/>
            <a:ext cx="1254684" cy="255510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1200" dirty="0"/>
              <a:t>Gap in awareness</a:t>
            </a:r>
          </a:p>
        </p:txBody>
      </p:sp>
      <p:sp>
        <p:nvSpPr>
          <p:cNvPr id="20" name="Title 4">
            <a:extLst>
              <a:ext uri="{FF2B5EF4-FFF2-40B4-BE49-F238E27FC236}">
                <a16:creationId xmlns:a16="http://schemas.microsoft.com/office/drawing/2014/main" xmlns="" id="{461CADC6-37CB-4745-8887-FC33FA74A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6615" y="111253"/>
            <a:ext cx="5884264" cy="404323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B71A8B"/>
                </a:solidFill>
              </a:rPr>
              <a:t>Raising awareness and filling the gaps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051520-4433-49C6-AF1B-37E5CBBDE10C}"/>
              </a:ext>
            </a:extLst>
          </p:cNvPr>
          <p:cNvSpPr txBox="1"/>
          <p:nvPr/>
        </p:nvSpPr>
        <p:spPr>
          <a:xfrm>
            <a:off x="2190711" y="1110514"/>
            <a:ext cx="254410" cy="377402"/>
          </a:xfrm>
          <a:prstGeom prst="rect">
            <a:avLst/>
          </a:prstGeom>
          <a:noFill/>
        </p:spPr>
        <p:txBody>
          <a:bodyPr wrap="non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2000" dirty="0"/>
              <a:t>?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93042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71774" y="0"/>
            <a:ext cx="6156325" cy="447676"/>
          </a:xfrm>
        </p:spPr>
        <p:txBody>
          <a:bodyPr/>
          <a:lstStyle/>
          <a:p>
            <a:r>
              <a:rPr lang="en-GB" dirty="0" smtClean="0"/>
              <a:t>Cloud Consultancy 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2">
              <a:buSzPct val="70000"/>
              <a:buFont typeface="Wingdings" panose="05000000000000000000" pitchFamily="2" charset="2"/>
              <a:buChar char="q"/>
            </a:pPr>
            <a:r>
              <a:rPr lang="en-GB" sz="1800" dirty="0" smtClean="0"/>
              <a:t>Help </a:t>
            </a:r>
            <a:r>
              <a:rPr lang="en-GB" sz="1800" dirty="0"/>
              <a:t>members to make cloud part of their wider digital vision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/>
              <a:t> help define </a:t>
            </a:r>
            <a:r>
              <a:rPr lang="en-GB" sz="1400" dirty="0" smtClean="0"/>
              <a:t>cloud </a:t>
            </a:r>
            <a:r>
              <a:rPr lang="en-GB" sz="1400" dirty="0"/>
              <a:t>strategy and create roadmaps for </a:t>
            </a:r>
            <a:r>
              <a:rPr lang="en-GB" sz="1400" dirty="0" smtClean="0"/>
              <a:t>transformation</a:t>
            </a:r>
            <a:endParaRPr lang="en-GB" sz="1400" dirty="0"/>
          </a:p>
          <a:p>
            <a:pPr lvl="2">
              <a:buSzPct val="70000"/>
              <a:buFont typeface="Wingdings" panose="05000000000000000000" pitchFamily="2" charset="2"/>
              <a:buChar char="q"/>
            </a:pPr>
            <a:endParaRPr lang="en-GB" sz="1400" dirty="0" smtClean="0"/>
          </a:p>
          <a:p>
            <a:pPr lvl="2">
              <a:buSzPct val="70000"/>
              <a:buFont typeface="Wingdings" panose="05000000000000000000" pitchFamily="2" charset="2"/>
              <a:buChar char="q"/>
            </a:pPr>
            <a:r>
              <a:rPr lang="en-GB" sz="1800" dirty="0"/>
              <a:t>Solve practical, technical challenges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 smtClean="0"/>
              <a:t>Assessing </a:t>
            </a:r>
            <a:r>
              <a:rPr lang="en-GB" sz="1400" dirty="0"/>
              <a:t>readiness for cloud migration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 smtClean="0"/>
              <a:t>Designing </a:t>
            </a:r>
            <a:r>
              <a:rPr lang="en-GB" sz="1400" dirty="0"/>
              <a:t>a cloud-first architecture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/>
              <a:t>D</a:t>
            </a:r>
            <a:r>
              <a:rPr lang="en-GB" sz="1400" dirty="0" smtClean="0"/>
              <a:t>eveloping </a:t>
            </a:r>
            <a:r>
              <a:rPr lang="en-GB" sz="1400" dirty="0"/>
              <a:t>roadmaps and timetables for cloud </a:t>
            </a:r>
            <a:r>
              <a:rPr lang="en-GB" sz="1400" dirty="0" smtClean="0"/>
              <a:t>migration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 smtClean="0"/>
              <a:t>Supporting implementation and optimisation</a:t>
            </a:r>
            <a:endParaRPr lang="en-GB" sz="1400" dirty="0"/>
          </a:p>
          <a:p>
            <a:pPr lvl="3">
              <a:buSzPct val="70000"/>
              <a:buFont typeface="Wingdings" panose="05000000000000000000" pitchFamily="2" charset="2"/>
              <a:buChar char="ü"/>
            </a:pPr>
            <a:endParaRPr lang="en-GB" sz="1400" dirty="0" smtClean="0"/>
          </a:p>
          <a:p>
            <a:pPr lvl="2">
              <a:buSzPct val="70000"/>
              <a:buFont typeface="Wingdings" panose="05000000000000000000" pitchFamily="2" charset="2"/>
              <a:buChar char="q"/>
            </a:pPr>
            <a:r>
              <a:rPr lang="en-GB" sz="1800" dirty="0"/>
              <a:t>Make the financial case for the </a:t>
            </a:r>
            <a:r>
              <a:rPr lang="en-GB" sz="1800" dirty="0" smtClean="0"/>
              <a:t>cloud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/>
              <a:t>financial assessment – financial-x-ray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endParaRPr lang="en-GB" sz="1400" dirty="0"/>
          </a:p>
          <a:p>
            <a:pPr lvl="2">
              <a:buSzPct val="70000"/>
              <a:buFont typeface="Wingdings" panose="05000000000000000000" pitchFamily="2" charset="2"/>
              <a:buChar char="q"/>
            </a:pPr>
            <a:r>
              <a:rPr lang="en-GB" sz="1800" dirty="0"/>
              <a:t>Develop their in-house </a:t>
            </a:r>
            <a:r>
              <a:rPr lang="en-GB" sz="1800" dirty="0" smtClean="0"/>
              <a:t>skills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/>
              <a:t>Training and seminars, online and in person</a:t>
            </a:r>
          </a:p>
          <a:p>
            <a:pPr lvl="3">
              <a:buSzPct val="70000"/>
              <a:buFont typeface="Wingdings" panose="05000000000000000000" pitchFamily="2" charset="2"/>
              <a:buChar char="ü"/>
            </a:pPr>
            <a:r>
              <a:rPr lang="en-GB" sz="1400" dirty="0" smtClean="0"/>
              <a:t>Skills </a:t>
            </a:r>
            <a:r>
              <a:rPr lang="en-GB" sz="1400" dirty="0"/>
              <a:t>transfer during cloud adoption and migration projects.</a:t>
            </a:r>
          </a:p>
          <a:p>
            <a:pPr lvl="2">
              <a:buSzPct val="70000"/>
              <a:buFont typeface="Wingdings" panose="05000000000000000000" pitchFamily="2" charset="2"/>
              <a:buChar char="q"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7540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we help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96314571"/>
              </p:ext>
            </p:extLst>
          </p:nvPr>
        </p:nvGraphicFramePr>
        <p:xfrm>
          <a:off x="575469" y="741627"/>
          <a:ext cx="7845425" cy="3834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40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Events and 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 smtClean="0"/>
              <a:t>Service documentation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Buyers guide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Product sheets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Cloud guide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Web pages</a:t>
            </a:r>
          </a:p>
          <a:p>
            <a:pPr lvl="1"/>
            <a:r>
              <a:rPr lang="en-GB" sz="1400" dirty="0" smtClean="0"/>
              <a:t>Cloud </a:t>
            </a:r>
            <a:r>
              <a:rPr lang="en-GB" sz="1400" dirty="0"/>
              <a:t>landing page https://www.jisc.ac.uk/network/cloud</a:t>
            </a:r>
            <a:endParaRPr lang="en-GB" sz="1400" dirty="0" smtClean="0"/>
          </a:p>
          <a:p>
            <a:pPr lvl="1"/>
            <a:r>
              <a:rPr lang="en-GB" sz="1400" dirty="0" smtClean="0"/>
              <a:t>Geant </a:t>
            </a:r>
            <a:r>
              <a:rPr lang="en-GB" sz="1400" dirty="0"/>
              <a:t>IaaS FW https://www.jisc.ac.uk/geant-iaas-framework</a:t>
            </a:r>
            <a:endParaRPr lang="en-GB" sz="1400" dirty="0" smtClean="0"/>
          </a:p>
          <a:p>
            <a:pPr lvl="1"/>
            <a:r>
              <a:rPr lang="en-GB" sz="1400" dirty="0"/>
              <a:t>Cloud consultancy https://www.jisc.ac.uk/consultancy/cloud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1600" b="1" dirty="0"/>
              <a:t>Events and surveys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Jisc/Microsoft </a:t>
            </a:r>
            <a:r>
              <a:rPr lang="en-GB" sz="1400" dirty="0"/>
              <a:t>joint event 6th Nov. 2017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/>
              <a:t>Cloud development </a:t>
            </a:r>
            <a:r>
              <a:rPr lang="en-GB" sz="1400" dirty="0" smtClean="0"/>
              <a:t>Webinar and survey Jan 2018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Cloud sessions at Jisc Networkshop April 2018</a:t>
            </a:r>
            <a:endParaRPr lang="en-GB" sz="1400" dirty="0"/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/>
              <a:t>Jisc Architecting on AWS training session </a:t>
            </a:r>
            <a:r>
              <a:rPr lang="en-GB" sz="1400" dirty="0" smtClean="0"/>
              <a:t>12-14 Sept </a:t>
            </a:r>
            <a:r>
              <a:rPr lang="en-GB" sz="1400" dirty="0"/>
              <a:t>2018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/>
              <a:t>Jisc cloud enablement session with AWS </a:t>
            </a:r>
            <a:r>
              <a:rPr lang="en-GB" sz="1400" dirty="0" smtClean="0"/>
              <a:t>Nov</a:t>
            </a:r>
            <a:r>
              <a:rPr lang="en-GB" sz="1400" dirty="0"/>
              <a:t>. </a:t>
            </a:r>
            <a:r>
              <a:rPr lang="en-GB" sz="1400" dirty="0" smtClean="0"/>
              <a:t>2018</a:t>
            </a:r>
          </a:p>
          <a:p>
            <a:pPr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en-GB" sz="1400" dirty="0" smtClean="0"/>
              <a:t>Conducted a Jisc/GEANT cloud survey Nov/Dec. 2018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7076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 Sheet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517570" y="534723"/>
            <a:ext cx="3068543" cy="43373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>
          <a:xfrm>
            <a:off x="1121229" y="531293"/>
            <a:ext cx="3077638" cy="434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59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Guide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en-US" smtClean="0"/>
              <a:t>06/02/2019</a:t>
            </a:r>
            <a:endParaRPr lang="en-GB" altLang="en-US"/>
          </a:p>
        </p:txBody>
      </p:sp>
      <p:pic>
        <p:nvPicPr>
          <p:cNvPr id="10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69" y="1044594"/>
            <a:ext cx="3773962" cy="3055568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4713880" y="888216"/>
            <a:ext cx="2377819" cy="16841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789" y="2774452"/>
            <a:ext cx="2420450" cy="171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777378"/>
      </p:ext>
    </p:extLst>
  </p:cSld>
  <p:clrMapOvr>
    <a:masterClrMapping/>
  </p:clrMapOvr>
</p:sld>
</file>

<file path=ppt/theme/theme1.xml><?xml version="1.0" encoding="utf-8"?>
<a:theme xmlns:a="http://schemas.openxmlformats.org/drawingml/2006/main" name="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ppt/theme/theme10.xml><?xml version="1.0" encoding="utf-8"?>
<a:theme xmlns:a="http://schemas.openxmlformats.org/drawingml/2006/main" name="1_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11.xml><?xml version="1.0" encoding="utf-8"?>
<a:theme xmlns:a="http://schemas.openxmlformats.org/drawingml/2006/main" name="Office Theme">
  <a:themeElements>
    <a:clrScheme name="Jisc Primary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E61554"/>
      </a:accent2>
      <a:accent3>
        <a:srgbClr val="F9B000"/>
      </a:accent3>
      <a:accent4>
        <a:srgbClr val="B2BB1C"/>
      </a:accent4>
      <a:accent5>
        <a:srgbClr val="0092CB"/>
      </a:accent5>
      <a:accent6>
        <a:srgbClr val="B71A8B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Jisc Primary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E61554"/>
      </a:accent2>
      <a:accent3>
        <a:srgbClr val="F9B000"/>
      </a:accent3>
      <a:accent4>
        <a:srgbClr val="B2BB1C"/>
      </a:accent4>
      <a:accent5>
        <a:srgbClr val="0092CB"/>
      </a:accent5>
      <a:accent6>
        <a:srgbClr val="B71A8B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Jisc Cover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544E8E78-22CE-45A7-A079-55DC3D125FB3}"/>
    </a:ext>
  </a:extLst>
</a:theme>
</file>

<file path=ppt/theme/theme3.xml><?xml version="1.0" encoding="utf-8"?>
<a:theme xmlns:a="http://schemas.openxmlformats.org/drawingml/2006/main" name="Jisc Closing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98B066A8-5050-4A68-95BE-F720D7B3C4CC}"/>
    </a:ext>
  </a:extLst>
</a:theme>
</file>

<file path=ppt/theme/theme4.xml><?xml version="1.0" encoding="utf-8"?>
<a:theme xmlns:a="http://schemas.openxmlformats.org/drawingml/2006/main" name="Jisc Divider Sl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B8D107CC-B507-4688-9BB7-BC1773DA45E5}"/>
    </a:ext>
  </a:extLst>
</a:theme>
</file>

<file path=ppt/theme/theme5.xml><?xml version="1.0" encoding="utf-8"?>
<a:theme xmlns:a="http://schemas.openxmlformats.org/drawingml/2006/main" name="Jisc Fullscreen Image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1A141971-FF98-4D08-AE1F-4DEED86FEF71}"/>
    </a:ext>
  </a:extLst>
</a:theme>
</file>

<file path=ppt/theme/theme6.xml><?xml version="1.0" encoding="utf-8"?>
<a:theme xmlns:a="http://schemas.openxmlformats.org/drawingml/2006/main" name="Jisc Colour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80268AAC-4DB1-4A3E-9E53-AF7130A92EA5}"/>
    </a:ext>
  </a:extLst>
</a:theme>
</file>

<file path=ppt/theme/theme7.xml><?xml version="1.0" encoding="utf-8"?>
<a:theme xmlns:a="http://schemas.openxmlformats.org/drawingml/2006/main" name="1_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ppt/theme/theme8.xml><?xml version="1.0" encoding="utf-8"?>
<a:theme xmlns:a="http://schemas.openxmlformats.org/drawingml/2006/main" name="2_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ppt/theme/theme9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E4A139ECCBD241A442D7CF7EE8F8D4" ma:contentTypeVersion="2" ma:contentTypeDescription="Create a new document." ma:contentTypeScope="" ma:versionID="11507b2382009acd5947100e36a13333">
  <xsd:schema xmlns:xsd="http://www.w3.org/2001/XMLSchema" xmlns:xs="http://www.w3.org/2001/XMLSchema" xmlns:p="http://schemas.microsoft.com/office/2006/metadata/properties" xmlns:ns2="ebf13169-c280-4fc5-86f8-af5191a5ddf2" xmlns:ns3="217ac18d-a73a-48a9-8bac-9db52278b555" targetNamespace="http://schemas.microsoft.com/office/2006/metadata/properties" ma:root="true" ma:fieldsID="21c7c1ba30450bca7fa68ccb336c780d" ns2:_="" ns3:_="">
    <xsd:import namespace="ebf13169-c280-4fc5-86f8-af5191a5ddf2"/>
    <xsd:import namespace="217ac18d-a73a-48a9-8bac-9db52278b55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ac18d-a73a-48a9-8bac-9db52278b55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C923BD-2E24-4153-83CC-A56DE27361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217ac18d-a73a-48a9-8bac-9db52278b5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5A9E47-9A03-4FCA-A0D5-2CDABD8EB978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ebf13169-c280-4fc5-86f8-af5191a5ddf2"/>
    <ds:schemaRef ds:uri="217ac18d-a73a-48a9-8bac-9db52278b555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Jisc standard 16-9 powerpoint template</Template>
  <TotalTime>3550</TotalTime>
  <Words>1000</Words>
  <Application>Microsoft Office PowerPoint</Application>
  <PresentationFormat>On-screen Show (16:9)</PresentationFormat>
  <Paragraphs>193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13</vt:i4>
      </vt:variant>
    </vt:vector>
  </HeadingPairs>
  <TitlesOfParts>
    <vt:vector size="32" baseType="lpstr">
      <vt:lpstr>MS PGothic</vt:lpstr>
      <vt:lpstr>Arial</vt:lpstr>
      <vt:lpstr>Calibri</vt:lpstr>
      <vt:lpstr>Corbel</vt:lpstr>
      <vt:lpstr>Lucida Grande</vt:lpstr>
      <vt:lpstr>Roboto Black</vt:lpstr>
      <vt:lpstr>Roboto Light</vt:lpstr>
      <vt:lpstr>Roboto Medium</vt:lpstr>
      <vt:lpstr>Wingdings</vt:lpstr>
      <vt:lpstr>Jisc Content Slides</vt:lpstr>
      <vt:lpstr>Jisc Cover Slides</vt:lpstr>
      <vt:lpstr>Jisc Closing Slides</vt:lpstr>
      <vt:lpstr>Jisc Divider Sldes</vt:lpstr>
      <vt:lpstr>Jisc Fullscreen Image Slides</vt:lpstr>
      <vt:lpstr>Jisc Colours</vt:lpstr>
      <vt:lpstr>1_Jisc Content Slides</vt:lpstr>
      <vt:lpstr>2_Jisc Content Slides</vt:lpstr>
      <vt:lpstr>NAVY</vt:lpstr>
      <vt:lpstr>1_NAVY</vt:lpstr>
      <vt:lpstr>Jisc Cloud Services </vt:lpstr>
      <vt:lpstr>What we have done</vt:lpstr>
      <vt:lpstr>Members’ activity with GÉANT IaaS framework</vt:lpstr>
      <vt:lpstr>Raising awareness and filling the gaps</vt:lpstr>
      <vt:lpstr>Cloud Consultancy </vt:lpstr>
      <vt:lpstr>How we help</vt:lpstr>
      <vt:lpstr>Events and guidance</vt:lpstr>
      <vt:lpstr>Product Sheet</vt:lpstr>
      <vt:lpstr>Cloud Guide</vt:lpstr>
      <vt:lpstr>Jisc &amp; Eduserv Merger</vt:lpstr>
      <vt:lpstr>Time line of planned activities</vt:lpstr>
      <vt:lpstr>Challenges and lessons learnt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Woudberg</dc:creator>
  <cp:lastModifiedBy>Jessica Wu</cp:lastModifiedBy>
  <cp:revision>264</cp:revision>
  <cp:lastPrinted>2018-04-11T18:10:57Z</cp:lastPrinted>
  <dcterms:created xsi:type="dcterms:W3CDTF">2017-09-06T10:14:20Z</dcterms:created>
  <dcterms:modified xsi:type="dcterms:W3CDTF">2019-02-01T12:31:44Z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0x0101002FE4A139ECCBD241A442D7CF7EE8F8D4</vt:lpwstr>
  </property>
  <property fmtid="{D5CDD505-2E9C-101B-9397-08002B2CF9AE}" pid="3" name="_dlc_DocIdItemGuid">
    <vt:lpwstr>39e1a14c-b6b3-45a1-83fe-3e6965695426</vt:lpwstr>
  </property>
  <property fmtid="{D5CDD505-2E9C-101B-9397-08002B2CF9AE}" pid="4" name="SharedWithUsers">
    <vt:lpwstr/>
  </property>
  <property fmtid="{D5CDD505-2E9C-101B-9397-08002B2CF9AE}" pid="5" name="_dlc_DocId">
    <vt:lpwstr>N7XHR37R3CPZ-174-2</vt:lpwstr>
  </property>
  <property fmtid="{D5CDD505-2E9C-101B-9397-08002B2CF9AE}" pid="6" name="_dlc_DocIdUrl">
    <vt:lpwstr>https://jisc365.sharepoint.com/sites/customerexperience/cscollab/_layouts/15/DocIdRedir.aspx?ID=N7XHR37R3CPZ-174-2, N7XHR37R3CPZ-174-2</vt:lpwstr>
  </property>
</Properties>
</file>