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305" r:id="rId2"/>
    <p:sldId id="321" r:id="rId3"/>
    <p:sldId id="309" r:id="rId4"/>
    <p:sldId id="310" r:id="rId5"/>
    <p:sldId id="311" r:id="rId6"/>
    <p:sldId id="312" r:id="rId7"/>
    <p:sldId id="324" r:id="rId8"/>
    <p:sldId id="315" r:id="rId9"/>
    <p:sldId id="314" r:id="rId10"/>
    <p:sldId id="316" r:id="rId11"/>
    <p:sldId id="317" r:id="rId12"/>
    <p:sldId id="318" r:id="rId13"/>
    <p:sldId id="319" r:id="rId14"/>
    <p:sldId id="323" r:id="rId15"/>
  </p:sldIdLst>
  <p:sldSz cx="12192000" cy="6858000"/>
  <p:notesSz cx="6794500" cy="9931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164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326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49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654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818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2980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144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308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jaša Toni Skubic" initials="TTS" lastIdx="2" clrIdx="0">
    <p:extLst>
      <p:ext uri="{19B8F6BF-5375-455C-9EA6-DF929625EA0E}">
        <p15:presenceInfo xmlns:p15="http://schemas.microsoft.com/office/powerpoint/2012/main" userId="S-1-5-21-1145966675-1245571708-167025819-4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A00"/>
    <a:srgbClr val="B9B9B9"/>
    <a:srgbClr val="FFFFFF"/>
    <a:srgbClr val="919293"/>
    <a:srgbClr val="FFAE6A"/>
    <a:srgbClr val="DD8729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74" autoAdjust="0"/>
    <p:restoredTop sz="77356" autoAdjust="0"/>
  </p:normalViewPr>
  <p:slideViewPr>
    <p:cSldViewPr>
      <p:cViewPr varScale="1">
        <p:scale>
          <a:sx n="53" d="100"/>
          <a:sy n="53" d="100"/>
        </p:scale>
        <p:origin x="660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272054-80EC-4854-85C9-9B1CE0CD7C55}" type="slidenum">
              <a:rPr lang="sl-SI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4538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39" y="4717972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C29AC8-C407-4216-ADC5-2D8C04E564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16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32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49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65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818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69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First let me thank our hosts for a wonderful event here in the EU … and I wish you a good luck in the future folowing your dreams.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96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ym typeface="Wingdings" panose="05000000000000000000" pitchFamily="2" charset="2"/>
              </a:rPr>
              <a:t>Anyway,</a:t>
            </a:r>
            <a:r>
              <a:rPr lang="sl-SI" baseline="0" dirty="0" smtClean="0">
                <a:sym typeface="Wingdings" panose="05000000000000000000" pitchFamily="2" charset="2"/>
              </a:rPr>
              <a:t> Slovenia is </a:t>
            </a:r>
            <a:r>
              <a:rPr lang="sl-SI" dirty="0" smtClean="0">
                <a:sym typeface="Wingdings" panose="05000000000000000000" pitchFamily="2" charset="2"/>
              </a:rPr>
              <a:t>a small country with big dreams for eduroam. First networks in Slovenia were built in 2004 and 13 years later you could find eduroam in 199 organisations across Slovenia.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09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Now our dreams started to come true in 2017 … with the european funding.</a:t>
            </a:r>
            <a:r>
              <a:rPr lang="sl-SI" baseline="0" dirty="0" smtClean="0"/>
              <a:t> 952 institutions were included in the program SIO-2020 (slovenian educational network).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4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8520" y="2130430"/>
            <a:ext cx="8830733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6984" y="5060951"/>
            <a:ext cx="85344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79881" name="Picture 9" descr="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3933" y="381002"/>
            <a:ext cx="2641600" cy="111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5171" y="485777"/>
            <a:ext cx="2622551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5" y="485777"/>
            <a:ext cx="7666567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844677"/>
            <a:ext cx="4938184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6787" y="1844677"/>
            <a:ext cx="4940300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2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485776"/>
            <a:ext cx="1049231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3" y="1844677"/>
            <a:ext cx="10081684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1295400" y="1989140"/>
            <a:ext cx="0" cy="4868862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 sz="3200"/>
          </a:p>
        </p:txBody>
      </p:sp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4433" y="6237290"/>
            <a:ext cx="64346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07" indent="-265107" algn="l" rtl="0" eaLnBrk="1" fontAlgn="base" hangingPunct="1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70" indent="-268281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22" indent="-26986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10" indent="-277806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874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062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251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439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628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uroam.org/quickguideFR" TargetMode="External"/><Relationship Id="rId2" Type="http://schemas.openxmlformats.org/officeDocument/2006/relationships/hyperlink" Target="https://eduroam.org/quickguide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21110" y="1631353"/>
            <a:ext cx="9015449" cy="1969011"/>
          </a:xfrm>
        </p:spPr>
        <p:txBody>
          <a:bodyPr/>
          <a:lstStyle/>
          <a:p>
            <a:r>
              <a:rPr lang="sl-SI" sz="4800" dirty="0" smtClean="0"/>
              <a:t>Promotion of #love2eduroam in Slovenia</a:t>
            </a:r>
            <a:endParaRPr lang="sl-SI" sz="4800" dirty="0">
              <a:solidFill>
                <a:schemeClr val="tx1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2206858" y="3784032"/>
            <a:ext cx="8315559" cy="1382399"/>
          </a:xfrm>
        </p:spPr>
        <p:txBody>
          <a:bodyPr/>
          <a:lstStyle/>
          <a:p>
            <a:pPr marL="0" indent="0">
              <a:buNone/>
            </a:pPr>
            <a:r>
              <a:rPr lang="sl-SI" sz="2400" dirty="0" smtClean="0"/>
              <a:t>Goran Medenjak</a:t>
            </a:r>
          </a:p>
          <a:p>
            <a:pPr marL="0" indent="0">
              <a:buNone/>
            </a:pPr>
            <a:r>
              <a:rPr lang="sl-SI" sz="2400" dirty="0" smtClean="0">
                <a:ea typeface="ＭＳ Ｐゴシック" pitchFamily="1" charset="-128"/>
              </a:rPr>
              <a:t>ARNES</a:t>
            </a:r>
            <a:endParaRPr lang="sl-SI" sz="2400" dirty="0">
              <a:ea typeface="ＭＳ Ｐゴシック" pitchFamily="1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6150991"/>
            <a:ext cx="672124" cy="6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Promotion</a:t>
            </a:r>
            <a:endParaRPr lang="sl-SI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sz="half" idx="1"/>
          </p:nvPr>
        </p:nvSpPr>
        <p:spPr bwMode="auto">
          <a:xfrm>
            <a:off x="1295400" y="2500401"/>
            <a:ext cx="5237331" cy="297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Dear all,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We’ll be shortly receiving the #love2eduroam stickers so if you would like some </a:t>
            </a:r>
            <a:endParaRPr kumimoji="0" lang="sl-SI" altLang="sl-SI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please let me and Rosanna know and we can add them to the deliveries of </a:t>
            </a:r>
            <a:endParaRPr kumimoji="0" lang="sl-SI" altLang="sl-SI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CONNECT 30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 now have a quick guide to eduroam in both English and French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https://eduroam.org/quickguide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https://eduroam.org/quickguideFR</a:t>
            </a: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 would love to roll-out other languages so if anyone can help with translations </a:t>
            </a:r>
            <a:endParaRPr kumimoji="0" lang="sl-SI" altLang="sl-SI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 would be most grateful.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Best wishes</a:t>
            </a:r>
            <a:endParaRPr kumimoji="0" lang="sl-SI" altLang="sl-S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Karl</a:t>
            </a:r>
            <a:r>
              <a:rPr kumimoji="0" lang="sl-SI" altLang="sl-SI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l-SI" sz="1600" dirty="0"/>
              <a:t>Hi </a:t>
            </a:r>
            <a:r>
              <a:rPr lang="sl-SI" sz="1600" dirty="0" smtClean="0"/>
              <a:t>Karl …</a:t>
            </a:r>
            <a:endParaRPr lang="sl-SI" sz="1600" dirty="0"/>
          </a:p>
          <a:p>
            <a:r>
              <a:rPr lang="sl-SI" sz="1600" dirty="0"/>
              <a:t>Can you send me 50 please</a:t>
            </a:r>
            <a:r>
              <a:rPr lang="sl-SI" sz="1600" dirty="0" smtClean="0"/>
              <a:t>.</a:t>
            </a:r>
          </a:p>
          <a:p>
            <a:r>
              <a:rPr lang="en-US" sz="1600" dirty="0"/>
              <a:t>We’d like 30 stickers, too</a:t>
            </a:r>
            <a:r>
              <a:rPr lang="en-US" sz="1600" dirty="0" smtClean="0"/>
              <a:t>.</a:t>
            </a:r>
            <a:endParaRPr lang="sl-SI" sz="1600" dirty="0" smtClean="0"/>
          </a:p>
          <a:p>
            <a:r>
              <a:rPr lang="en-US" sz="1600" dirty="0"/>
              <a:t>We’d like 10 stickers</a:t>
            </a:r>
            <a:r>
              <a:rPr lang="en-US" sz="1600" dirty="0" smtClean="0"/>
              <a:t>.</a:t>
            </a:r>
            <a:endParaRPr lang="sl-SI" sz="1600" dirty="0" smtClean="0"/>
          </a:p>
          <a:p>
            <a:r>
              <a:rPr lang="sl-SI" sz="1600" dirty="0" smtClean="0"/>
              <a:t>…</a:t>
            </a:r>
          </a:p>
          <a:p>
            <a:r>
              <a:rPr lang="sl-SI" dirty="0" smtClean="0"/>
              <a:t>We </a:t>
            </a:r>
            <a:r>
              <a:rPr lang="sl-SI" dirty="0"/>
              <a:t>are building new eduroam networks on more than 950 </a:t>
            </a:r>
            <a:r>
              <a:rPr lang="sl-SI" dirty="0" smtClean="0"/>
              <a:t>locations. So </a:t>
            </a:r>
            <a:r>
              <a:rPr lang="sl-SI" dirty="0"/>
              <a:t>how many can you </a:t>
            </a:r>
            <a:r>
              <a:rPr lang="sl-SI" dirty="0" smtClean="0"/>
              <a:t>send?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526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We got </a:t>
            </a:r>
            <a:r>
              <a:rPr lang="sl-SI" dirty="0" smtClean="0"/>
              <a:t>50 …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Our users liked them and wanted more</a:t>
            </a:r>
          </a:p>
          <a:p>
            <a:r>
              <a:rPr lang="sl-SI" dirty="0" smtClean="0"/>
              <a:t>20.000 stickers</a:t>
            </a:r>
          </a:p>
          <a:p>
            <a:r>
              <a:rPr lang="sl-SI" dirty="0" smtClean="0"/>
              <a:t>For every institution in the program</a:t>
            </a:r>
          </a:p>
          <a:p>
            <a:r>
              <a:rPr lang="sl-SI" dirty="0" smtClean="0"/>
              <a:t>For every classroom with a new eduroam network</a:t>
            </a:r>
            <a:endParaRPr lang="sl-S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934290"/>
            <a:ext cx="4940300" cy="3410281"/>
          </a:xfrm>
        </p:spPr>
      </p:pic>
      <p:sp>
        <p:nvSpPr>
          <p:cNvPr id="4" name="TextBox 3"/>
          <p:cNvSpPr txBox="1"/>
          <p:nvPr/>
        </p:nvSpPr>
        <p:spPr>
          <a:xfrm>
            <a:off x="6437313" y="1857072"/>
            <a:ext cx="4940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THIS IS NOT A TOILET PAPER*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805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Promotional leaflets and 20.000 eduroam informational labels</a:t>
            </a:r>
            <a:endParaRPr lang="sl-S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784624"/>
            <a:ext cx="3600400" cy="499735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031530"/>
            <a:ext cx="4940300" cy="3907777"/>
          </a:xfrm>
        </p:spPr>
      </p:pic>
    </p:spTree>
    <p:extLst>
      <p:ext uri="{BB962C8B-B14F-4D97-AF65-F5344CB8AC3E}">
        <p14:creationId xmlns:p14="http://schemas.microsoft.com/office/powerpoint/2010/main" val="200225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Promotional events in 2019</a:t>
            </a:r>
            <a:endParaRPr lang="sl-S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762" y="1969120"/>
            <a:ext cx="6032637" cy="4032597"/>
          </a:xfrm>
        </p:spPr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/>
              <a:t>e</a:t>
            </a:r>
            <a:r>
              <a:rPr lang="sl-SI" dirty="0" smtClean="0"/>
              <a:t>ducation is global</a:t>
            </a:r>
          </a:p>
          <a:p>
            <a:r>
              <a:rPr lang="sl-SI" dirty="0" smtClean="0"/>
              <a:t>eduroam is safe</a:t>
            </a:r>
          </a:p>
          <a:p>
            <a:r>
              <a:rPr lang="sl-SI" dirty="0"/>
              <a:t>e</a:t>
            </a:r>
            <a:r>
              <a:rPr lang="sl-SI" dirty="0" smtClean="0"/>
              <a:t>asy to use</a:t>
            </a:r>
          </a:p>
          <a:p>
            <a:r>
              <a:rPr lang="sl-SI" dirty="0" smtClean="0"/>
              <a:t>modern standards</a:t>
            </a:r>
          </a:p>
          <a:p>
            <a:r>
              <a:rPr lang="sl-SI" dirty="0" smtClean="0"/>
              <a:t>construction is co-financed </a:t>
            </a:r>
          </a:p>
          <a:p>
            <a:r>
              <a:rPr lang="sl-SI" dirty="0" smtClean="0"/>
              <a:t>ARNES takes care of the network</a:t>
            </a:r>
          </a:p>
          <a:p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60579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 are your sugestions?</a:t>
            </a:r>
            <a:endParaRPr lang="sl-SI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707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New British anthem: </a:t>
            </a:r>
            <a:br>
              <a:rPr lang="sl-SI" dirty="0" smtClean="0"/>
            </a:br>
            <a:r>
              <a:rPr lang="en-US" dirty="0" smtClean="0"/>
              <a:t>The </a:t>
            </a:r>
            <a:r>
              <a:rPr lang="en-US" dirty="0"/>
              <a:t>Clash - Should I Stay or Should I </a:t>
            </a:r>
            <a:r>
              <a:rPr lang="en-US" dirty="0" smtClean="0"/>
              <a:t>Go</a:t>
            </a:r>
            <a:endParaRPr lang="sl-SI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341" y="1844675"/>
            <a:ext cx="6252331" cy="4281488"/>
          </a:xfrm>
        </p:spPr>
      </p:pic>
      <p:sp>
        <p:nvSpPr>
          <p:cNvPr id="13" name="TextBox 12"/>
          <p:cNvSpPr txBox="1"/>
          <p:nvPr/>
        </p:nvSpPr>
        <p:spPr>
          <a:xfrm>
            <a:off x="3071664" y="6175709"/>
            <a:ext cx="10441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/>
              <a:t>Helge Øverås, </a:t>
            </a:r>
            <a:r>
              <a:rPr lang="sl-SI" sz="1600" dirty="0" smtClean="0"/>
              <a:t>h</a:t>
            </a:r>
            <a:r>
              <a:rPr lang="nb-NO" sz="1600" dirty="0" smtClean="0"/>
              <a:t>ttp</a:t>
            </a:r>
            <a:r>
              <a:rPr lang="nb-NO" sz="1600" dirty="0"/>
              <a:t>://www.helgeoveras.com/concertphoto.shtml [CC BY-SA 3.0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42197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Eduroam in Slovenia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/>
              <a:t>f</a:t>
            </a:r>
            <a:r>
              <a:rPr lang="sl-SI" dirty="0" smtClean="0"/>
              <a:t>irst networks in 2004</a:t>
            </a:r>
          </a:p>
          <a:p>
            <a:r>
              <a:rPr lang="sl-SI" dirty="0" smtClean="0"/>
              <a:t>fast forward to 2017 </a:t>
            </a:r>
          </a:p>
          <a:p>
            <a:r>
              <a:rPr lang="sl-SI" dirty="0" smtClean="0"/>
              <a:t>eduroam in 199 organisations</a:t>
            </a:r>
            <a:endParaRPr lang="sl-S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630" y="2132856"/>
            <a:ext cx="6962984" cy="3744416"/>
          </a:xfrm>
        </p:spPr>
      </p:pic>
    </p:spTree>
    <p:extLst>
      <p:ext uri="{BB962C8B-B14F-4D97-AF65-F5344CB8AC3E}">
        <p14:creationId xmlns:p14="http://schemas.microsoft.com/office/powerpoint/2010/main" val="6841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European Regional Development Fund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ARNES</a:t>
            </a:r>
          </a:p>
          <a:p>
            <a:r>
              <a:rPr lang="sl-SI" dirty="0" smtClean="0"/>
              <a:t>SIO-2020</a:t>
            </a:r>
          </a:p>
          <a:p>
            <a:r>
              <a:rPr lang="sl-SI" dirty="0"/>
              <a:t>From 2017 to </a:t>
            </a:r>
            <a:r>
              <a:rPr lang="sl-SI" dirty="0" smtClean="0"/>
              <a:t>2020</a:t>
            </a:r>
          </a:p>
          <a:p>
            <a:r>
              <a:rPr lang="sl-SI" dirty="0" smtClean="0"/>
              <a:t>952 institutions</a:t>
            </a:r>
          </a:p>
          <a:p>
            <a:r>
              <a:rPr lang="sl-SI" dirty="0" smtClean="0"/>
              <a:t>3 projects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l-SI" dirty="0" smtClean="0"/>
              <a:t>ICT equipment</a:t>
            </a:r>
          </a:p>
          <a:p>
            <a:r>
              <a:rPr lang="sl-SI" dirty="0" smtClean="0"/>
              <a:t>ARNES procured 20.000 computers, laptops, tablets, projectors, monitors … in 2018</a:t>
            </a:r>
            <a:br>
              <a:rPr lang="sl-SI" dirty="0" smtClean="0"/>
            </a:br>
            <a:endParaRPr lang="sl-SI" dirty="0" smtClean="0"/>
          </a:p>
          <a:p>
            <a:r>
              <a:rPr lang="sl-SI" dirty="0" smtClean="0"/>
              <a:t>Development of e-content and e-services</a:t>
            </a:r>
          </a:p>
        </p:txBody>
      </p:sp>
    </p:spTree>
    <p:extLst>
      <p:ext uri="{BB962C8B-B14F-4D97-AF65-F5344CB8AC3E}">
        <p14:creationId xmlns:p14="http://schemas.microsoft.com/office/powerpoint/2010/main" val="2372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Project WLAN-2020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Building new wireless networks </a:t>
            </a:r>
          </a:p>
          <a:p>
            <a:r>
              <a:rPr lang="sl-SI" dirty="0"/>
              <a:t>With </a:t>
            </a:r>
            <a:r>
              <a:rPr lang="sl-SI" dirty="0" smtClean="0"/>
              <a:t>eduroam</a:t>
            </a:r>
          </a:p>
          <a:p>
            <a:r>
              <a:rPr lang="sl-SI" dirty="0" smtClean="0"/>
              <a:t>in 2018, 2019 and 2020</a:t>
            </a:r>
          </a:p>
          <a:p>
            <a:r>
              <a:rPr lang="sl-SI" dirty="0" smtClean="0"/>
              <a:t>Centraly managed by ARNES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791" y="1628776"/>
            <a:ext cx="6784856" cy="4824560"/>
          </a:xfrm>
        </p:spPr>
      </p:pic>
    </p:spTree>
    <p:extLst>
      <p:ext uri="{BB962C8B-B14F-4D97-AF65-F5344CB8AC3E}">
        <p14:creationId xmlns:p14="http://schemas.microsoft.com/office/powerpoint/2010/main" val="42233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2018</a:t>
            </a:r>
            <a:r>
              <a:rPr lang="sl-SI" dirty="0" smtClean="0"/>
              <a:t> – work 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410 institutions with new eduroam networks</a:t>
            </a:r>
          </a:p>
          <a:p>
            <a:r>
              <a:rPr lang="sl-SI" dirty="0" smtClean="0"/>
              <a:t>92 new routers</a:t>
            </a:r>
          </a:p>
          <a:p>
            <a:r>
              <a:rPr lang="sl-SI" dirty="0" smtClean="0"/>
              <a:t>878 new switches</a:t>
            </a:r>
          </a:p>
          <a:p>
            <a:r>
              <a:rPr lang="sl-SI" dirty="0" smtClean="0"/>
              <a:t>10.500 new AP‘s</a:t>
            </a:r>
          </a:p>
          <a:p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l-SI" dirty="0" smtClean="0"/>
              <a:t>Work in progress - 43 % done</a:t>
            </a:r>
          </a:p>
          <a:p>
            <a:r>
              <a:rPr lang="sl-SI" dirty="0" smtClean="0"/>
              <a:t>The rest will get eduroam in 2019 and 2020</a:t>
            </a:r>
          </a:p>
        </p:txBody>
      </p:sp>
    </p:spTree>
    <p:extLst>
      <p:ext uri="{BB962C8B-B14F-4D97-AF65-F5344CB8AC3E}">
        <p14:creationId xmlns:p14="http://schemas.microsoft.com/office/powerpoint/2010/main" val="38155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Our „Facebook“ status </a:t>
            </a:r>
            <a:r>
              <a:rPr lang="sl-SI" dirty="0" smtClean="0"/>
              <a:t>– it‘s complicated</a:t>
            </a:r>
            <a:endParaRPr lang="sl-S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7" y="1331052"/>
            <a:ext cx="7560840" cy="5428683"/>
          </a:xfrm>
        </p:spPr>
      </p:pic>
    </p:spTree>
    <p:extLst>
      <p:ext uri="{BB962C8B-B14F-4D97-AF65-F5344CB8AC3E}">
        <p14:creationId xmlns:p14="http://schemas.microsoft.com/office/powerpoint/2010/main" val="75870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268" y="1849032"/>
            <a:ext cx="6150732" cy="369698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Working on new problems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484784"/>
            <a:ext cx="6888832" cy="4281488"/>
          </a:xfrm>
        </p:spPr>
        <p:txBody>
          <a:bodyPr/>
          <a:lstStyle/>
          <a:p>
            <a:r>
              <a:rPr lang="sl-SI" dirty="0" smtClean="0"/>
              <a:t>New (overloaded?) system, new bugs</a:t>
            </a:r>
          </a:p>
          <a:p>
            <a:r>
              <a:rPr lang="sl-SI" dirty="0" smtClean="0"/>
              <a:t>IPv6</a:t>
            </a:r>
          </a:p>
          <a:p>
            <a:r>
              <a:rPr lang="sl-SI" dirty="0" smtClean="0"/>
              <a:t>Printers</a:t>
            </a:r>
          </a:p>
          <a:p>
            <a:r>
              <a:rPr lang="sl-SI" dirty="0" smtClean="0"/>
              <a:t>Disconnections</a:t>
            </a:r>
          </a:p>
          <a:p>
            <a:r>
              <a:rPr lang="sl-SI" dirty="0" smtClean="0"/>
              <a:t>Weak connections</a:t>
            </a:r>
          </a:p>
          <a:p>
            <a:r>
              <a:rPr lang="sl-SI" dirty="0" smtClean="0"/>
              <a:t>Too many users</a:t>
            </a:r>
          </a:p>
          <a:p>
            <a:r>
              <a:rPr lang="sl-SI" dirty="0" smtClean="0"/>
              <a:t>Old system worked or was „good enough“</a:t>
            </a:r>
          </a:p>
          <a:p>
            <a:r>
              <a:rPr lang="sl-SI" dirty="0"/>
              <a:t>2452 </a:t>
            </a:r>
            <a:r>
              <a:rPr lang="sl-SI" dirty="0" smtClean="0"/>
              <a:t>inquieries in 2018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5040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Some institutions </a:t>
            </a:r>
            <a:r>
              <a:rPr lang="sl-SI" dirty="0"/>
              <a:t>that </a:t>
            </a:r>
            <a:r>
              <a:rPr lang="sl-SI" dirty="0" smtClean="0"/>
              <a:t>have the project scheduled </a:t>
            </a:r>
            <a:r>
              <a:rPr lang="sl-SI" dirty="0"/>
              <a:t>for 2020 don‘t </a:t>
            </a:r>
            <a:r>
              <a:rPr lang="sl-SI" dirty="0" smtClean="0"/>
              <a:t>want </a:t>
            </a:r>
            <a:r>
              <a:rPr lang="sl-SI" dirty="0"/>
              <a:t>a new </a:t>
            </a:r>
            <a:r>
              <a:rPr lang="sl-SI" dirty="0" smtClean="0"/>
              <a:t>WLAN</a:t>
            </a:r>
          </a:p>
          <a:p>
            <a:r>
              <a:rPr lang="sl-SI" dirty="0" smtClean="0"/>
              <a:t>What can we do?</a:t>
            </a:r>
          </a:p>
          <a:p>
            <a:endParaRPr lang="sl-SI" dirty="0" smtClean="0"/>
          </a:p>
          <a:p>
            <a:endParaRPr lang="sl-SI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584" y="700882"/>
            <a:ext cx="5958416" cy="5958416"/>
          </a:xfrm>
        </p:spPr>
      </p:pic>
    </p:spTree>
    <p:extLst>
      <p:ext uri="{BB962C8B-B14F-4D97-AF65-F5344CB8AC3E}">
        <p14:creationId xmlns:p14="http://schemas.microsoft.com/office/powerpoint/2010/main" val="39685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arnes-ms-ppt-predloga</Template>
  <TotalTime>10368</TotalTime>
  <Words>395</Words>
  <Application>Microsoft Office PowerPoint</Application>
  <PresentationFormat>Widescreen</PresentationFormat>
  <Paragraphs>88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Wingdings</vt:lpstr>
      <vt:lpstr>arnes-ms-ppt-predloga</vt:lpstr>
      <vt:lpstr>Promotion of #love2eduroam in Slovenia</vt:lpstr>
      <vt:lpstr>New British anthem:  The Clash - Should I Stay or Should I Go</vt:lpstr>
      <vt:lpstr>Eduroam in Slovenia</vt:lpstr>
      <vt:lpstr>European Regional Development Fund </vt:lpstr>
      <vt:lpstr>Project WLAN-2020</vt:lpstr>
      <vt:lpstr>2018 – work done</vt:lpstr>
      <vt:lpstr>Our „Facebook“ status – it‘s complicated</vt:lpstr>
      <vt:lpstr>Working on new problems</vt:lpstr>
      <vt:lpstr>PowerPoint Presentation</vt:lpstr>
      <vt:lpstr>Promotion</vt:lpstr>
      <vt:lpstr>We got 50 …</vt:lpstr>
      <vt:lpstr>Promotional leaflets and 20.000 eduroam informational labels</vt:lpstr>
      <vt:lpstr>Promotional events in 2019</vt:lpstr>
      <vt:lpstr>What are your sugestions?</vt:lpstr>
    </vt:vector>
  </TitlesOfParts>
  <Company>ARNES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PREDAVANJA</dc:title>
  <dc:creator>domen</dc:creator>
  <cp:lastModifiedBy>Goran Medenjak</cp:lastModifiedBy>
  <cp:revision>469</cp:revision>
  <cp:lastPrinted>2017-11-21T11:47:30Z</cp:lastPrinted>
  <dcterms:created xsi:type="dcterms:W3CDTF">2010-02-22T08:17:28Z</dcterms:created>
  <dcterms:modified xsi:type="dcterms:W3CDTF">2019-02-05T10:13:36Z</dcterms:modified>
</cp:coreProperties>
</file>