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  <p:sldMasterId id="2147483702" r:id="rId6"/>
  </p:sldMasterIdLst>
  <p:notesMasterIdLst>
    <p:notesMasterId r:id="rId14"/>
  </p:notesMasterIdLst>
  <p:handoutMasterIdLst>
    <p:handoutMasterId r:id="rId15"/>
  </p:handoutMasterIdLst>
  <p:sldIdLst>
    <p:sldId id="316" r:id="rId7"/>
    <p:sldId id="317" r:id="rId8"/>
    <p:sldId id="318" r:id="rId9"/>
    <p:sldId id="319" r:id="rId10"/>
    <p:sldId id="320" r:id="rId11"/>
    <p:sldId id="321" r:id="rId12"/>
    <p:sldId id="28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E"/>
    <a:srgbClr val="267296"/>
    <a:srgbClr val="613283"/>
    <a:srgbClr val="FFC000"/>
    <a:srgbClr val="EE507D"/>
    <a:srgbClr val="D2007D"/>
    <a:srgbClr val="C0425A"/>
    <a:srgbClr val="124E6A"/>
    <a:srgbClr val="F83E54"/>
    <a:srgbClr val="EE50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4" autoAdjust="0"/>
    <p:restoredTop sz="94899" autoAdjust="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8500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467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175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89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940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181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711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22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1318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25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45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383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39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86400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3540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11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7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074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168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1639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6346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68627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0333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402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604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11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74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1" y="2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8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3" y="1502908"/>
            <a:ext cx="10515600" cy="4351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11439527" y="6523902"/>
            <a:ext cx="569600" cy="321399"/>
          </a:xfrm>
          <a:prstGeom prst="rect">
            <a:avLst/>
          </a:prstGeom>
        </p:spPr>
        <p:txBody>
          <a:bodyPr/>
          <a:lstStyle/>
          <a:p>
            <a:fld id="{9D471435-73FD-4BF9-BD71-1EE23B496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0160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CD7E1A46-B7F6-4906-9854-4B5B1B957C6D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D471435-73FD-4BF9-BD71-1EE23B496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1471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70D753-A5E8-4359-82BB-C15A12C0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1D8F96-8F04-44B8-A1A7-C92538E8D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5F2E169-4FE5-46A7-B686-FD80859D1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64F7AD5-EF36-48AD-AFB9-CB763A77C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E1A46-B7F6-4906-9854-4B5B1B957C6D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0D89FA3-79ED-40B3-9F51-C3251ED21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2BA3665-6EAA-4572-9312-D5A692544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71435-73FD-4BF9-BD71-1EE23B496B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10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26" Type="http://schemas.openxmlformats.org/officeDocument/2006/relationships/slideLayout" Target="../slideLayouts/slideLayout36.xml"/><Relationship Id="rId3" Type="http://schemas.openxmlformats.org/officeDocument/2006/relationships/slideLayout" Target="../slideLayouts/slideLayout13.xml"/><Relationship Id="rId21" Type="http://schemas.openxmlformats.org/officeDocument/2006/relationships/slideLayout" Target="../slideLayouts/slideLayout31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35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slideLayout" Target="../slideLayouts/slideLayout30.xml"/><Relationship Id="rId29" Type="http://schemas.openxmlformats.org/officeDocument/2006/relationships/slideLayout" Target="../slideLayouts/slideLayout39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34.xml"/><Relationship Id="rId32" Type="http://schemas.openxmlformats.org/officeDocument/2006/relationships/slideLayout" Target="../slideLayouts/slideLayout42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33.xml"/><Relationship Id="rId28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9.xml"/><Relationship Id="rId31" Type="http://schemas.openxmlformats.org/officeDocument/2006/relationships/slideLayout" Target="../slideLayouts/slideLayout41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Relationship Id="rId27" Type="http://schemas.openxmlformats.org/officeDocument/2006/relationships/slideLayout" Target="../slideLayouts/slideLayout37.xml"/><Relationship Id="rId30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86" r:id="rId6"/>
    <p:sldLayoutId id="2147483673" r:id="rId7"/>
    <p:sldLayoutId id="2147483682" r:id="rId8"/>
    <p:sldLayoutId id="2147483674" r:id="rId9"/>
    <p:sldLayoutId id="2147483683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15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  <p:sldLayoutId id="2147483720" r:id="rId18"/>
    <p:sldLayoutId id="2147483721" r:id="rId19"/>
    <p:sldLayoutId id="2147483722" r:id="rId20"/>
    <p:sldLayoutId id="2147483723" r:id="rId21"/>
    <p:sldLayoutId id="2147483724" r:id="rId22"/>
    <p:sldLayoutId id="2147483725" r:id="rId23"/>
    <p:sldLayoutId id="2147483726" r:id="rId24"/>
    <p:sldLayoutId id="2147483727" r:id="rId25"/>
    <p:sldLayoutId id="2147483728" r:id="rId26"/>
    <p:sldLayoutId id="2147483729" r:id="rId27"/>
    <p:sldLayoutId id="2147483730" r:id="rId28"/>
    <p:sldLayoutId id="2147483731" r:id="rId29"/>
    <p:sldLayoutId id="2147483732" r:id="rId30"/>
    <p:sldLayoutId id="2147483733" r:id="rId31"/>
    <p:sldLayoutId id="2147483734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roam.org/wp-content/uploads/eduroam-leaflet-IdP.pdf" TargetMode="External"/><Relationship Id="rId2" Type="http://schemas.openxmlformats.org/officeDocument/2006/relationships/hyperlink" Target="https://www.eduroam.org/eduroam-managed-idp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17564" y="896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8" y="1218190"/>
            <a:ext cx="5397326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New Services for 2019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Karl Meyer, 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8735" y="282585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January 2019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58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Primary focus for 2019 will be Trust, Identity and Security services</a:t>
            </a:r>
          </a:p>
          <a:p>
            <a:pPr lvl="1"/>
            <a:r>
              <a:rPr lang="en-GB" dirty="0" smtClean="0"/>
              <a:t>Very end user focused services</a:t>
            </a:r>
          </a:p>
          <a:p>
            <a:pPr lvl="1"/>
            <a:endParaRPr lang="en-GB" dirty="0"/>
          </a:p>
          <a:p>
            <a:r>
              <a:rPr lang="en-GB" dirty="0"/>
              <a:t>e</a:t>
            </a:r>
            <a:r>
              <a:rPr lang="en-GB" dirty="0" smtClean="0"/>
              <a:t>duroam Managed </a:t>
            </a:r>
            <a:r>
              <a:rPr lang="en-GB" dirty="0" err="1" smtClean="0"/>
              <a:t>IdP</a:t>
            </a:r>
            <a:endParaRPr lang="en-GB" dirty="0" smtClean="0"/>
          </a:p>
          <a:p>
            <a:r>
              <a:rPr lang="en-GB" dirty="0"/>
              <a:t>e</a:t>
            </a:r>
            <a:r>
              <a:rPr lang="en-GB" dirty="0" smtClean="0"/>
              <a:t>duroam Visitor Access</a:t>
            </a:r>
          </a:p>
          <a:p>
            <a:endParaRPr lang="en-GB" dirty="0"/>
          </a:p>
          <a:p>
            <a:r>
              <a:rPr lang="en-GB" dirty="0" smtClean="0"/>
              <a:t>InAcademia</a:t>
            </a:r>
          </a:p>
          <a:p>
            <a:r>
              <a:rPr lang="en-GB" dirty="0" err="1" smtClean="0"/>
              <a:t>eduVPN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Services for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3552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Designed for smaller Institutions </a:t>
            </a:r>
          </a:p>
          <a:p>
            <a:pPr lvl="1"/>
            <a:r>
              <a:rPr lang="en-GB" dirty="0" smtClean="0"/>
              <a:t>&lt;~250 students</a:t>
            </a:r>
          </a:p>
          <a:p>
            <a:pPr lvl="1"/>
            <a:r>
              <a:rPr lang="en-GB" dirty="0" smtClean="0"/>
              <a:t>Without effective federated Identity service</a:t>
            </a:r>
          </a:p>
          <a:p>
            <a:pPr lvl="1"/>
            <a:endParaRPr lang="en-GB" dirty="0"/>
          </a:p>
          <a:p>
            <a:r>
              <a:rPr lang="en-GB" dirty="0" smtClean="0"/>
              <a:t>Web-based management interface</a:t>
            </a:r>
          </a:p>
          <a:p>
            <a:r>
              <a:rPr lang="en-GB" dirty="0" smtClean="0"/>
              <a:t>CAT enabled for users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>
                <a:hlinkClick r:id="rId2"/>
              </a:rPr>
              <a:t>https://www.eduroam.org/eduroam-managed-idp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www.eduroam.org/wp-content/uploads/eduroam-leaflet-IdP.pdf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duroam  Managed </a:t>
            </a:r>
            <a:r>
              <a:rPr lang="en-GB" dirty="0" err="1" smtClean="0"/>
              <a:t>IdP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7095" t="12546" r="40202" b="3748"/>
          <a:stretch/>
        </p:blipFill>
        <p:spPr>
          <a:xfrm>
            <a:off x="7697270" y="1441623"/>
            <a:ext cx="2786667" cy="386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35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Allows institutions to offer secure visitor access to eduroam.  </a:t>
            </a:r>
          </a:p>
          <a:p>
            <a:pPr lvl="1"/>
            <a:r>
              <a:rPr lang="en-GB" dirty="0" smtClean="0"/>
              <a:t>Avoids need to create insecure guest IDs</a:t>
            </a:r>
          </a:p>
          <a:p>
            <a:pPr lvl="1"/>
            <a:r>
              <a:rPr lang="en-GB" dirty="0" smtClean="0"/>
              <a:t>Allows individual tracking (if needed)</a:t>
            </a:r>
          </a:p>
          <a:p>
            <a:pPr lvl="1"/>
            <a:r>
              <a:rPr lang="en-GB" dirty="0" smtClean="0"/>
              <a:t>Can be used to promote eduroam at events</a:t>
            </a:r>
          </a:p>
          <a:p>
            <a:pPr marL="457200" lvl="1" indent="0">
              <a:buNone/>
            </a:pPr>
            <a:r>
              <a:rPr lang="en-GB" dirty="0"/>
              <a:t> </a:t>
            </a:r>
            <a:r>
              <a:rPr lang="en-GB" dirty="0" smtClean="0"/>
              <a:t>    TNC18, SC18, ICT2018</a:t>
            </a:r>
          </a:p>
          <a:p>
            <a:endParaRPr lang="en-GB" dirty="0"/>
          </a:p>
          <a:p>
            <a:r>
              <a:rPr lang="en-GB" dirty="0" smtClean="0"/>
              <a:t>Simple web-based account creation</a:t>
            </a:r>
          </a:p>
          <a:p>
            <a:endParaRPr lang="en-GB" dirty="0"/>
          </a:p>
          <a:p>
            <a:r>
              <a:rPr lang="en-GB" dirty="0" smtClean="0"/>
              <a:t>Operated by SURF</a:t>
            </a:r>
          </a:p>
          <a:p>
            <a:pPr lvl="1"/>
            <a:r>
              <a:rPr lang="en-GB" dirty="0"/>
              <a:t>https://eva.eduroam.nl/en/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duroam  Visitor Access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3176" t="11673" r="23041" b="12235"/>
          <a:stretch/>
        </p:blipFill>
        <p:spPr>
          <a:xfrm>
            <a:off x="6746790" y="2302201"/>
            <a:ext cx="5262338" cy="403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784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4826" y="1503937"/>
            <a:ext cx="6470405" cy="4351338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dirty="0" smtClean="0"/>
              <a:t>Designed for commercial providers wanting to offer special deals/discounts to academic customers</a:t>
            </a:r>
          </a:p>
          <a:p>
            <a:r>
              <a:rPr lang="en-GB" dirty="0" smtClean="0"/>
              <a:t>Provides simple “lightweight”  authorisation mechanism</a:t>
            </a:r>
          </a:p>
          <a:p>
            <a:pPr lvl="1"/>
            <a:r>
              <a:rPr lang="en-GB" dirty="0" smtClean="0"/>
              <a:t>Offers a plain “Yes/No” answer and optionally “Student/Researcher/Staff” attribute</a:t>
            </a:r>
          </a:p>
          <a:p>
            <a:r>
              <a:rPr lang="en-GB" dirty="0" smtClean="0"/>
              <a:t>Removes the need for each service provider to register as a Service Provider with a national federation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InAcademia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8378" t="9553" r="19662" b="5374"/>
          <a:stretch/>
        </p:blipFill>
        <p:spPr>
          <a:xfrm>
            <a:off x="6735231" y="1721707"/>
            <a:ext cx="4995451" cy="371526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07386" y="5780657"/>
            <a:ext cx="3712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>
                <a:solidFill>
                  <a:srgbClr val="003F5E"/>
                </a:solidFill>
              </a:rPr>
              <a:t>www.inacademia.org</a:t>
            </a:r>
            <a:endParaRPr lang="en-GB" sz="32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714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eduVPN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041" t="15417" r="28784" b="5249"/>
          <a:stretch/>
        </p:blipFill>
        <p:spPr>
          <a:xfrm>
            <a:off x="6022717" y="1367481"/>
            <a:ext cx="5180742" cy="51564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227" y="1935892"/>
            <a:ext cx="509536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3F5E"/>
                </a:solidFill>
              </a:rPr>
              <a:t>Point-to-point personal VPN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F5E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3F5E"/>
                </a:solidFill>
              </a:rPr>
              <a:t>Secures access from public </a:t>
            </a:r>
            <a:r>
              <a:rPr lang="en-GB" sz="2800" dirty="0" err="1" smtClean="0">
                <a:solidFill>
                  <a:srgbClr val="003F5E"/>
                </a:solidFill>
              </a:rPr>
              <a:t>WiFi</a:t>
            </a:r>
            <a:endParaRPr lang="en-GB" sz="2800" dirty="0" smtClean="0">
              <a:solidFill>
                <a:srgbClr val="003F5E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3F5E"/>
                </a:solidFill>
              </a:rPr>
              <a:t>Can bypass Firewall restrictions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3F5E"/>
                </a:solidFill>
              </a:rPr>
              <a:t>Access back to home 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F5E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3F5E"/>
                </a:solidFill>
              </a:rPr>
              <a:t>Due for Launch mid-late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3F5E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3F5E"/>
                </a:solidFill>
              </a:rPr>
              <a:t>Watch </a:t>
            </a:r>
            <a:r>
              <a:rPr lang="en-GB" sz="2800" smtClean="0">
                <a:solidFill>
                  <a:srgbClr val="003F5E"/>
                </a:solidFill>
              </a:rPr>
              <a:t>this space</a:t>
            </a:r>
            <a:endParaRPr lang="en-GB" sz="28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523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ture work.potx" id="{0B3004D3-65EB-4DF1-BA12-07C53A96AB01}" vid="{6986EE3B-13C4-4F0D-B36C-70CF1D44C9CB}"/>
    </a:ext>
  </a:extLst>
</a:theme>
</file>

<file path=ppt/theme/theme2.xml><?xml version="1.0" encoding="utf-8"?>
<a:theme xmlns:a="http://schemas.openxmlformats.org/drawingml/2006/main" name="GEA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570B816-B039-1149-9E8E-B0935BF1B677}" vid="{4A12068A-FD2E-0B45-BB8F-F236C8AA2DA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0C547B1D5DE94C9AC4357D82A4AA93" ma:contentTypeVersion="0" ma:contentTypeDescription="Create a new document." ma:contentTypeScope="" ma:versionID="e83571fbd9d0eab504ef43269d8e6252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aeadc130a09a475bf14a130a350b4aae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Props1.xml><?xml version="1.0" encoding="utf-8"?>
<ds:datastoreItem xmlns:ds="http://schemas.openxmlformats.org/officeDocument/2006/customXml" ds:itemID="{49DB1481-CF3A-4F17-A5F1-D69E11F989A4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53FE90D-B401-46B7-942C-D86B10D7F6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FD943FB-BE63-4EA3-9350-2005CF76D58D}">
  <ds:schemaRefs>
    <ds:schemaRef ds:uri="http://schemas.microsoft.com/sharepoint/v3"/>
    <ds:schemaRef ds:uri="http://schemas.microsoft.com/office/2006/metadata/properties"/>
    <ds:schemaRef ds:uri="e2e8627e-9120-4592-bf70-1c86d23ddb27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http://schemas.microsoft.com/office/infopath/2007/PartnerControls"/>
    <ds:schemaRef ds:uri="33c70a20-266a-45ad-bf4a-dd457e1766d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Tryfon_future work</Template>
  <TotalTime>1302</TotalTime>
  <Words>207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Raleway</vt:lpstr>
      <vt:lpstr>Raleway Light</vt:lpstr>
      <vt:lpstr>Verdana</vt:lpstr>
      <vt:lpstr>GEANT EC Review</vt:lpstr>
      <vt:lpstr>GEANT</vt:lpstr>
      <vt:lpstr>PowerPoint Presentation</vt:lpstr>
      <vt:lpstr>New Services for 2019</vt:lpstr>
      <vt:lpstr>eduroam  Managed IdP</vt:lpstr>
      <vt:lpstr>eduroam  Visitor Access</vt:lpstr>
      <vt:lpstr>InAcademia</vt:lpstr>
      <vt:lpstr>eduVPN</vt:lpstr>
      <vt:lpstr>PowerPoint Presentation</vt:lpstr>
    </vt:vector>
  </TitlesOfParts>
  <Company>DANTE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Bridget Hannigan</dc:creator>
  <cp:lastModifiedBy>Karl Meyer</cp:lastModifiedBy>
  <cp:revision>18</cp:revision>
  <cp:lastPrinted>2016-05-20T16:08:32Z</cp:lastPrinted>
  <dcterms:created xsi:type="dcterms:W3CDTF">2019-01-18T12:37:03Z</dcterms:created>
  <dcterms:modified xsi:type="dcterms:W3CDTF">2019-01-31T11:05:40Z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0x010100290C547B1D5DE94C9AC4357D82A4AA93</vt:lpwstr>
  </property>
</Properties>
</file>