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652" r:id="rId2"/>
    <p:sldMasterId id="2147483662" r:id="rId3"/>
    <p:sldMasterId id="2147483693" r:id="rId4"/>
    <p:sldMasterId id="2147483698" r:id="rId5"/>
    <p:sldMasterId id="2147483665" r:id="rId6"/>
  </p:sldMasterIdLst>
  <p:notesMasterIdLst>
    <p:notesMasterId r:id="rId19"/>
  </p:notesMasterIdLst>
  <p:handoutMasterIdLst>
    <p:handoutMasterId r:id="rId20"/>
  </p:handoutMasterIdLst>
  <p:sldIdLst>
    <p:sldId id="262" r:id="rId7"/>
    <p:sldId id="258" r:id="rId8"/>
    <p:sldId id="257" r:id="rId9"/>
    <p:sldId id="290" r:id="rId10"/>
    <p:sldId id="269" r:id="rId11"/>
    <p:sldId id="292" r:id="rId12"/>
    <p:sldId id="302" r:id="rId13"/>
    <p:sldId id="303" r:id="rId14"/>
    <p:sldId id="294" r:id="rId15"/>
    <p:sldId id="305" r:id="rId16"/>
    <p:sldId id="298" r:id="rId17"/>
    <p:sldId id="267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898"/>
    <a:srgbClr val="003D50"/>
    <a:srgbClr val="0D224C"/>
    <a:srgbClr val="384973"/>
    <a:srgbClr val="007FB3"/>
    <a:srgbClr val="8E1558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5" autoAdjust="0"/>
    <p:restoredTop sz="81491" autoAdjust="0"/>
  </p:normalViewPr>
  <p:slideViewPr>
    <p:cSldViewPr snapToGrid="0" snapToObjects="1" showGuides="1">
      <p:cViewPr varScale="1">
        <p:scale>
          <a:sx n="146" d="100"/>
          <a:sy n="146" d="100"/>
        </p:scale>
        <p:origin x="-1264" y="-112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40621527190699"/>
          <c:y val="4.6230370177296698E-2"/>
          <c:w val="0.74685228758507405"/>
          <c:h val="0.795473166847580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D3-422C-ABA6-7BA0862DC8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D3-422C-ABA6-7BA0862DC864}"/>
              </c:ext>
            </c:extLst>
          </c:dPt>
          <c:dLbls>
            <c:dLbl>
              <c:idx val="0"/>
              <c:layout>
                <c:manualLayout>
                  <c:x val="4.6421414103606298E-2"/>
                  <c:y val="-0.184590264434526"/>
                </c:manualLayout>
              </c:layout>
              <c:tx>
                <c:rich>
                  <a:bodyPr/>
                  <a:lstStyle/>
                  <a:p>
                    <a:r>
                      <a:rPr lang="en-US" sz="1700" dirty="0"/>
                      <a:t>69%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D3-422C-ABA6-7BA0862DC86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700" dirty="0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D3-422C-ABA6-7BA0862DC8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700" b="0" i="0" u="none" strike="noStrike" kern="1200" baseline="0">
                    <a:solidFill>
                      <a:srgbClr val="FFFFFF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HE (including subscriptions)</c:v>
                </c:pt>
                <c:pt idx="1">
                  <c:v>FE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69</c:v>
                </c:pt>
                <c:pt idx="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D3-422C-ABA6-7BA0862DC8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2C384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6.5038998720909097E-2"/>
          <c:y val="0.86508665771440096"/>
          <c:w val="0.86992174441672299"/>
          <c:h val="7.90441641454049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2C3841"/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542C3-9CBA-114D-AD2E-00960A192558}" type="doc">
      <dgm:prSet loTypeId="urn:microsoft.com/office/officeart/2005/8/layout/cycle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27557E-413F-2A4B-B3FF-36C9F3B3A404}">
      <dgm:prSet phldrT="[Text]" custT="1"/>
      <dgm:spPr/>
      <dgm:t>
        <a:bodyPr/>
        <a:lstStyle/>
        <a:p>
          <a:r>
            <a:rPr lang="en-US" sz="1600" dirty="0"/>
            <a:t>Marketing </a:t>
          </a:r>
        </a:p>
      </dgm:t>
    </dgm:pt>
    <dgm:pt modelId="{10732043-72C4-6F4C-8E2D-20342B56D653}" type="parTrans" cxnId="{2979E65A-BCD2-AB47-816E-787A33CAC506}">
      <dgm:prSet/>
      <dgm:spPr/>
      <dgm:t>
        <a:bodyPr/>
        <a:lstStyle/>
        <a:p>
          <a:endParaRPr lang="en-US"/>
        </a:p>
      </dgm:t>
    </dgm:pt>
    <dgm:pt modelId="{DB5CE9FE-78FB-DC4A-B283-B76AA3BAF6E4}" type="sibTrans" cxnId="{2979E65A-BCD2-AB47-816E-787A33CAC506}">
      <dgm:prSet/>
      <dgm:spPr/>
      <dgm:t>
        <a:bodyPr/>
        <a:lstStyle/>
        <a:p>
          <a:endParaRPr lang="en-US"/>
        </a:p>
      </dgm:t>
    </dgm:pt>
    <dgm:pt modelId="{2B04A178-4150-C846-A51E-071175D9A56A}">
      <dgm:prSet phldrT="[Text]" custT="1"/>
      <dgm:spPr/>
      <dgm:t>
        <a:bodyPr/>
        <a:lstStyle/>
        <a:p>
          <a:r>
            <a:rPr lang="en-US" sz="1200" dirty="0"/>
            <a:t>Product marketing planning</a:t>
          </a:r>
        </a:p>
      </dgm:t>
    </dgm:pt>
    <dgm:pt modelId="{527D0589-E784-DC4D-9808-7F6D0D8CB37B}" type="parTrans" cxnId="{D034975C-13BA-564E-9BD8-7C22B3C466D1}">
      <dgm:prSet/>
      <dgm:spPr/>
      <dgm:t>
        <a:bodyPr/>
        <a:lstStyle/>
        <a:p>
          <a:endParaRPr lang="en-US"/>
        </a:p>
      </dgm:t>
    </dgm:pt>
    <dgm:pt modelId="{FC694156-05B3-EA49-B75E-41D885FFC75C}" type="sibTrans" cxnId="{D034975C-13BA-564E-9BD8-7C22B3C466D1}">
      <dgm:prSet/>
      <dgm:spPr/>
      <dgm:t>
        <a:bodyPr/>
        <a:lstStyle/>
        <a:p>
          <a:endParaRPr lang="en-US"/>
        </a:p>
      </dgm:t>
    </dgm:pt>
    <dgm:pt modelId="{C0E053C0-8EAD-C649-94A9-81133524FA56}">
      <dgm:prSet phldrT="[Text]" custT="1"/>
      <dgm:spPr>
        <a:solidFill>
          <a:srgbClr val="00857D"/>
        </a:solidFill>
      </dgm:spPr>
      <dgm:t>
        <a:bodyPr/>
        <a:lstStyle/>
        <a:p>
          <a:r>
            <a:rPr lang="en-US" sz="1600" dirty="0">
              <a:latin typeface="Roboto"/>
              <a:cs typeface="Roboto"/>
            </a:rPr>
            <a:t>Product  &amp;</a:t>
          </a:r>
        </a:p>
        <a:p>
          <a:r>
            <a:rPr lang="en-US" sz="1600" dirty="0">
              <a:latin typeface="Roboto"/>
              <a:cs typeface="Roboto"/>
            </a:rPr>
            <a:t>Portfolio</a:t>
          </a:r>
        </a:p>
      </dgm:t>
    </dgm:pt>
    <dgm:pt modelId="{11A561BD-1098-3240-9368-0DDC1FD13700}" type="parTrans" cxnId="{37D5666F-6A91-FE45-9CFF-1A9AC15DCCF2}">
      <dgm:prSet/>
      <dgm:spPr/>
      <dgm:t>
        <a:bodyPr/>
        <a:lstStyle/>
        <a:p>
          <a:endParaRPr lang="en-US"/>
        </a:p>
      </dgm:t>
    </dgm:pt>
    <dgm:pt modelId="{145ED789-C8E9-3F46-B288-1665EA43962C}" type="sibTrans" cxnId="{37D5666F-6A91-FE45-9CFF-1A9AC15DCCF2}">
      <dgm:prSet/>
      <dgm:spPr/>
      <dgm:t>
        <a:bodyPr/>
        <a:lstStyle/>
        <a:p>
          <a:endParaRPr lang="en-US"/>
        </a:p>
      </dgm:t>
    </dgm:pt>
    <dgm:pt modelId="{A73BEA4A-EEB8-7048-951D-83B5D86EA080}">
      <dgm:prSet phldrT="[Text]" custT="1"/>
      <dgm:spPr/>
      <dgm:t>
        <a:bodyPr/>
        <a:lstStyle/>
        <a:p>
          <a:r>
            <a:rPr lang="en-US" sz="1200" dirty="0"/>
            <a:t>Product &amp; lifecycle management</a:t>
          </a:r>
        </a:p>
      </dgm:t>
    </dgm:pt>
    <dgm:pt modelId="{983687D9-CC6C-434C-A9E3-BCDD476F5CB7}" type="parTrans" cxnId="{687901BF-D073-4745-A505-16E6E87269B7}">
      <dgm:prSet/>
      <dgm:spPr/>
      <dgm:t>
        <a:bodyPr/>
        <a:lstStyle/>
        <a:p>
          <a:endParaRPr lang="en-US"/>
        </a:p>
      </dgm:t>
    </dgm:pt>
    <dgm:pt modelId="{7A2FFC2F-D37B-0C45-B4DA-54946907E208}" type="sibTrans" cxnId="{687901BF-D073-4745-A505-16E6E87269B7}">
      <dgm:prSet/>
      <dgm:spPr/>
      <dgm:t>
        <a:bodyPr/>
        <a:lstStyle/>
        <a:p>
          <a:endParaRPr lang="en-US"/>
        </a:p>
      </dgm:t>
    </dgm:pt>
    <dgm:pt modelId="{181B6F05-BF44-AA43-8333-8641D57814A9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600" dirty="0"/>
            <a:t>Insight</a:t>
          </a:r>
        </a:p>
      </dgm:t>
    </dgm:pt>
    <dgm:pt modelId="{195DE8A2-0EF6-8A48-B30A-574E503E2E73}" type="parTrans" cxnId="{2CAAE2FE-756D-5F4E-96ED-E0A852C9B30F}">
      <dgm:prSet/>
      <dgm:spPr/>
      <dgm:t>
        <a:bodyPr/>
        <a:lstStyle/>
        <a:p>
          <a:endParaRPr lang="en-US"/>
        </a:p>
      </dgm:t>
    </dgm:pt>
    <dgm:pt modelId="{F8A8A0DC-4C03-6B42-8388-714BD14AABDD}" type="sibTrans" cxnId="{2CAAE2FE-756D-5F4E-96ED-E0A852C9B30F}">
      <dgm:prSet/>
      <dgm:spPr/>
      <dgm:t>
        <a:bodyPr/>
        <a:lstStyle/>
        <a:p>
          <a:endParaRPr lang="en-US"/>
        </a:p>
      </dgm:t>
    </dgm:pt>
    <dgm:pt modelId="{7827D226-7E53-9B49-BEA4-F18884479B62}">
      <dgm:prSet phldrT="[Text]" custT="1"/>
      <dgm:spPr/>
      <dgm:t>
        <a:bodyPr/>
        <a:lstStyle/>
        <a:p>
          <a:r>
            <a:rPr lang="en-US" sz="1200" dirty="0"/>
            <a:t>Market research</a:t>
          </a:r>
        </a:p>
      </dgm:t>
    </dgm:pt>
    <dgm:pt modelId="{4E1DDFC1-CE18-7C47-8B15-8C68AC7793DC}" type="parTrans" cxnId="{601315FF-E4FA-4D45-A282-20C71F30C930}">
      <dgm:prSet/>
      <dgm:spPr/>
      <dgm:t>
        <a:bodyPr/>
        <a:lstStyle/>
        <a:p>
          <a:endParaRPr lang="en-US"/>
        </a:p>
      </dgm:t>
    </dgm:pt>
    <dgm:pt modelId="{80F7643A-CA91-ED4F-8C0A-40889582882E}" type="sibTrans" cxnId="{601315FF-E4FA-4D45-A282-20C71F30C930}">
      <dgm:prSet/>
      <dgm:spPr/>
      <dgm:t>
        <a:bodyPr/>
        <a:lstStyle/>
        <a:p>
          <a:endParaRPr lang="en-US"/>
        </a:p>
      </dgm:t>
    </dgm:pt>
    <dgm:pt modelId="{785BAF9C-9DF7-8E45-A0C5-C4802F51668E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600" dirty="0" err="1"/>
            <a:t>Comms</a:t>
          </a:r>
          <a:endParaRPr lang="en-US" sz="1600" dirty="0"/>
        </a:p>
      </dgm:t>
    </dgm:pt>
    <dgm:pt modelId="{E9D6597C-524E-0143-BDF5-BD372C77DD00}" type="parTrans" cxnId="{B7203DBE-1D12-D345-BB68-B0080DCBA268}">
      <dgm:prSet/>
      <dgm:spPr/>
      <dgm:t>
        <a:bodyPr/>
        <a:lstStyle/>
        <a:p>
          <a:endParaRPr lang="en-US"/>
        </a:p>
      </dgm:t>
    </dgm:pt>
    <dgm:pt modelId="{A01788E3-3772-E64C-9A4F-54236CAD3512}" type="sibTrans" cxnId="{B7203DBE-1D12-D345-BB68-B0080DCBA268}">
      <dgm:prSet/>
      <dgm:spPr/>
      <dgm:t>
        <a:bodyPr/>
        <a:lstStyle/>
        <a:p>
          <a:endParaRPr lang="en-US"/>
        </a:p>
      </dgm:t>
    </dgm:pt>
    <dgm:pt modelId="{9B30F1B9-5F9D-7A4C-8BC4-57753A50CD13}">
      <dgm:prSet phldrT="[Text]" custT="1"/>
      <dgm:spPr/>
      <dgm:t>
        <a:bodyPr/>
        <a:lstStyle/>
        <a:p>
          <a:r>
            <a:rPr lang="en-US" sz="1200" dirty="0"/>
            <a:t>Internal/Corporate</a:t>
          </a:r>
        </a:p>
      </dgm:t>
    </dgm:pt>
    <dgm:pt modelId="{DA6E1F54-BC4D-7A47-8516-1DC94ECBE4D8}" type="parTrans" cxnId="{D96C5ED5-5847-0345-8E4D-D3E916BF62CE}">
      <dgm:prSet/>
      <dgm:spPr/>
      <dgm:t>
        <a:bodyPr/>
        <a:lstStyle/>
        <a:p>
          <a:endParaRPr lang="en-US"/>
        </a:p>
      </dgm:t>
    </dgm:pt>
    <dgm:pt modelId="{FB9E23CE-175F-F84F-BCE8-179DB8CA2246}" type="sibTrans" cxnId="{D96C5ED5-5847-0345-8E4D-D3E916BF62CE}">
      <dgm:prSet/>
      <dgm:spPr/>
      <dgm:t>
        <a:bodyPr/>
        <a:lstStyle/>
        <a:p>
          <a:endParaRPr lang="en-US"/>
        </a:p>
      </dgm:t>
    </dgm:pt>
    <dgm:pt modelId="{E8422366-3413-D742-9787-50A384D4CE1D}">
      <dgm:prSet phldrT="[Text]" custT="1"/>
      <dgm:spPr/>
      <dgm:t>
        <a:bodyPr/>
        <a:lstStyle/>
        <a:p>
          <a:r>
            <a:rPr lang="en-US" sz="1200" dirty="0"/>
            <a:t>Portfolio management</a:t>
          </a:r>
        </a:p>
      </dgm:t>
    </dgm:pt>
    <dgm:pt modelId="{C2157F07-7101-C840-B5FD-B8EC9B17393E}" type="parTrans" cxnId="{E6C6CD88-14CC-FA44-918B-1315468BFF32}">
      <dgm:prSet/>
      <dgm:spPr/>
      <dgm:t>
        <a:bodyPr/>
        <a:lstStyle/>
        <a:p>
          <a:endParaRPr lang="en-US"/>
        </a:p>
      </dgm:t>
    </dgm:pt>
    <dgm:pt modelId="{8B4BC940-A0FE-8F47-A962-DCD647978146}" type="sibTrans" cxnId="{E6C6CD88-14CC-FA44-918B-1315468BFF32}">
      <dgm:prSet/>
      <dgm:spPr/>
      <dgm:t>
        <a:bodyPr/>
        <a:lstStyle/>
        <a:p>
          <a:endParaRPr lang="en-US"/>
        </a:p>
      </dgm:t>
    </dgm:pt>
    <dgm:pt modelId="{15CF2DFE-B10C-464B-9E16-32F6BCD47C5B}">
      <dgm:prSet phldrT="[Text]" custT="1"/>
      <dgm:spPr/>
      <dgm:t>
        <a:bodyPr/>
        <a:lstStyle/>
        <a:p>
          <a:r>
            <a:rPr lang="en-US" sz="1200" dirty="0"/>
            <a:t>New ideas</a:t>
          </a:r>
        </a:p>
      </dgm:t>
    </dgm:pt>
    <dgm:pt modelId="{04EE74F4-B569-084F-B189-2870EE10C138}" type="parTrans" cxnId="{6F589B7F-C814-B843-BD71-D51A7083DA55}">
      <dgm:prSet/>
      <dgm:spPr/>
      <dgm:t>
        <a:bodyPr/>
        <a:lstStyle/>
        <a:p>
          <a:endParaRPr lang="en-US"/>
        </a:p>
      </dgm:t>
    </dgm:pt>
    <dgm:pt modelId="{067C6746-6B9C-0748-9344-F3305BE011FC}" type="sibTrans" cxnId="{6F589B7F-C814-B843-BD71-D51A7083DA55}">
      <dgm:prSet/>
      <dgm:spPr/>
      <dgm:t>
        <a:bodyPr/>
        <a:lstStyle/>
        <a:p>
          <a:endParaRPr lang="en-US"/>
        </a:p>
      </dgm:t>
    </dgm:pt>
    <dgm:pt modelId="{E08CCED5-C9BE-8541-8E35-8E2A5A1FA1F5}">
      <dgm:prSet phldrT="[Text]" custT="1"/>
      <dgm:spPr/>
      <dgm:t>
        <a:bodyPr/>
        <a:lstStyle/>
        <a:p>
          <a:r>
            <a:rPr lang="en-US" sz="1200" dirty="0"/>
            <a:t>Member voice</a:t>
          </a:r>
        </a:p>
      </dgm:t>
    </dgm:pt>
    <dgm:pt modelId="{EB868039-AB8E-9D42-B932-3A8BA84EE9BF}" type="parTrans" cxnId="{5FEC2077-3FAA-524B-8FCD-FD3869A380D6}">
      <dgm:prSet/>
      <dgm:spPr/>
      <dgm:t>
        <a:bodyPr/>
        <a:lstStyle/>
        <a:p>
          <a:endParaRPr lang="en-US"/>
        </a:p>
      </dgm:t>
    </dgm:pt>
    <dgm:pt modelId="{EEB16832-F449-FB4F-8DD9-12F9F73C211C}" type="sibTrans" cxnId="{5FEC2077-3FAA-524B-8FCD-FD3869A380D6}">
      <dgm:prSet/>
      <dgm:spPr/>
      <dgm:t>
        <a:bodyPr/>
        <a:lstStyle/>
        <a:p>
          <a:endParaRPr lang="en-US"/>
        </a:p>
      </dgm:t>
    </dgm:pt>
    <dgm:pt modelId="{1D65C505-3ABF-794C-93A7-6D449D51F4C3}">
      <dgm:prSet phldrT="[Text]" custT="1"/>
      <dgm:spPr/>
      <dgm:t>
        <a:bodyPr/>
        <a:lstStyle/>
        <a:p>
          <a:r>
            <a:rPr lang="en-US" sz="1200" dirty="0"/>
            <a:t>Satisfaction &amp; loyalty</a:t>
          </a:r>
        </a:p>
      </dgm:t>
    </dgm:pt>
    <dgm:pt modelId="{4B4ECDCB-F723-874A-A798-5815D1039101}" type="parTrans" cxnId="{AE7FA2CF-6260-9E4C-A061-5C8CC68FBEA9}">
      <dgm:prSet/>
      <dgm:spPr/>
      <dgm:t>
        <a:bodyPr/>
        <a:lstStyle/>
        <a:p>
          <a:endParaRPr lang="en-US"/>
        </a:p>
      </dgm:t>
    </dgm:pt>
    <dgm:pt modelId="{147510B6-5F6A-BA4E-AD94-8F54C94111DE}" type="sibTrans" cxnId="{AE7FA2CF-6260-9E4C-A061-5C8CC68FBEA9}">
      <dgm:prSet/>
      <dgm:spPr/>
      <dgm:t>
        <a:bodyPr/>
        <a:lstStyle/>
        <a:p>
          <a:endParaRPr lang="en-US"/>
        </a:p>
      </dgm:t>
    </dgm:pt>
    <dgm:pt modelId="{E8234A90-7F84-1C49-AAD6-D35945E81F47}">
      <dgm:prSet phldrT="[Text]" custT="1"/>
      <dgm:spPr/>
      <dgm:t>
        <a:bodyPr/>
        <a:lstStyle/>
        <a:p>
          <a:r>
            <a:rPr lang="en-US" sz="1200" dirty="0"/>
            <a:t>Sector intelligence</a:t>
          </a:r>
        </a:p>
      </dgm:t>
    </dgm:pt>
    <dgm:pt modelId="{F98D2DF8-445C-2A4A-BD2C-0D62900E7A81}" type="parTrans" cxnId="{ABB19C41-9DBA-724A-B263-CC98D1F7B1B5}">
      <dgm:prSet/>
      <dgm:spPr/>
      <dgm:t>
        <a:bodyPr/>
        <a:lstStyle/>
        <a:p>
          <a:endParaRPr lang="en-US"/>
        </a:p>
      </dgm:t>
    </dgm:pt>
    <dgm:pt modelId="{9CB7BBF7-4B3A-884B-A273-F7CBB4926CE5}" type="sibTrans" cxnId="{ABB19C41-9DBA-724A-B263-CC98D1F7B1B5}">
      <dgm:prSet/>
      <dgm:spPr/>
      <dgm:t>
        <a:bodyPr/>
        <a:lstStyle/>
        <a:p>
          <a:endParaRPr lang="en-US"/>
        </a:p>
      </dgm:t>
    </dgm:pt>
    <dgm:pt modelId="{E53A1619-0354-7844-A3CE-B2A1FFB4DD6A}">
      <dgm:prSet phldrT="[Text]" custT="1"/>
      <dgm:spPr/>
      <dgm:t>
        <a:bodyPr/>
        <a:lstStyle/>
        <a:p>
          <a:r>
            <a:rPr lang="en-US" sz="1200" dirty="0"/>
            <a:t>Digital platforms</a:t>
          </a:r>
        </a:p>
      </dgm:t>
    </dgm:pt>
    <dgm:pt modelId="{77B8AB65-4AB9-1C42-9BD4-8E7D9AAF31F6}" type="parTrans" cxnId="{600E4A9D-3A26-8741-BF1F-7D3E5CADA4CA}">
      <dgm:prSet/>
      <dgm:spPr/>
      <dgm:t>
        <a:bodyPr/>
        <a:lstStyle/>
        <a:p>
          <a:endParaRPr lang="en-US"/>
        </a:p>
      </dgm:t>
    </dgm:pt>
    <dgm:pt modelId="{B32636EF-0395-0B40-BBE9-B22E991A5AB2}" type="sibTrans" cxnId="{600E4A9D-3A26-8741-BF1F-7D3E5CADA4CA}">
      <dgm:prSet/>
      <dgm:spPr/>
      <dgm:t>
        <a:bodyPr/>
        <a:lstStyle/>
        <a:p>
          <a:endParaRPr lang="en-US"/>
        </a:p>
      </dgm:t>
    </dgm:pt>
    <dgm:pt modelId="{94A1498F-61DA-614D-B951-B31F09AE7317}">
      <dgm:prSet phldrT="[Text]" custT="1"/>
      <dgm:spPr/>
      <dgm:t>
        <a:bodyPr/>
        <a:lstStyle/>
        <a:p>
          <a:r>
            <a:rPr lang="en-US" sz="1200" dirty="0"/>
            <a:t>Public affairs</a:t>
          </a:r>
        </a:p>
      </dgm:t>
    </dgm:pt>
    <dgm:pt modelId="{533A8923-996F-914A-B840-C7F2CF902CD0}" type="parTrans" cxnId="{E985B6C4-3F92-C847-AC4A-DE0A2BA2DE16}">
      <dgm:prSet/>
      <dgm:spPr/>
      <dgm:t>
        <a:bodyPr/>
        <a:lstStyle/>
        <a:p>
          <a:endParaRPr lang="en-US"/>
        </a:p>
      </dgm:t>
    </dgm:pt>
    <dgm:pt modelId="{CB11996B-2C10-0043-83B7-5C52A3124356}" type="sibTrans" cxnId="{E985B6C4-3F92-C847-AC4A-DE0A2BA2DE16}">
      <dgm:prSet/>
      <dgm:spPr/>
      <dgm:t>
        <a:bodyPr/>
        <a:lstStyle/>
        <a:p>
          <a:endParaRPr lang="en-US"/>
        </a:p>
      </dgm:t>
    </dgm:pt>
    <dgm:pt modelId="{1138FB65-D0F9-DA4E-932E-D3C4086115EB}">
      <dgm:prSet phldrT="[Text]" custT="1"/>
      <dgm:spPr/>
      <dgm:t>
        <a:bodyPr/>
        <a:lstStyle/>
        <a:p>
          <a:r>
            <a:rPr lang="en-US" sz="1200" dirty="0"/>
            <a:t>Press &amp; Media</a:t>
          </a:r>
        </a:p>
      </dgm:t>
    </dgm:pt>
    <dgm:pt modelId="{6E23E2A4-F198-934A-A3C7-93406E39BFC7}" type="parTrans" cxnId="{DFCB90E2-F5E8-4247-8987-F10726BD8307}">
      <dgm:prSet/>
      <dgm:spPr/>
      <dgm:t>
        <a:bodyPr/>
        <a:lstStyle/>
        <a:p>
          <a:endParaRPr lang="en-US"/>
        </a:p>
      </dgm:t>
    </dgm:pt>
    <dgm:pt modelId="{C47BDA37-F45D-944F-BBC9-4A1758C901CA}" type="sibTrans" cxnId="{DFCB90E2-F5E8-4247-8987-F10726BD8307}">
      <dgm:prSet/>
      <dgm:spPr/>
      <dgm:t>
        <a:bodyPr/>
        <a:lstStyle/>
        <a:p>
          <a:endParaRPr lang="en-US"/>
        </a:p>
      </dgm:t>
    </dgm:pt>
    <dgm:pt modelId="{A08289AD-7B78-9D4F-BD2E-991F6CF605DD}">
      <dgm:prSet phldrT="[Text]" custT="1"/>
      <dgm:spPr/>
      <dgm:t>
        <a:bodyPr/>
        <a:lstStyle/>
        <a:p>
          <a:r>
            <a:rPr lang="en-US" sz="1200" dirty="0"/>
            <a:t>Content</a:t>
          </a:r>
        </a:p>
      </dgm:t>
    </dgm:pt>
    <dgm:pt modelId="{CE46F760-D2B3-3C4C-B283-2B41065A0599}" type="parTrans" cxnId="{CE2EC853-0439-A343-93C1-6C6E1AE21A02}">
      <dgm:prSet/>
      <dgm:spPr/>
      <dgm:t>
        <a:bodyPr/>
        <a:lstStyle/>
        <a:p>
          <a:endParaRPr lang="en-US"/>
        </a:p>
      </dgm:t>
    </dgm:pt>
    <dgm:pt modelId="{1DF8D693-6917-5442-A95B-754F8DBEC859}" type="sibTrans" cxnId="{CE2EC853-0439-A343-93C1-6C6E1AE21A02}">
      <dgm:prSet/>
      <dgm:spPr/>
      <dgm:t>
        <a:bodyPr/>
        <a:lstStyle/>
        <a:p>
          <a:endParaRPr lang="en-US"/>
        </a:p>
      </dgm:t>
    </dgm:pt>
    <dgm:pt modelId="{1C16B974-69AA-D24A-A8AD-E89BD6322C28}">
      <dgm:prSet phldrT="[Text]" custT="1"/>
      <dgm:spPr/>
      <dgm:t>
        <a:bodyPr/>
        <a:lstStyle/>
        <a:p>
          <a:r>
            <a:rPr lang="en-US" sz="1200" dirty="0"/>
            <a:t>Multimedia</a:t>
          </a:r>
        </a:p>
      </dgm:t>
    </dgm:pt>
    <dgm:pt modelId="{58044412-1292-5143-AF7F-C70DFC8E2F96}" type="parTrans" cxnId="{4CB644CB-53AF-074B-9A10-6B333C7C2BBE}">
      <dgm:prSet/>
      <dgm:spPr/>
      <dgm:t>
        <a:bodyPr/>
        <a:lstStyle/>
        <a:p>
          <a:endParaRPr lang="en-US"/>
        </a:p>
      </dgm:t>
    </dgm:pt>
    <dgm:pt modelId="{F1326F9B-C91E-614F-949D-EC149DA4B69E}" type="sibTrans" cxnId="{4CB644CB-53AF-074B-9A10-6B333C7C2BBE}">
      <dgm:prSet/>
      <dgm:spPr/>
      <dgm:t>
        <a:bodyPr/>
        <a:lstStyle/>
        <a:p>
          <a:endParaRPr lang="en-US"/>
        </a:p>
      </dgm:t>
    </dgm:pt>
    <dgm:pt modelId="{8A358815-7FE2-5A4E-9944-C74D3F04EAFA}">
      <dgm:prSet phldrT="[Text]" custT="1"/>
      <dgm:spPr/>
      <dgm:t>
        <a:bodyPr/>
        <a:lstStyle/>
        <a:p>
          <a:r>
            <a:rPr lang="en-US" sz="1200" dirty="0"/>
            <a:t>Brand </a:t>
          </a:r>
        </a:p>
      </dgm:t>
    </dgm:pt>
    <dgm:pt modelId="{C89578BE-ACF4-664C-A2B7-11B1BF5743C8}" type="parTrans" cxnId="{3908D3B6-47E5-E74C-9CA4-A042CC4F6163}">
      <dgm:prSet/>
      <dgm:spPr/>
      <dgm:t>
        <a:bodyPr/>
        <a:lstStyle/>
        <a:p>
          <a:endParaRPr lang="en-US"/>
        </a:p>
      </dgm:t>
    </dgm:pt>
    <dgm:pt modelId="{968A73F7-75D6-9C4A-9246-9DC2B0BEC127}" type="sibTrans" cxnId="{3908D3B6-47E5-E74C-9CA4-A042CC4F6163}">
      <dgm:prSet/>
      <dgm:spPr/>
      <dgm:t>
        <a:bodyPr/>
        <a:lstStyle/>
        <a:p>
          <a:endParaRPr lang="en-US"/>
        </a:p>
      </dgm:t>
    </dgm:pt>
    <dgm:pt modelId="{D2A560F2-586F-CE47-AD6F-57E098F77DC0}">
      <dgm:prSet phldrT="[Text]" custT="1"/>
      <dgm:spPr/>
      <dgm:t>
        <a:bodyPr/>
        <a:lstStyle/>
        <a:p>
          <a:r>
            <a:rPr lang="en-US" sz="1200" dirty="0"/>
            <a:t>Production</a:t>
          </a:r>
        </a:p>
      </dgm:t>
    </dgm:pt>
    <dgm:pt modelId="{707ADA92-0740-0143-B8C4-26CA2D48D0B5}" type="parTrans" cxnId="{116A2EEE-DCDA-FE43-9C9E-E368CE8C3FE8}">
      <dgm:prSet/>
      <dgm:spPr/>
      <dgm:t>
        <a:bodyPr/>
        <a:lstStyle/>
        <a:p>
          <a:endParaRPr lang="en-US"/>
        </a:p>
      </dgm:t>
    </dgm:pt>
    <dgm:pt modelId="{9DBB1EA1-B09B-6240-9DB5-706AC753619B}" type="sibTrans" cxnId="{116A2EEE-DCDA-FE43-9C9E-E368CE8C3FE8}">
      <dgm:prSet/>
      <dgm:spPr/>
      <dgm:t>
        <a:bodyPr/>
        <a:lstStyle/>
        <a:p>
          <a:endParaRPr lang="en-US"/>
        </a:p>
      </dgm:t>
    </dgm:pt>
    <dgm:pt modelId="{424790E4-C8D1-F446-B699-769E2EEBAD67}" type="pres">
      <dgm:prSet presAssocID="{D32542C3-9CBA-114D-AD2E-00960A19255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05631301-1CDD-1B4D-87A8-79E895D25AC0}" type="pres">
      <dgm:prSet presAssocID="{D32542C3-9CBA-114D-AD2E-00960A192558}" presName="children" presStyleCnt="0"/>
      <dgm:spPr/>
    </dgm:pt>
    <dgm:pt modelId="{246BA33E-C108-634E-9794-6BF808CC6A8B}" type="pres">
      <dgm:prSet presAssocID="{D32542C3-9CBA-114D-AD2E-00960A192558}" presName="child1group" presStyleCnt="0"/>
      <dgm:spPr/>
    </dgm:pt>
    <dgm:pt modelId="{2404706A-B479-DC45-A2B9-95B98F7DB08B}" type="pres">
      <dgm:prSet presAssocID="{D32542C3-9CBA-114D-AD2E-00960A192558}" presName="child1" presStyleLbl="bgAcc1" presStyleIdx="0" presStyleCnt="4" custScaleX="133492" custScaleY="103704"/>
      <dgm:spPr/>
    </dgm:pt>
    <dgm:pt modelId="{82D86DBC-4370-484C-AD2E-2B9446046D1A}" type="pres">
      <dgm:prSet presAssocID="{D32542C3-9CBA-114D-AD2E-00960A192558}" presName="child1Text" presStyleLbl="bgAcc1" presStyleIdx="0" presStyleCnt="4">
        <dgm:presLayoutVars>
          <dgm:bulletEnabled val="1"/>
        </dgm:presLayoutVars>
      </dgm:prSet>
      <dgm:spPr/>
    </dgm:pt>
    <dgm:pt modelId="{A4A1E4F4-6B9F-4F4E-AB56-0529C38C6D65}" type="pres">
      <dgm:prSet presAssocID="{D32542C3-9CBA-114D-AD2E-00960A192558}" presName="child2group" presStyleCnt="0"/>
      <dgm:spPr/>
    </dgm:pt>
    <dgm:pt modelId="{B7B3464C-40F4-1743-B6E1-0F4A11966DED}" type="pres">
      <dgm:prSet presAssocID="{D32542C3-9CBA-114D-AD2E-00960A192558}" presName="child2" presStyleLbl="bgAcc1" presStyleIdx="1" presStyleCnt="4" custScaleX="135836" custScaleY="106017" custLinFactNeighborX="13600"/>
      <dgm:spPr/>
    </dgm:pt>
    <dgm:pt modelId="{0A37B625-D3A0-B34A-861B-400A3C08FB8C}" type="pres">
      <dgm:prSet presAssocID="{D32542C3-9CBA-114D-AD2E-00960A192558}" presName="child2Text" presStyleLbl="bgAcc1" presStyleIdx="1" presStyleCnt="4">
        <dgm:presLayoutVars>
          <dgm:bulletEnabled val="1"/>
        </dgm:presLayoutVars>
      </dgm:prSet>
      <dgm:spPr/>
    </dgm:pt>
    <dgm:pt modelId="{58BA24BA-8FDB-1545-AB33-0930A7B7123B}" type="pres">
      <dgm:prSet presAssocID="{D32542C3-9CBA-114D-AD2E-00960A192558}" presName="child3group" presStyleCnt="0"/>
      <dgm:spPr/>
    </dgm:pt>
    <dgm:pt modelId="{6F943417-5F37-CF43-9FC2-E469D25611BF}" type="pres">
      <dgm:prSet presAssocID="{D32542C3-9CBA-114D-AD2E-00960A192558}" presName="child3" presStyleLbl="bgAcc1" presStyleIdx="2" presStyleCnt="4" custScaleX="132151" custLinFactNeighborX="18394"/>
      <dgm:spPr/>
    </dgm:pt>
    <dgm:pt modelId="{776983B0-89EE-DD4B-90AD-478E2ABD6F60}" type="pres">
      <dgm:prSet presAssocID="{D32542C3-9CBA-114D-AD2E-00960A192558}" presName="child3Text" presStyleLbl="bgAcc1" presStyleIdx="2" presStyleCnt="4">
        <dgm:presLayoutVars>
          <dgm:bulletEnabled val="1"/>
        </dgm:presLayoutVars>
      </dgm:prSet>
      <dgm:spPr/>
    </dgm:pt>
    <dgm:pt modelId="{577CA0DC-EBB8-0247-8DDF-83F03D4F2F21}" type="pres">
      <dgm:prSet presAssocID="{D32542C3-9CBA-114D-AD2E-00960A192558}" presName="child4group" presStyleCnt="0"/>
      <dgm:spPr/>
    </dgm:pt>
    <dgm:pt modelId="{5C308AFF-CB64-AC41-8A19-318A43CEA6BF}" type="pres">
      <dgm:prSet presAssocID="{D32542C3-9CBA-114D-AD2E-00960A192558}" presName="child4" presStyleLbl="bgAcc1" presStyleIdx="3" presStyleCnt="4" custScaleX="128539" custScaleY="104583"/>
      <dgm:spPr/>
    </dgm:pt>
    <dgm:pt modelId="{A4E561D1-1E3E-624D-87D7-4127B2686B52}" type="pres">
      <dgm:prSet presAssocID="{D32542C3-9CBA-114D-AD2E-00960A192558}" presName="child4Text" presStyleLbl="bgAcc1" presStyleIdx="3" presStyleCnt="4">
        <dgm:presLayoutVars>
          <dgm:bulletEnabled val="1"/>
        </dgm:presLayoutVars>
      </dgm:prSet>
      <dgm:spPr/>
    </dgm:pt>
    <dgm:pt modelId="{6B4F57B1-10F9-5145-A121-5BEC173E5690}" type="pres">
      <dgm:prSet presAssocID="{D32542C3-9CBA-114D-AD2E-00960A192558}" presName="childPlaceholder" presStyleCnt="0"/>
      <dgm:spPr/>
    </dgm:pt>
    <dgm:pt modelId="{8F6C9FEE-3C19-BF4D-BB39-4FDFF6EBC87F}" type="pres">
      <dgm:prSet presAssocID="{D32542C3-9CBA-114D-AD2E-00960A192558}" presName="circle" presStyleCnt="0"/>
      <dgm:spPr/>
    </dgm:pt>
    <dgm:pt modelId="{AAAD4A08-00BA-8B44-B50E-1B159D239309}" type="pres">
      <dgm:prSet presAssocID="{D32542C3-9CBA-114D-AD2E-00960A192558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73FF85C-7961-134E-BE24-C5676599BC4E}" type="pres">
      <dgm:prSet presAssocID="{D32542C3-9CBA-114D-AD2E-00960A192558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027AA26A-350E-FB4A-AE78-FF26529FDEBB}" type="pres">
      <dgm:prSet presAssocID="{D32542C3-9CBA-114D-AD2E-00960A192558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0B3A1580-E993-9A46-A404-6DE91E487F72}" type="pres">
      <dgm:prSet presAssocID="{D32542C3-9CBA-114D-AD2E-00960A192558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C92C50B-1002-7646-BBE6-B9428BAFF9FE}" type="pres">
      <dgm:prSet presAssocID="{D32542C3-9CBA-114D-AD2E-00960A192558}" presName="quadrantPlaceholder" presStyleCnt="0"/>
      <dgm:spPr/>
    </dgm:pt>
    <dgm:pt modelId="{ACBB76A9-8F77-4F45-ABB5-E75FA8E85FA5}" type="pres">
      <dgm:prSet presAssocID="{D32542C3-9CBA-114D-AD2E-00960A192558}" presName="center1" presStyleLbl="fgShp" presStyleIdx="0" presStyleCnt="2"/>
      <dgm:spPr/>
    </dgm:pt>
    <dgm:pt modelId="{8809F4B8-7712-814E-A5C6-E1BA34B833DE}" type="pres">
      <dgm:prSet presAssocID="{D32542C3-9CBA-114D-AD2E-00960A192558}" presName="center2" presStyleLbl="fgShp" presStyleIdx="1" presStyleCnt="2"/>
      <dgm:spPr/>
    </dgm:pt>
  </dgm:ptLst>
  <dgm:cxnLst>
    <dgm:cxn modelId="{FDBA1405-17D3-4041-B179-186FD22FB2CE}" type="presOf" srcId="{8A358815-7FE2-5A4E-9944-C74D3F04EAFA}" destId="{82D86DBC-4370-484C-AD2E-2B9446046D1A}" srcOrd="1" destOrd="2" presId="urn:microsoft.com/office/officeart/2005/8/layout/cycle4"/>
    <dgm:cxn modelId="{2636B609-C97B-6E4A-8C65-8A8078B39324}" type="presOf" srcId="{E8422366-3413-D742-9787-50A384D4CE1D}" destId="{0A37B625-D3A0-B34A-861B-400A3C08FB8C}" srcOrd="1" destOrd="1" presId="urn:microsoft.com/office/officeart/2005/8/layout/cycle4"/>
    <dgm:cxn modelId="{596FA40B-8E0D-6945-B287-482818FA33E7}" type="presOf" srcId="{E08CCED5-C9BE-8541-8E35-8E2A5A1FA1F5}" destId="{6F943417-5F37-CF43-9FC2-E469D25611BF}" srcOrd="0" destOrd="1" presId="urn:microsoft.com/office/officeart/2005/8/layout/cycle4"/>
    <dgm:cxn modelId="{91EF4917-FA5E-C64B-AAA5-F29E115375DB}" type="presOf" srcId="{1138FB65-D0F9-DA4E-932E-D3C4086115EB}" destId="{A4E561D1-1E3E-624D-87D7-4127B2686B52}" srcOrd="1" destOrd="3" presId="urn:microsoft.com/office/officeart/2005/8/layout/cycle4"/>
    <dgm:cxn modelId="{3BAF2327-3E8E-A149-9E59-516FAD039CD5}" type="presOf" srcId="{A73BEA4A-EEB8-7048-951D-83B5D86EA080}" destId="{0A37B625-D3A0-B34A-861B-400A3C08FB8C}" srcOrd="1" destOrd="0" presId="urn:microsoft.com/office/officeart/2005/8/layout/cycle4"/>
    <dgm:cxn modelId="{3BC63927-1D44-1744-A3A5-308AB712BA5A}" type="presOf" srcId="{C0E053C0-8EAD-C649-94A9-81133524FA56}" destId="{773FF85C-7961-134E-BE24-C5676599BC4E}" srcOrd="0" destOrd="0" presId="urn:microsoft.com/office/officeart/2005/8/layout/cycle4"/>
    <dgm:cxn modelId="{F1619635-A4E4-DA49-A71A-D852463BED81}" type="presOf" srcId="{94A1498F-61DA-614D-B951-B31F09AE7317}" destId="{5C308AFF-CB64-AC41-8A19-318A43CEA6BF}" srcOrd="0" destOrd="2" presId="urn:microsoft.com/office/officeart/2005/8/layout/cycle4"/>
    <dgm:cxn modelId="{A8BDBF38-8129-1A44-BFD5-419C69C099D0}" type="presOf" srcId="{1C16B974-69AA-D24A-A8AD-E89BD6322C28}" destId="{2404706A-B479-DC45-A2B9-95B98F7DB08B}" srcOrd="0" destOrd="1" presId="urn:microsoft.com/office/officeart/2005/8/layout/cycle4"/>
    <dgm:cxn modelId="{8F6EC85B-966C-7E44-8636-0A25012D7681}" type="presOf" srcId="{7827D226-7E53-9B49-BEA4-F18884479B62}" destId="{776983B0-89EE-DD4B-90AD-478E2ABD6F60}" srcOrd="1" destOrd="0" presId="urn:microsoft.com/office/officeart/2005/8/layout/cycle4"/>
    <dgm:cxn modelId="{D034975C-13BA-564E-9BD8-7C22B3C466D1}" srcId="{BF27557E-413F-2A4B-B3FF-36C9F3B3A404}" destId="{2B04A178-4150-C846-A51E-071175D9A56A}" srcOrd="0" destOrd="0" parTransId="{527D0589-E784-DC4D-9808-7F6D0D8CB37B}" sibTransId="{FC694156-05B3-EA49-B75E-41D885FFC75C}"/>
    <dgm:cxn modelId="{56A36041-4947-0E47-8CB4-504431615893}" type="presOf" srcId="{2B04A178-4150-C846-A51E-071175D9A56A}" destId="{2404706A-B479-DC45-A2B9-95B98F7DB08B}" srcOrd="0" destOrd="0" presId="urn:microsoft.com/office/officeart/2005/8/layout/cycle4"/>
    <dgm:cxn modelId="{ABB19C41-9DBA-724A-B263-CC98D1F7B1B5}" srcId="{181B6F05-BF44-AA43-8333-8641D57814A9}" destId="{E8234A90-7F84-1C49-AAD6-D35945E81F47}" srcOrd="3" destOrd="0" parTransId="{F98D2DF8-445C-2A4A-BD2C-0D62900E7A81}" sibTransId="{9CB7BBF7-4B3A-884B-A273-F7CBB4926CE5}"/>
    <dgm:cxn modelId="{26D87A64-E0C9-DA4F-AB01-E1E96C29F08F}" type="presOf" srcId="{E8422366-3413-D742-9787-50A384D4CE1D}" destId="{B7B3464C-40F4-1743-B6E1-0F4A11966DED}" srcOrd="0" destOrd="1" presId="urn:microsoft.com/office/officeart/2005/8/layout/cycle4"/>
    <dgm:cxn modelId="{65627F4B-839F-2147-812E-0A9D87F4A90B}" type="presOf" srcId="{785BAF9C-9DF7-8E45-A0C5-C4802F51668E}" destId="{0B3A1580-E993-9A46-A404-6DE91E487F72}" srcOrd="0" destOrd="0" presId="urn:microsoft.com/office/officeart/2005/8/layout/cycle4"/>
    <dgm:cxn modelId="{37D5666F-6A91-FE45-9CFF-1A9AC15DCCF2}" srcId="{D32542C3-9CBA-114D-AD2E-00960A192558}" destId="{C0E053C0-8EAD-C649-94A9-81133524FA56}" srcOrd="1" destOrd="0" parTransId="{11A561BD-1098-3240-9368-0DDC1FD13700}" sibTransId="{145ED789-C8E9-3F46-B288-1665EA43962C}"/>
    <dgm:cxn modelId="{CE2EC853-0439-A343-93C1-6C6E1AE21A02}" srcId="{785BAF9C-9DF7-8E45-A0C5-C4802F51668E}" destId="{A08289AD-7B78-9D4F-BD2E-991F6CF605DD}" srcOrd="4" destOrd="0" parTransId="{CE46F760-D2B3-3C4C-B283-2B41065A0599}" sibTransId="{1DF8D693-6917-5442-A95B-754F8DBEC859}"/>
    <dgm:cxn modelId="{5FEC2077-3FAA-524B-8FCD-FD3869A380D6}" srcId="{181B6F05-BF44-AA43-8333-8641D57814A9}" destId="{E08CCED5-C9BE-8541-8E35-8E2A5A1FA1F5}" srcOrd="1" destOrd="0" parTransId="{EB868039-AB8E-9D42-B932-3A8BA84EE9BF}" sibTransId="{EEB16832-F449-FB4F-8DD9-12F9F73C211C}"/>
    <dgm:cxn modelId="{D6024978-EF29-C946-9755-C4E7E557A52C}" type="presOf" srcId="{7827D226-7E53-9B49-BEA4-F18884479B62}" destId="{6F943417-5F37-CF43-9FC2-E469D25611BF}" srcOrd="0" destOrd="0" presId="urn:microsoft.com/office/officeart/2005/8/layout/cycle4"/>
    <dgm:cxn modelId="{3B458258-F952-6244-9F66-0EFA13E82020}" type="presOf" srcId="{E08CCED5-C9BE-8541-8E35-8E2A5A1FA1F5}" destId="{776983B0-89EE-DD4B-90AD-478E2ABD6F60}" srcOrd="1" destOrd="1" presId="urn:microsoft.com/office/officeart/2005/8/layout/cycle4"/>
    <dgm:cxn modelId="{2979E65A-BCD2-AB47-816E-787A33CAC506}" srcId="{D32542C3-9CBA-114D-AD2E-00960A192558}" destId="{BF27557E-413F-2A4B-B3FF-36C9F3B3A404}" srcOrd="0" destOrd="0" parTransId="{10732043-72C4-6F4C-8E2D-20342B56D653}" sibTransId="{DB5CE9FE-78FB-DC4A-B283-B76AA3BAF6E4}"/>
    <dgm:cxn modelId="{00EF687D-A6AC-6C4E-AF51-1CD3A41260FB}" type="presOf" srcId="{1138FB65-D0F9-DA4E-932E-D3C4086115EB}" destId="{5C308AFF-CB64-AC41-8A19-318A43CEA6BF}" srcOrd="0" destOrd="3" presId="urn:microsoft.com/office/officeart/2005/8/layout/cycle4"/>
    <dgm:cxn modelId="{A6807A7F-62ED-8E4A-A223-C2D2F5097514}" type="presOf" srcId="{A73BEA4A-EEB8-7048-951D-83B5D86EA080}" destId="{B7B3464C-40F4-1743-B6E1-0F4A11966DED}" srcOrd="0" destOrd="0" presId="urn:microsoft.com/office/officeart/2005/8/layout/cycle4"/>
    <dgm:cxn modelId="{6F589B7F-C814-B843-BD71-D51A7083DA55}" srcId="{C0E053C0-8EAD-C649-94A9-81133524FA56}" destId="{15CF2DFE-B10C-464B-9E16-32F6BCD47C5B}" srcOrd="2" destOrd="0" parTransId="{04EE74F4-B569-084F-B189-2870EE10C138}" sibTransId="{067C6746-6B9C-0748-9344-F3305BE011FC}"/>
    <dgm:cxn modelId="{99F3A184-EEF4-9E44-BEAD-C7E49FE3B9A0}" type="presOf" srcId="{9B30F1B9-5F9D-7A4C-8BC4-57753A50CD13}" destId="{5C308AFF-CB64-AC41-8A19-318A43CEA6BF}" srcOrd="0" destOrd="0" presId="urn:microsoft.com/office/officeart/2005/8/layout/cycle4"/>
    <dgm:cxn modelId="{E6C6CD88-14CC-FA44-918B-1315468BFF32}" srcId="{C0E053C0-8EAD-C649-94A9-81133524FA56}" destId="{E8422366-3413-D742-9787-50A384D4CE1D}" srcOrd="1" destOrd="0" parTransId="{C2157F07-7101-C840-B5FD-B8EC9B17393E}" sibTransId="{8B4BC940-A0FE-8F47-A962-DCD647978146}"/>
    <dgm:cxn modelId="{2137DB88-5704-2140-815D-5D5B0CE1598D}" type="presOf" srcId="{E53A1619-0354-7844-A3CE-B2A1FFB4DD6A}" destId="{A4E561D1-1E3E-624D-87D7-4127B2686B52}" srcOrd="1" destOrd="1" presId="urn:microsoft.com/office/officeart/2005/8/layout/cycle4"/>
    <dgm:cxn modelId="{C00CF288-12F9-664F-8708-7B4602A8F96A}" type="presOf" srcId="{1D65C505-3ABF-794C-93A7-6D449D51F4C3}" destId="{6F943417-5F37-CF43-9FC2-E469D25611BF}" srcOrd="0" destOrd="2" presId="urn:microsoft.com/office/officeart/2005/8/layout/cycle4"/>
    <dgm:cxn modelId="{8568E189-2023-8B48-8939-070DFFCBF6EE}" type="presOf" srcId="{9B30F1B9-5F9D-7A4C-8BC4-57753A50CD13}" destId="{A4E561D1-1E3E-624D-87D7-4127B2686B52}" srcOrd="1" destOrd="0" presId="urn:microsoft.com/office/officeart/2005/8/layout/cycle4"/>
    <dgm:cxn modelId="{936DC18F-A355-3844-95D8-0F66C1F03BE3}" type="presOf" srcId="{94A1498F-61DA-614D-B951-B31F09AE7317}" destId="{A4E561D1-1E3E-624D-87D7-4127B2686B52}" srcOrd="1" destOrd="2" presId="urn:microsoft.com/office/officeart/2005/8/layout/cycle4"/>
    <dgm:cxn modelId="{05D4ED93-B29E-C347-BDCE-6B81F77679B9}" type="presOf" srcId="{E53A1619-0354-7844-A3CE-B2A1FFB4DD6A}" destId="{5C308AFF-CB64-AC41-8A19-318A43CEA6BF}" srcOrd="0" destOrd="1" presId="urn:microsoft.com/office/officeart/2005/8/layout/cycle4"/>
    <dgm:cxn modelId="{600E4A9D-3A26-8741-BF1F-7D3E5CADA4CA}" srcId="{785BAF9C-9DF7-8E45-A0C5-C4802F51668E}" destId="{E53A1619-0354-7844-A3CE-B2A1FFB4DD6A}" srcOrd="1" destOrd="0" parTransId="{77B8AB65-4AB9-1C42-9BD4-8E7D9AAF31F6}" sibTransId="{B32636EF-0395-0B40-BBE9-B22E991A5AB2}"/>
    <dgm:cxn modelId="{E3D621A9-4541-5649-AD79-67CC6A35CCF8}" type="presOf" srcId="{15CF2DFE-B10C-464B-9E16-32F6BCD47C5B}" destId="{B7B3464C-40F4-1743-B6E1-0F4A11966DED}" srcOrd="0" destOrd="2" presId="urn:microsoft.com/office/officeart/2005/8/layout/cycle4"/>
    <dgm:cxn modelId="{340DC5A9-5572-FB4E-8836-2567099AEA7F}" type="presOf" srcId="{181B6F05-BF44-AA43-8333-8641D57814A9}" destId="{027AA26A-350E-FB4A-AE78-FF26529FDEBB}" srcOrd="0" destOrd="0" presId="urn:microsoft.com/office/officeart/2005/8/layout/cycle4"/>
    <dgm:cxn modelId="{BF2BC6A9-4811-BF47-979B-EB42F7E92D61}" type="presOf" srcId="{8A358815-7FE2-5A4E-9944-C74D3F04EAFA}" destId="{2404706A-B479-DC45-A2B9-95B98F7DB08B}" srcOrd="0" destOrd="2" presId="urn:microsoft.com/office/officeart/2005/8/layout/cycle4"/>
    <dgm:cxn modelId="{426EAFAB-2B79-5244-ABA6-5132458A1E91}" type="presOf" srcId="{1D65C505-3ABF-794C-93A7-6D449D51F4C3}" destId="{776983B0-89EE-DD4B-90AD-478E2ABD6F60}" srcOrd="1" destOrd="2" presId="urn:microsoft.com/office/officeart/2005/8/layout/cycle4"/>
    <dgm:cxn modelId="{D68713AF-0D02-9845-B6A3-24B34E705C6F}" type="presOf" srcId="{15CF2DFE-B10C-464B-9E16-32F6BCD47C5B}" destId="{0A37B625-D3A0-B34A-861B-400A3C08FB8C}" srcOrd="1" destOrd="2" presId="urn:microsoft.com/office/officeart/2005/8/layout/cycle4"/>
    <dgm:cxn modelId="{BF33A8B1-1925-2F44-8ACB-CE3FCABE43EE}" type="presOf" srcId="{D2A560F2-586F-CE47-AD6F-57E098F77DC0}" destId="{2404706A-B479-DC45-A2B9-95B98F7DB08B}" srcOrd="0" destOrd="3" presId="urn:microsoft.com/office/officeart/2005/8/layout/cycle4"/>
    <dgm:cxn modelId="{46C99FB3-CA19-2441-8239-5B9D4FDBEA8B}" type="presOf" srcId="{BF27557E-413F-2A4B-B3FF-36C9F3B3A404}" destId="{AAAD4A08-00BA-8B44-B50E-1B159D239309}" srcOrd="0" destOrd="0" presId="urn:microsoft.com/office/officeart/2005/8/layout/cycle4"/>
    <dgm:cxn modelId="{3908D3B6-47E5-E74C-9CA4-A042CC4F6163}" srcId="{BF27557E-413F-2A4B-B3FF-36C9F3B3A404}" destId="{8A358815-7FE2-5A4E-9944-C74D3F04EAFA}" srcOrd="2" destOrd="0" parTransId="{C89578BE-ACF4-664C-A2B7-11B1BF5743C8}" sibTransId="{968A73F7-75D6-9C4A-9246-9DC2B0BEC127}"/>
    <dgm:cxn modelId="{7A0337BE-A6BE-C34F-91C7-E11D7E28E1B1}" type="presOf" srcId="{D32542C3-9CBA-114D-AD2E-00960A192558}" destId="{424790E4-C8D1-F446-B699-769E2EEBAD67}" srcOrd="0" destOrd="0" presId="urn:microsoft.com/office/officeart/2005/8/layout/cycle4"/>
    <dgm:cxn modelId="{B7203DBE-1D12-D345-BB68-B0080DCBA268}" srcId="{D32542C3-9CBA-114D-AD2E-00960A192558}" destId="{785BAF9C-9DF7-8E45-A0C5-C4802F51668E}" srcOrd="3" destOrd="0" parTransId="{E9D6597C-524E-0143-BDF5-BD372C77DD00}" sibTransId="{A01788E3-3772-E64C-9A4F-54236CAD3512}"/>
    <dgm:cxn modelId="{687901BF-D073-4745-A505-16E6E87269B7}" srcId="{C0E053C0-8EAD-C649-94A9-81133524FA56}" destId="{A73BEA4A-EEB8-7048-951D-83B5D86EA080}" srcOrd="0" destOrd="0" parTransId="{983687D9-CC6C-434C-A9E3-BCDD476F5CB7}" sibTransId="{7A2FFC2F-D37B-0C45-B4DA-54946907E208}"/>
    <dgm:cxn modelId="{E985B6C4-3F92-C847-AC4A-DE0A2BA2DE16}" srcId="{785BAF9C-9DF7-8E45-A0C5-C4802F51668E}" destId="{94A1498F-61DA-614D-B951-B31F09AE7317}" srcOrd="2" destOrd="0" parTransId="{533A8923-996F-914A-B840-C7F2CF902CD0}" sibTransId="{CB11996B-2C10-0043-83B7-5C52A3124356}"/>
    <dgm:cxn modelId="{4CB644CB-53AF-074B-9A10-6B333C7C2BBE}" srcId="{BF27557E-413F-2A4B-B3FF-36C9F3B3A404}" destId="{1C16B974-69AA-D24A-A8AD-E89BD6322C28}" srcOrd="1" destOrd="0" parTransId="{58044412-1292-5143-AF7F-C70DFC8E2F96}" sibTransId="{F1326F9B-C91E-614F-949D-EC149DA4B69E}"/>
    <dgm:cxn modelId="{AE7FA2CF-6260-9E4C-A061-5C8CC68FBEA9}" srcId="{181B6F05-BF44-AA43-8333-8641D57814A9}" destId="{1D65C505-3ABF-794C-93A7-6D449D51F4C3}" srcOrd="2" destOrd="0" parTransId="{4B4ECDCB-F723-874A-A798-5815D1039101}" sibTransId="{147510B6-5F6A-BA4E-AD94-8F54C94111DE}"/>
    <dgm:cxn modelId="{E47603D2-9D2D-4A49-9499-1878AFF8D3AB}" type="presOf" srcId="{1C16B974-69AA-D24A-A8AD-E89BD6322C28}" destId="{82D86DBC-4370-484C-AD2E-2B9446046D1A}" srcOrd="1" destOrd="1" presId="urn:microsoft.com/office/officeart/2005/8/layout/cycle4"/>
    <dgm:cxn modelId="{D96C5ED5-5847-0345-8E4D-D3E916BF62CE}" srcId="{785BAF9C-9DF7-8E45-A0C5-C4802F51668E}" destId="{9B30F1B9-5F9D-7A4C-8BC4-57753A50CD13}" srcOrd="0" destOrd="0" parTransId="{DA6E1F54-BC4D-7A47-8516-1DC94ECBE4D8}" sibTransId="{FB9E23CE-175F-F84F-BCE8-179DB8CA2246}"/>
    <dgm:cxn modelId="{0A4C24D6-99CD-AE4A-B1A5-7C11CBBFCCA2}" type="presOf" srcId="{D2A560F2-586F-CE47-AD6F-57E098F77DC0}" destId="{82D86DBC-4370-484C-AD2E-2B9446046D1A}" srcOrd="1" destOrd="3" presId="urn:microsoft.com/office/officeart/2005/8/layout/cycle4"/>
    <dgm:cxn modelId="{0F3428D6-6EAF-064D-B050-B2D0E7BD71A9}" type="presOf" srcId="{2B04A178-4150-C846-A51E-071175D9A56A}" destId="{82D86DBC-4370-484C-AD2E-2B9446046D1A}" srcOrd="1" destOrd="0" presId="urn:microsoft.com/office/officeart/2005/8/layout/cycle4"/>
    <dgm:cxn modelId="{F3C49DD6-84D1-2A4F-A3DC-A58A1D018157}" type="presOf" srcId="{A08289AD-7B78-9D4F-BD2E-991F6CF605DD}" destId="{A4E561D1-1E3E-624D-87D7-4127B2686B52}" srcOrd="1" destOrd="4" presId="urn:microsoft.com/office/officeart/2005/8/layout/cycle4"/>
    <dgm:cxn modelId="{23F22CE0-2E49-614A-B451-B0EC7343F0CB}" type="presOf" srcId="{A08289AD-7B78-9D4F-BD2E-991F6CF605DD}" destId="{5C308AFF-CB64-AC41-8A19-318A43CEA6BF}" srcOrd="0" destOrd="4" presId="urn:microsoft.com/office/officeart/2005/8/layout/cycle4"/>
    <dgm:cxn modelId="{CFB930E0-7ACA-1048-AE6A-6F756876D810}" type="presOf" srcId="{E8234A90-7F84-1C49-AAD6-D35945E81F47}" destId="{776983B0-89EE-DD4B-90AD-478E2ABD6F60}" srcOrd="1" destOrd="3" presId="urn:microsoft.com/office/officeart/2005/8/layout/cycle4"/>
    <dgm:cxn modelId="{DFCB90E2-F5E8-4247-8987-F10726BD8307}" srcId="{785BAF9C-9DF7-8E45-A0C5-C4802F51668E}" destId="{1138FB65-D0F9-DA4E-932E-D3C4086115EB}" srcOrd="3" destOrd="0" parTransId="{6E23E2A4-F198-934A-A3C7-93406E39BFC7}" sibTransId="{C47BDA37-F45D-944F-BBC9-4A1758C901CA}"/>
    <dgm:cxn modelId="{FC3EE0E3-5775-044F-9DE4-1F1230BBDCAB}" type="presOf" srcId="{E8234A90-7F84-1C49-AAD6-D35945E81F47}" destId="{6F943417-5F37-CF43-9FC2-E469D25611BF}" srcOrd="0" destOrd="3" presId="urn:microsoft.com/office/officeart/2005/8/layout/cycle4"/>
    <dgm:cxn modelId="{116A2EEE-DCDA-FE43-9C9E-E368CE8C3FE8}" srcId="{BF27557E-413F-2A4B-B3FF-36C9F3B3A404}" destId="{D2A560F2-586F-CE47-AD6F-57E098F77DC0}" srcOrd="3" destOrd="0" parTransId="{707ADA92-0740-0143-B8C4-26CA2D48D0B5}" sibTransId="{9DBB1EA1-B09B-6240-9DB5-706AC753619B}"/>
    <dgm:cxn modelId="{2CAAE2FE-756D-5F4E-96ED-E0A852C9B30F}" srcId="{D32542C3-9CBA-114D-AD2E-00960A192558}" destId="{181B6F05-BF44-AA43-8333-8641D57814A9}" srcOrd="2" destOrd="0" parTransId="{195DE8A2-0EF6-8A48-B30A-574E503E2E73}" sibTransId="{F8A8A0DC-4C03-6B42-8388-714BD14AABDD}"/>
    <dgm:cxn modelId="{601315FF-E4FA-4D45-A282-20C71F30C930}" srcId="{181B6F05-BF44-AA43-8333-8641D57814A9}" destId="{7827D226-7E53-9B49-BEA4-F18884479B62}" srcOrd="0" destOrd="0" parTransId="{4E1DDFC1-CE18-7C47-8B15-8C68AC7793DC}" sibTransId="{80F7643A-CA91-ED4F-8C0A-40889582882E}"/>
    <dgm:cxn modelId="{1B37E7F3-63CB-874B-8C20-7DE63530ACDD}" type="presParOf" srcId="{424790E4-C8D1-F446-B699-769E2EEBAD67}" destId="{05631301-1CDD-1B4D-87A8-79E895D25AC0}" srcOrd="0" destOrd="0" presId="urn:microsoft.com/office/officeart/2005/8/layout/cycle4"/>
    <dgm:cxn modelId="{FBF501C6-C38D-8C49-B2C8-D27FFFE47C94}" type="presParOf" srcId="{05631301-1CDD-1B4D-87A8-79E895D25AC0}" destId="{246BA33E-C108-634E-9794-6BF808CC6A8B}" srcOrd="0" destOrd="0" presId="urn:microsoft.com/office/officeart/2005/8/layout/cycle4"/>
    <dgm:cxn modelId="{0C7812E0-D18F-2149-A6B4-24A0D1153F64}" type="presParOf" srcId="{246BA33E-C108-634E-9794-6BF808CC6A8B}" destId="{2404706A-B479-DC45-A2B9-95B98F7DB08B}" srcOrd="0" destOrd="0" presId="urn:microsoft.com/office/officeart/2005/8/layout/cycle4"/>
    <dgm:cxn modelId="{53D23762-C566-DA48-8582-9B36FD592BDD}" type="presParOf" srcId="{246BA33E-C108-634E-9794-6BF808CC6A8B}" destId="{82D86DBC-4370-484C-AD2E-2B9446046D1A}" srcOrd="1" destOrd="0" presId="urn:microsoft.com/office/officeart/2005/8/layout/cycle4"/>
    <dgm:cxn modelId="{415281DD-AC84-3F4D-88A5-A4E0EE97C265}" type="presParOf" srcId="{05631301-1CDD-1B4D-87A8-79E895D25AC0}" destId="{A4A1E4F4-6B9F-4F4E-AB56-0529C38C6D65}" srcOrd="1" destOrd="0" presId="urn:microsoft.com/office/officeart/2005/8/layout/cycle4"/>
    <dgm:cxn modelId="{1E525BC3-A765-6E47-8FDD-6DAB18C86793}" type="presParOf" srcId="{A4A1E4F4-6B9F-4F4E-AB56-0529C38C6D65}" destId="{B7B3464C-40F4-1743-B6E1-0F4A11966DED}" srcOrd="0" destOrd="0" presId="urn:microsoft.com/office/officeart/2005/8/layout/cycle4"/>
    <dgm:cxn modelId="{59ECFCDC-7F6A-4641-B616-D64B87CC2313}" type="presParOf" srcId="{A4A1E4F4-6B9F-4F4E-AB56-0529C38C6D65}" destId="{0A37B625-D3A0-B34A-861B-400A3C08FB8C}" srcOrd="1" destOrd="0" presId="urn:microsoft.com/office/officeart/2005/8/layout/cycle4"/>
    <dgm:cxn modelId="{0CECE7F2-9DB0-E249-A074-2E70AA2AB861}" type="presParOf" srcId="{05631301-1CDD-1B4D-87A8-79E895D25AC0}" destId="{58BA24BA-8FDB-1545-AB33-0930A7B7123B}" srcOrd="2" destOrd="0" presId="urn:microsoft.com/office/officeart/2005/8/layout/cycle4"/>
    <dgm:cxn modelId="{EE1EEE18-B433-5142-8750-C159CD930F75}" type="presParOf" srcId="{58BA24BA-8FDB-1545-AB33-0930A7B7123B}" destId="{6F943417-5F37-CF43-9FC2-E469D25611BF}" srcOrd="0" destOrd="0" presId="urn:microsoft.com/office/officeart/2005/8/layout/cycle4"/>
    <dgm:cxn modelId="{DCFB3B4D-4B91-EB4A-8CFE-3F3A3B498E26}" type="presParOf" srcId="{58BA24BA-8FDB-1545-AB33-0930A7B7123B}" destId="{776983B0-89EE-DD4B-90AD-478E2ABD6F60}" srcOrd="1" destOrd="0" presId="urn:microsoft.com/office/officeart/2005/8/layout/cycle4"/>
    <dgm:cxn modelId="{8BDA8D76-F36B-9048-9490-614E1B7E6A73}" type="presParOf" srcId="{05631301-1CDD-1B4D-87A8-79E895D25AC0}" destId="{577CA0DC-EBB8-0247-8DDF-83F03D4F2F21}" srcOrd="3" destOrd="0" presId="urn:microsoft.com/office/officeart/2005/8/layout/cycle4"/>
    <dgm:cxn modelId="{68BB8D89-2445-FF4D-9B47-8203B1739ED2}" type="presParOf" srcId="{577CA0DC-EBB8-0247-8DDF-83F03D4F2F21}" destId="{5C308AFF-CB64-AC41-8A19-318A43CEA6BF}" srcOrd="0" destOrd="0" presId="urn:microsoft.com/office/officeart/2005/8/layout/cycle4"/>
    <dgm:cxn modelId="{D4CBDA01-314B-C74E-BB1F-7DE786921F76}" type="presParOf" srcId="{577CA0DC-EBB8-0247-8DDF-83F03D4F2F21}" destId="{A4E561D1-1E3E-624D-87D7-4127B2686B52}" srcOrd="1" destOrd="0" presId="urn:microsoft.com/office/officeart/2005/8/layout/cycle4"/>
    <dgm:cxn modelId="{84197359-662A-E247-85C3-C145E37B1DF1}" type="presParOf" srcId="{05631301-1CDD-1B4D-87A8-79E895D25AC0}" destId="{6B4F57B1-10F9-5145-A121-5BEC173E5690}" srcOrd="4" destOrd="0" presId="urn:microsoft.com/office/officeart/2005/8/layout/cycle4"/>
    <dgm:cxn modelId="{FBD229A4-BB8A-AF40-B813-8CF5B1149B91}" type="presParOf" srcId="{424790E4-C8D1-F446-B699-769E2EEBAD67}" destId="{8F6C9FEE-3C19-BF4D-BB39-4FDFF6EBC87F}" srcOrd="1" destOrd="0" presId="urn:microsoft.com/office/officeart/2005/8/layout/cycle4"/>
    <dgm:cxn modelId="{6258F37D-FBB4-A749-A73A-15D36218A464}" type="presParOf" srcId="{8F6C9FEE-3C19-BF4D-BB39-4FDFF6EBC87F}" destId="{AAAD4A08-00BA-8B44-B50E-1B159D239309}" srcOrd="0" destOrd="0" presId="urn:microsoft.com/office/officeart/2005/8/layout/cycle4"/>
    <dgm:cxn modelId="{BA111540-7F46-2B47-A680-95D36902C275}" type="presParOf" srcId="{8F6C9FEE-3C19-BF4D-BB39-4FDFF6EBC87F}" destId="{773FF85C-7961-134E-BE24-C5676599BC4E}" srcOrd="1" destOrd="0" presId="urn:microsoft.com/office/officeart/2005/8/layout/cycle4"/>
    <dgm:cxn modelId="{8D56648D-0A70-B845-8DF7-668EB9E107BE}" type="presParOf" srcId="{8F6C9FEE-3C19-BF4D-BB39-4FDFF6EBC87F}" destId="{027AA26A-350E-FB4A-AE78-FF26529FDEBB}" srcOrd="2" destOrd="0" presId="urn:microsoft.com/office/officeart/2005/8/layout/cycle4"/>
    <dgm:cxn modelId="{B269D40C-7B2A-1F40-9911-04880E435062}" type="presParOf" srcId="{8F6C9FEE-3C19-BF4D-BB39-4FDFF6EBC87F}" destId="{0B3A1580-E993-9A46-A404-6DE91E487F72}" srcOrd="3" destOrd="0" presId="urn:microsoft.com/office/officeart/2005/8/layout/cycle4"/>
    <dgm:cxn modelId="{0F67F093-1A64-684E-A419-8076E0A1D929}" type="presParOf" srcId="{8F6C9FEE-3C19-BF4D-BB39-4FDFF6EBC87F}" destId="{DC92C50B-1002-7646-BBE6-B9428BAFF9FE}" srcOrd="4" destOrd="0" presId="urn:microsoft.com/office/officeart/2005/8/layout/cycle4"/>
    <dgm:cxn modelId="{1C8BD218-00C2-5D45-A2F3-945DEB853545}" type="presParOf" srcId="{424790E4-C8D1-F446-B699-769E2EEBAD67}" destId="{ACBB76A9-8F77-4F45-ABB5-E75FA8E85FA5}" srcOrd="2" destOrd="0" presId="urn:microsoft.com/office/officeart/2005/8/layout/cycle4"/>
    <dgm:cxn modelId="{898CF68A-C119-D840-B254-D566F08BF9BE}" type="presParOf" srcId="{424790E4-C8D1-F446-B699-769E2EEBAD67}" destId="{8809F4B8-7712-814E-A5C6-E1BA34B833D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943417-5F37-CF43-9FC2-E469D25611BF}">
      <dsp:nvSpPr>
        <dsp:cNvPr id="0" name=""/>
        <dsp:cNvSpPr/>
      </dsp:nvSpPr>
      <dsp:spPr>
        <a:xfrm>
          <a:off x="4918862" y="2695272"/>
          <a:ext cx="2581033" cy="12651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Market research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Member voice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Satisfaction &amp; loyalty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Sector intelligence</a:t>
          </a:r>
        </a:p>
      </dsp:txBody>
      <dsp:txXfrm>
        <a:off x="5720963" y="3039354"/>
        <a:ext cx="1751141" cy="893289"/>
      </dsp:txXfrm>
    </dsp:sp>
    <dsp:sp modelId="{5C308AFF-CB64-AC41-8A19-318A43CEA6BF}">
      <dsp:nvSpPr>
        <dsp:cNvPr id="0" name=""/>
        <dsp:cNvSpPr/>
      </dsp:nvSpPr>
      <dsp:spPr>
        <a:xfrm>
          <a:off x="1408256" y="2666281"/>
          <a:ext cx="2510487" cy="1323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Internal/Corporate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Digital platforms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Public affairs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Press &amp; Media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Content</a:t>
          </a:r>
        </a:p>
      </dsp:txBody>
      <dsp:txXfrm>
        <a:off x="1437321" y="3026132"/>
        <a:ext cx="1699211" cy="934228"/>
      </dsp:txXfrm>
    </dsp:sp>
    <dsp:sp modelId="{B7B3464C-40F4-1743-B6E1-0F4A11966DED}">
      <dsp:nvSpPr>
        <dsp:cNvPr id="0" name=""/>
        <dsp:cNvSpPr/>
      </dsp:nvSpPr>
      <dsp:spPr>
        <a:xfrm>
          <a:off x="4789245" y="-31258"/>
          <a:ext cx="2653004" cy="1341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Product &amp; lifecycle management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Portfolio management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New ideas</a:t>
          </a:r>
        </a:p>
      </dsp:txBody>
      <dsp:txXfrm>
        <a:off x="5614610" y="-1794"/>
        <a:ext cx="1798175" cy="947037"/>
      </dsp:txXfrm>
    </dsp:sp>
    <dsp:sp modelId="{2404706A-B479-DC45-A2B9-95B98F7DB08B}">
      <dsp:nvSpPr>
        <dsp:cNvPr id="0" name=""/>
        <dsp:cNvSpPr/>
      </dsp:nvSpPr>
      <dsp:spPr>
        <a:xfrm>
          <a:off x="1359887" y="-16627"/>
          <a:ext cx="2607224" cy="1312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Product marketing planning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Multimedia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Brand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Production</a:t>
          </a:r>
        </a:p>
      </dsp:txBody>
      <dsp:txXfrm>
        <a:off x="1388708" y="12194"/>
        <a:ext cx="1767414" cy="926375"/>
      </dsp:txXfrm>
    </dsp:sp>
    <dsp:sp modelId="{AAAD4A08-00BA-8B44-B50E-1B159D239309}">
      <dsp:nvSpPr>
        <dsp:cNvPr id="0" name=""/>
        <dsp:cNvSpPr/>
      </dsp:nvSpPr>
      <dsp:spPr>
        <a:xfrm>
          <a:off x="2516799" y="227624"/>
          <a:ext cx="1711922" cy="171192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Marketing </a:t>
          </a:r>
        </a:p>
      </dsp:txBody>
      <dsp:txXfrm>
        <a:off x="3018209" y="729034"/>
        <a:ext cx="1210512" cy="1210512"/>
      </dsp:txXfrm>
    </dsp:sp>
    <dsp:sp modelId="{773FF85C-7961-134E-BE24-C5676599BC4E}">
      <dsp:nvSpPr>
        <dsp:cNvPr id="0" name=""/>
        <dsp:cNvSpPr/>
      </dsp:nvSpPr>
      <dsp:spPr>
        <a:xfrm rot="5400000">
          <a:off x="4307794" y="227624"/>
          <a:ext cx="1711922" cy="1711922"/>
        </a:xfrm>
        <a:prstGeom prst="pieWedge">
          <a:avLst/>
        </a:prstGeom>
        <a:solidFill>
          <a:srgbClr val="00857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/>
              <a:cs typeface="Roboto"/>
            </a:rPr>
            <a:t>Product  &amp;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Roboto"/>
              <a:cs typeface="Roboto"/>
            </a:rPr>
            <a:t>Portfolio</a:t>
          </a:r>
        </a:p>
      </dsp:txBody>
      <dsp:txXfrm rot="-5400000">
        <a:off x="4307794" y="729034"/>
        <a:ext cx="1210512" cy="1210512"/>
      </dsp:txXfrm>
    </dsp:sp>
    <dsp:sp modelId="{027AA26A-350E-FB4A-AE78-FF26529FDEBB}">
      <dsp:nvSpPr>
        <dsp:cNvPr id="0" name=""/>
        <dsp:cNvSpPr/>
      </dsp:nvSpPr>
      <dsp:spPr>
        <a:xfrm rot="10800000">
          <a:off x="4307794" y="2018619"/>
          <a:ext cx="1711922" cy="1711922"/>
        </a:xfrm>
        <a:prstGeom prst="pieWedge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Insight</a:t>
          </a:r>
        </a:p>
      </dsp:txBody>
      <dsp:txXfrm rot="10800000">
        <a:off x="4307794" y="2018619"/>
        <a:ext cx="1210512" cy="1210512"/>
      </dsp:txXfrm>
    </dsp:sp>
    <dsp:sp modelId="{0B3A1580-E993-9A46-A404-6DE91E487F72}">
      <dsp:nvSpPr>
        <dsp:cNvPr id="0" name=""/>
        <dsp:cNvSpPr/>
      </dsp:nvSpPr>
      <dsp:spPr>
        <a:xfrm rot="16200000">
          <a:off x="2516799" y="2018619"/>
          <a:ext cx="1711922" cy="1711922"/>
        </a:xfrm>
        <a:prstGeom prst="pieWedge">
          <a:avLst/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Comms</a:t>
          </a:r>
          <a:endParaRPr lang="en-US" sz="1600" kern="1200" dirty="0"/>
        </a:p>
      </dsp:txBody>
      <dsp:txXfrm rot="5400000">
        <a:off x="3018209" y="2018619"/>
        <a:ext cx="1210512" cy="1210512"/>
      </dsp:txXfrm>
    </dsp:sp>
    <dsp:sp modelId="{ACBB76A9-8F77-4F45-ABB5-E75FA8E85FA5}">
      <dsp:nvSpPr>
        <dsp:cNvPr id="0" name=""/>
        <dsp:cNvSpPr/>
      </dsp:nvSpPr>
      <dsp:spPr>
        <a:xfrm>
          <a:off x="3972724" y="1623256"/>
          <a:ext cx="591067" cy="513972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809F4B8-7712-814E-A5C6-E1BA34B833DE}">
      <dsp:nvSpPr>
        <dsp:cNvPr id="0" name=""/>
        <dsp:cNvSpPr/>
      </dsp:nvSpPr>
      <dsp:spPr>
        <a:xfrm rot="10800000">
          <a:off x="3972724" y="1820938"/>
          <a:ext cx="591067" cy="513972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Jisc</a:t>
            </a:r>
            <a:r>
              <a:rPr lang="en-GB" dirty="0"/>
              <a:t> membership and users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38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145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12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239D9C-EA5C-4DDB-ACFA-8E457CD8E0F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background image (via slide master)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74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74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F08FD67-33F8-41F4-B182-7B980FFCD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44B16B-DB30-442B-B9EF-549E47A975A4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F737B3-7F54-435D-966F-EFC90C1A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Mayoral presentation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E19E727-5ABE-4487-A054-BFD676CF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85CCA-2114-4FDD-9EEE-B1A7161DAE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66235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F08FD67-33F8-41F4-B182-7B980FFCD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44B16B-DB30-442B-B9EF-549E47A975A4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F737B3-7F54-435D-966F-EFC90C1A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Mayoral presentation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E19E727-5ABE-4487-A054-BFD676CF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85CCA-2114-4FDD-9EEE-B1A7161DAE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6623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31783009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F08FD67-33F8-41F4-B182-7B980FFCD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44B16B-DB30-442B-B9EF-549E47A975A4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F737B3-7F54-435D-966F-EFC90C1A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Mayoral presentation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E19E727-5ABE-4487-A054-BFD676CF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85CCA-2114-4FDD-9EEE-B1A7161DAE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66235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74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Mayoral presentation - January 2019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3565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74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  <p:sldLayoutId id="2147483703" r:id="rId5"/>
    <p:sldLayoutId id="2147483705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  <p:sldLayoutId id="2147483708" r:id="rId5"/>
    <p:sldLayoutId id="2147483709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706" r:id="rId5"/>
    <p:sldLayoutId id="2147483707" r:id="rId6"/>
    <p:sldLayoutId id="2147483710" r:id="rId7"/>
    <p:sldLayoutId id="2147483716" r:id="rId8"/>
    <p:sldLayoutId id="2147483717" r:id="rId9"/>
    <p:sldLayoutId id="2147483718" r:id="rId10"/>
    <p:sldLayoutId id="2147483719" r:id="rId11"/>
    <p:sldLayoutId id="2147483721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12" r:id="rId5"/>
    <p:sldLayoutId id="2147483713" r:id="rId6"/>
    <p:sldLayoutId id="2147483714" r:id="rId7"/>
    <p:sldLayoutId id="2147483715" r:id="rId8"/>
    <p:sldLayoutId id="2147483680" r:id="rId9"/>
    <p:sldLayoutId id="2147483650" r:id="rId10"/>
    <p:sldLayoutId id="214748371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hil.richards@jisc.ac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svg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12" Type="http://schemas.openxmlformats.org/officeDocument/2006/relationships/image" Target="../media/image31.png"/><Relationship Id="rId17" Type="http://schemas.openxmlformats.org/officeDocument/2006/relationships/image" Target="../media/image36.sv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5" Type="http://schemas.openxmlformats.org/officeDocument/2006/relationships/image" Target="../media/image34.sv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D57FB77-8E92-4A92-B0CC-ACAAF9C91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Jisc</a:t>
            </a:r>
            <a:r>
              <a:rPr lang="en-GB" dirty="0"/>
              <a:t> – what’s it all about?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884E5B4-DBFB-4A00-8C33-0CEDF334291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7775935" cy="60677"/>
          </a:xfrm>
        </p:spPr>
        <p:txBody>
          <a:bodyPr/>
          <a:lstStyle/>
          <a:p>
            <a:r>
              <a:rPr lang="en-GB" dirty="0"/>
              <a:t>Robert Haymon-Collins, Executive director, Marketing and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1936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C67CD9A-2B97-44D6-91CE-4EA9B832F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Marcomms</a:t>
            </a:r>
            <a:r>
              <a:rPr lang="en-GB" dirty="0"/>
              <a:t> in Jisc</a:t>
            </a:r>
          </a:p>
        </p:txBody>
      </p:sp>
      <p:graphicFrame>
        <p:nvGraphicFramePr>
          <p:cNvPr id="6" name="Picture Placeholder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1904055222"/>
              </p:ext>
            </p:extLst>
          </p:nvPr>
        </p:nvGraphicFramePr>
        <p:xfrm>
          <a:off x="358774" y="793750"/>
          <a:ext cx="8536517" cy="3958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221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6AB58-BAB6-984A-A46E-91FB28E41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Jisc strategic direction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FA8814-DAC5-8D40-B5D1-8A5478A4B30B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Being the undisputed lead digital body for UK higher and further education</a:t>
            </a:r>
          </a:p>
        </p:txBody>
      </p:sp>
      <p:pic>
        <p:nvPicPr>
          <p:cNvPr id="8" name="Picture Placeholder 7" descr="Untitled.pn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3" b="9903"/>
          <a:stretch>
            <a:fillRect/>
          </a:stretch>
        </p:blipFill>
        <p:spPr/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4098BA5-C10B-894F-8925-4370F5827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587500"/>
            <a:ext cx="3959998" cy="2855914"/>
          </a:xfrm>
        </p:spPr>
        <p:txBody>
          <a:bodyPr/>
          <a:lstStyle/>
          <a:p>
            <a:r>
              <a:rPr lang="en-US" sz="1400" dirty="0">
                <a:solidFill>
                  <a:srgbClr val="FFFFFF"/>
                </a:solidFill>
              </a:rPr>
              <a:t>Mergers </a:t>
            </a:r>
            <a:r>
              <a:rPr lang="en-GB" sz="1400" dirty="0">
                <a:solidFill>
                  <a:srgbClr val="FFFFFF"/>
                </a:solidFill>
              </a:rPr>
              <a:t>for</a:t>
            </a:r>
            <a:r>
              <a:rPr lang="en-US" sz="1400" dirty="0">
                <a:solidFill>
                  <a:srgbClr val="FFFFFF"/>
                </a:solidFill>
              </a:rPr>
              <a:t> skills and technology acquisition</a:t>
            </a:r>
          </a:p>
          <a:p>
            <a:r>
              <a:rPr lang="en-US" sz="1400" dirty="0">
                <a:solidFill>
                  <a:srgbClr val="FFFFFF"/>
                </a:solidFill>
              </a:rPr>
              <a:t>Drive income from non-members </a:t>
            </a:r>
            <a:r>
              <a:rPr lang="mr-IN" sz="1400" dirty="0">
                <a:solidFill>
                  <a:srgbClr val="FFFFFF"/>
                </a:solidFill>
              </a:rPr>
              <a:t>–</a:t>
            </a:r>
            <a:r>
              <a:rPr lang="en-US" sz="1400" dirty="0">
                <a:solidFill>
                  <a:srgbClr val="FFFFFF"/>
                </a:solidFill>
              </a:rPr>
              <a:t> public sector, government</a:t>
            </a:r>
          </a:p>
          <a:p>
            <a:r>
              <a:rPr lang="en-US" sz="1400" dirty="0">
                <a:solidFill>
                  <a:srgbClr val="FFFFFF"/>
                </a:solidFill>
              </a:rPr>
              <a:t>Series of new products in cyber, learning analytics, cloud, research data, trust &amp; identity</a:t>
            </a:r>
          </a:p>
          <a:p>
            <a:r>
              <a:rPr lang="en-US" sz="1400" dirty="0">
                <a:solidFill>
                  <a:srgbClr val="FFFFFF"/>
                </a:solidFill>
              </a:rPr>
              <a:t>Thought leader in digital capabilities, </a:t>
            </a:r>
            <a:r>
              <a:rPr lang="en-US" sz="1400" dirty="0" err="1">
                <a:solidFill>
                  <a:srgbClr val="FFFFFF"/>
                </a:solidFill>
              </a:rPr>
              <a:t>Edtech</a:t>
            </a:r>
            <a:r>
              <a:rPr lang="en-US" sz="1400" dirty="0">
                <a:solidFill>
                  <a:srgbClr val="FFFFFF"/>
                </a:solidFill>
              </a:rPr>
              <a:t> and Education 4.0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 credible and trusted social enterprise deeply embedded in tertiary education and research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39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E1EBF0-0B2A-47EA-8D4E-3969C4791B4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Robert Haymon-Collins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00F73-1583-4184-9D0F-6BA47CEA4333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GB" dirty="0"/>
              <a:t>Executive director, marketing and communications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836F6-E479-41C7-ABBE-F89973FBA2AB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2006853"/>
            <a:ext cx="3471354" cy="255741"/>
          </a:xfrm>
        </p:spPr>
        <p:txBody>
          <a:bodyPr/>
          <a:lstStyle/>
          <a:p>
            <a:r>
              <a:rPr lang="en-GB" sz="1600" dirty="0">
                <a:solidFill>
                  <a:srgbClr val="2A4898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Robert.haymon-collins@jisc.ac.uk</a:t>
            </a:r>
            <a:endParaRPr lang="en-GB" sz="1600" dirty="0">
              <a:solidFill>
                <a:srgbClr val="2A4898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F4A47D-4F2A-44CA-9E6F-DD81579A865B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640928-F34D-4336-BCF8-592C634D018C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96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3">
            <a:extLst>
              <a:ext uri="{FF2B5EF4-FFF2-40B4-BE49-F238E27FC236}">
                <a16:creationId xmlns:a16="http://schemas.microsoft.com/office/drawing/2014/main" id="{9D920522-CD1A-476C-87C2-C942F3B940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C241D0E-9807-4849-8146-5D18CE8F65BB}"/>
              </a:ext>
            </a:extLst>
          </p:cNvPr>
          <p:cNvSpPr/>
          <p:nvPr/>
        </p:nvSpPr>
        <p:spPr>
          <a:xfrm>
            <a:off x="326850" y="1530486"/>
            <a:ext cx="3389116" cy="2795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D6BA5EBD-BB11-4B8D-9537-32F797192BF9}"/>
              </a:ext>
            </a:extLst>
          </p:cNvPr>
          <p:cNvSpPr txBox="1">
            <a:spLocks/>
          </p:cNvSpPr>
          <p:nvPr/>
        </p:nvSpPr>
        <p:spPr>
          <a:xfrm>
            <a:off x="365761" y="1616982"/>
            <a:ext cx="2495005" cy="34131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We provide digital solutions for UK education and research.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C25219F-7426-4AC7-B3C2-2EE8CAD49584}"/>
              </a:ext>
            </a:extLst>
          </p:cNvPr>
          <p:cNvSpPr txBox="1">
            <a:spLocks/>
          </p:cNvSpPr>
          <p:nvPr/>
        </p:nvSpPr>
        <p:spPr>
          <a:xfrm>
            <a:off x="365760" y="3129054"/>
            <a:ext cx="3350623" cy="25558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7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Our vision is for the UK to be the most digitally-advanced higher education, further education and research nation in the world</a:t>
            </a:r>
          </a:p>
        </p:txBody>
      </p:sp>
    </p:spTree>
    <p:extLst>
      <p:ext uri="{BB962C8B-B14F-4D97-AF65-F5344CB8AC3E}">
        <p14:creationId xmlns:p14="http://schemas.microsoft.com/office/powerpoint/2010/main" val="744799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6">
            <a:extLst>
              <a:ext uri="{FF2B5EF4-FFF2-40B4-BE49-F238E27FC236}">
                <a16:creationId xmlns:a16="http://schemas.microsoft.com/office/drawing/2014/main" id="{99941E5F-3541-4BC4-B1F1-0E00B77A3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373" y="3228608"/>
            <a:ext cx="2285306" cy="1139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x-non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Our shared digital services and infrastructure have been developed with and for UK colleges and universities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C3E4E228-2857-4F45-9E37-DC6C2B7B3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63" y="1211893"/>
            <a:ext cx="1497726" cy="59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Shared </a:t>
            </a:r>
            <a:b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services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960BD0E7-8276-4FB6-B4ED-9E7BD9DB0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6000" y="1211380"/>
            <a:ext cx="2428375" cy="59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Advice and </a:t>
            </a:r>
            <a:b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assistance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5043B8A8-244B-4521-918D-CA6F7B1C7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0187" y="3228608"/>
            <a:ext cx="2520000" cy="92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x-non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We offer trusted advice and practical assistance for universities, colleges and learning providers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4299F129-224C-43E4-9C11-AA36202CF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6889" y="3228608"/>
            <a:ext cx="2191469" cy="135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x-non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Our negotiations, procurements and frameworks give access to digital services and resources, saving time and money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EAD4E2B9-93CF-40B0-89C1-8451FDBE4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6075" y="1211893"/>
            <a:ext cx="2573097" cy="59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36000" rIns="72000" bIns="36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Sector </a:t>
            </a:r>
            <a:b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kumimoji="0" lang="en-GB" altLang="x-none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deals</a:t>
            </a: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1285F47C-4EC2-41B6-A9F0-3F0089805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/>
          <a:lstStyle/>
          <a:p>
            <a:r>
              <a:rPr lang="en-GB" dirty="0"/>
              <a:t>What we do…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EE7E579C-B268-48C2-9B8C-E4C4BEC5E9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62529" y="1691507"/>
            <a:ext cx="1615316" cy="161531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C36A31AA-0423-42F9-BE5E-44109B03A7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4368" y="1691507"/>
            <a:ext cx="1615316" cy="1615316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549AC1B8-5935-423D-8A28-3FDA5C81DA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24965" y="1708979"/>
            <a:ext cx="1615316" cy="161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9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37D9ED9A-AD56-4E68-856F-7175A0750B19}"/>
              </a:ext>
            </a:extLst>
          </p:cNvPr>
          <p:cNvSpPr txBox="1"/>
          <p:nvPr/>
        </p:nvSpPr>
        <p:spPr>
          <a:xfrm>
            <a:off x="3313034" y="1678847"/>
            <a:ext cx="1281904" cy="560209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>
              <a:lnSpc>
                <a:spcPct val="99000"/>
              </a:lnSpc>
            </a:pPr>
            <a:r>
              <a:rPr lang="en-US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956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921128-EA8F-496E-833C-D2E5FB5D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members and users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632A743-CF62-4BB8-B369-917146FDE56C}"/>
              </a:ext>
            </a:extLst>
          </p:cNvPr>
          <p:cNvSpPr/>
          <p:nvPr/>
        </p:nvSpPr>
        <p:spPr>
          <a:xfrm>
            <a:off x="5008654" y="-1928077"/>
            <a:ext cx="5479249" cy="5479249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5"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B2D36E-4745-4174-A7BA-2FED08D9BC19}"/>
              </a:ext>
            </a:extLst>
          </p:cNvPr>
          <p:cNvCxnSpPr>
            <a:cxnSpLocks/>
          </p:cNvCxnSpPr>
          <p:nvPr/>
        </p:nvCxnSpPr>
        <p:spPr>
          <a:xfrm>
            <a:off x="368300" y="4225184"/>
            <a:ext cx="8211820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3C65E7-2C4E-4A9A-B7CA-1622B10C7EFA}"/>
              </a:ext>
            </a:extLst>
          </p:cNvPr>
          <p:cNvCxnSpPr>
            <a:cxnSpLocks/>
            <a:endCxn id="18" idx="4"/>
          </p:cNvCxnSpPr>
          <p:nvPr/>
        </p:nvCxnSpPr>
        <p:spPr>
          <a:xfrm flipV="1">
            <a:off x="1076786" y="2880464"/>
            <a:ext cx="0" cy="1443166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5A1687F-4950-4791-9C39-54DD62890B6C}"/>
              </a:ext>
            </a:extLst>
          </p:cNvPr>
          <p:cNvSpPr/>
          <p:nvPr/>
        </p:nvSpPr>
        <p:spPr>
          <a:xfrm>
            <a:off x="601742" y="4362748"/>
            <a:ext cx="95008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Colleges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11A94E-6DE8-4396-8B09-0EB5810EDE14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7746004" y="3551172"/>
            <a:ext cx="2275" cy="772458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27F318D-BC37-414E-AA7A-D02D6D4610C2}"/>
              </a:ext>
            </a:extLst>
          </p:cNvPr>
          <p:cNvSpPr/>
          <p:nvPr/>
        </p:nvSpPr>
        <p:spPr>
          <a:xfrm>
            <a:off x="7270960" y="4362748"/>
            <a:ext cx="95008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Users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33BB5F-1B1C-4721-9B8D-AA759D9E5533}"/>
              </a:ext>
            </a:extLst>
          </p:cNvPr>
          <p:cNvCxnSpPr>
            <a:cxnSpLocks/>
            <a:endCxn id="19" idx="4"/>
          </p:cNvCxnSpPr>
          <p:nvPr/>
        </p:nvCxnSpPr>
        <p:spPr>
          <a:xfrm flipV="1">
            <a:off x="2465139" y="3570741"/>
            <a:ext cx="1" cy="75289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8C324BE-1C48-4F00-8395-EC65A63C0E0C}"/>
              </a:ext>
            </a:extLst>
          </p:cNvPr>
          <p:cNvSpPr/>
          <p:nvPr/>
        </p:nvSpPr>
        <p:spPr>
          <a:xfrm>
            <a:off x="1990095" y="4362748"/>
            <a:ext cx="950088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Universities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498518-5A0C-4F67-9DF5-8E18D9382560}"/>
              </a:ext>
            </a:extLst>
          </p:cNvPr>
          <p:cNvCxnSpPr>
            <a:cxnSpLocks/>
            <a:endCxn id="20" idx="4"/>
          </p:cNvCxnSpPr>
          <p:nvPr/>
        </p:nvCxnSpPr>
        <p:spPr>
          <a:xfrm flipV="1">
            <a:off x="3953367" y="2880465"/>
            <a:ext cx="1" cy="1443166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82D0CD32-9C61-4AD7-AB8A-4FE7959D079C}"/>
              </a:ext>
            </a:extLst>
          </p:cNvPr>
          <p:cNvSpPr/>
          <p:nvPr/>
        </p:nvSpPr>
        <p:spPr>
          <a:xfrm>
            <a:off x="3175000" y="4362748"/>
            <a:ext cx="1555755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Skills providers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92EAE42-B8A8-41FA-96A2-8980CC7C3DE6}"/>
              </a:ext>
            </a:extLst>
          </p:cNvPr>
          <p:cNvSpPr/>
          <p:nvPr/>
        </p:nvSpPr>
        <p:spPr>
          <a:xfrm>
            <a:off x="517496" y="1761884"/>
            <a:ext cx="1118580" cy="1118580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5"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EA1F834-0963-41C8-BE50-C5D1994D0032}"/>
              </a:ext>
            </a:extLst>
          </p:cNvPr>
          <p:cNvSpPr/>
          <p:nvPr/>
        </p:nvSpPr>
        <p:spPr>
          <a:xfrm>
            <a:off x="1996484" y="2633429"/>
            <a:ext cx="937312" cy="937312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5"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5DB1CDD-9FBA-4281-BAE9-A2D037A4EC48}"/>
              </a:ext>
            </a:extLst>
          </p:cNvPr>
          <p:cNvSpPr/>
          <p:nvPr/>
        </p:nvSpPr>
        <p:spPr>
          <a:xfrm>
            <a:off x="2999029" y="971788"/>
            <a:ext cx="1908677" cy="1908677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5" dirty="0"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EE19B8-9B48-493A-83E8-1557A0660802}"/>
              </a:ext>
            </a:extLst>
          </p:cNvPr>
          <p:cNvCxnSpPr/>
          <p:nvPr/>
        </p:nvCxnSpPr>
        <p:spPr>
          <a:xfrm flipV="1">
            <a:off x="5336910" y="3597108"/>
            <a:ext cx="0" cy="72652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49E9B94-1BF7-4429-994B-2C029ED5CCC2}"/>
              </a:ext>
            </a:extLst>
          </p:cNvPr>
          <p:cNvSpPr/>
          <p:nvPr/>
        </p:nvSpPr>
        <p:spPr>
          <a:xfrm>
            <a:off x="4861866" y="4362748"/>
            <a:ext cx="9500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Research institutes etc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4A73195-C065-4655-815A-A27477C2D6D2}"/>
              </a:ext>
            </a:extLst>
          </p:cNvPr>
          <p:cNvSpPr/>
          <p:nvPr/>
        </p:nvSpPr>
        <p:spPr>
          <a:xfrm>
            <a:off x="4868255" y="2659797"/>
            <a:ext cx="937312" cy="937312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5"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0F750D-35A3-4582-AA45-91D33B0594E6}"/>
              </a:ext>
            </a:extLst>
          </p:cNvPr>
          <p:cNvSpPr txBox="1"/>
          <p:nvPr/>
        </p:nvSpPr>
        <p:spPr>
          <a:xfrm>
            <a:off x="4925297" y="2832201"/>
            <a:ext cx="841110" cy="560209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US" sz="32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40+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36B62E-E2DF-4656-987B-E557B5228D30}"/>
              </a:ext>
            </a:extLst>
          </p:cNvPr>
          <p:cNvSpPr txBox="1"/>
          <p:nvPr/>
        </p:nvSpPr>
        <p:spPr>
          <a:xfrm>
            <a:off x="658097" y="2025751"/>
            <a:ext cx="847522" cy="560209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US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452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573237-174D-4D8B-B9CB-63FA3100A713}"/>
              </a:ext>
            </a:extLst>
          </p:cNvPr>
          <p:cNvSpPr txBox="1"/>
          <p:nvPr/>
        </p:nvSpPr>
        <p:spPr>
          <a:xfrm>
            <a:off x="2029697" y="2813151"/>
            <a:ext cx="847522" cy="560209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US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160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32C91B-650D-4F5E-9BF0-FD1AE4E1872D}"/>
              </a:ext>
            </a:extLst>
          </p:cNvPr>
          <p:cNvSpPr txBox="1"/>
          <p:nvPr/>
        </p:nvSpPr>
        <p:spPr>
          <a:xfrm>
            <a:off x="6735047" y="870051"/>
            <a:ext cx="1951991" cy="560209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US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Arial" panose="020B0604020202020204" pitchFamily="34" charset="0"/>
              </a:rPr>
              <a:t>18 million</a:t>
            </a:r>
          </a:p>
        </p:txBody>
      </p:sp>
    </p:spTree>
    <p:extLst>
      <p:ext uri="{BB962C8B-B14F-4D97-AF65-F5344CB8AC3E}">
        <p14:creationId xmlns:p14="http://schemas.microsoft.com/office/powerpoint/2010/main" val="300901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E5E5D2D-7918-4367-8B7B-EE97F017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UK core funding and HE subscriptions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A3DD175-C348-41D8-A160-72C90ADC86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A0600AC-923A-4015-BE0A-2BE204D34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095270"/>
            <a:ext cx="3959998" cy="3013858"/>
          </a:xfrm>
        </p:spPr>
        <p:txBody>
          <a:bodyPr/>
          <a:lstStyle/>
          <a:p>
            <a:r>
              <a:rPr lang="en-GB" sz="1400" dirty="0">
                <a:solidFill>
                  <a:schemeClr val="bg1"/>
                </a:solidFill>
              </a:rPr>
              <a:t>HE (universities, colleges) pay an annual subscription</a:t>
            </a:r>
          </a:p>
          <a:p>
            <a:pPr lvl="1"/>
            <a:r>
              <a:rPr lang="en-GB" sz="1400" dirty="0">
                <a:solidFill>
                  <a:schemeClr val="bg1"/>
                </a:solidFill>
              </a:rPr>
              <a:t>A contribution to the whole</a:t>
            </a:r>
          </a:p>
          <a:p>
            <a:pPr lvl="1"/>
            <a:r>
              <a:rPr lang="en-GB" sz="1400" dirty="0">
                <a:solidFill>
                  <a:schemeClr val="bg1"/>
                </a:solidFill>
              </a:rPr>
              <a:t>Linked to ability to pay</a:t>
            </a:r>
          </a:p>
          <a:p>
            <a:r>
              <a:rPr lang="en-GB" sz="1400" dirty="0">
                <a:solidFill>
                  <a:schemeClr val="bg1"/>
                </a:solidFill>
              </a:rPr>
              <a:t>FE colleges currently don’t</a:t>
            </a:r>
          </a:p>
          <a:p>
            <a:pPr lvl="1"/>
            <a:r>
              <a:rPr lang="en-GB" sz="1400" dirty="0">
                <a:solidFill>
                  <a:schemeClr val="bg1"/>
                </a:solidFill>
              </a:rPr>
              <a:t>But will do so from AY 19/20</a:t>
            </a:r>
          </a:p>
          <a:p>
            <a:pPr lvl="1"/>
            <a:r>
              <a:rPr lang="en-GB" sz="1400" dirty="0">
                <a:solidFill>
                  <a:schemeClr val="bg1"/>
                </a:solidFill>
              </a:rPr>
              <a:t>England only</a:t>
            </a:r>
          </a:p>
        </p:txBody>
      </p:sp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7D0D0BC5-B9C8-44B1-88AE-7B395B1655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828913"/>
              </p:ext>
            </p:extLst>
          </p:nvPr>
        </p:nvGraphicFramePr>
        <p:xfrm>
          <a:off x="4661894" y="1095270"/>
          <a:ext cx="3873845" cy="3637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rapezoid 11">
            <a:extLst>
              <a:ext uri="{FF2B5EF4-FFF2-40B4-BE49-F238E27FC236}">
                <a16:creationId xmlns:a16="http://schemas.microsoft.com/office/drawing/2014/main" id="{035491F7-7E08-444E-8CEF-856C238FE15F}"/>
              </a:ext>
            </a:extLst>
          </p:cNvPr>
          <p:cNvSpPr/>
          <p:nvPr/>
        </p:nvSpPr>
        <p:spPr>
          <a:xfrm>
            <a:off x="6086690" y="3322732"/>
            <a:ext cx="1065433" cy="835750"/>
          </a:xfrm>
          <a:prstGeom prst="trapezoi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15%</a:t>
            </a:r>
          </a:p>
        </p:txBody>
      </p:sp>
    </p:spTree>
    <p:extLst>
      <p:ext uri="{BB962C8B-B14F-4D97-AF65-F5344CB8AC3E}">
        <p14:creationId xmlns:p14="http://schemas.microsoft.com/office/powerpoint/2010/main" val="306641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4">
            <a:extLst>
              <a:ext uri="{FF2B5EF4-FFF2-40B4-BE49-F238E27FC236}">
                <a16:creationId xmlns:a16="http://schemas.microsoft.com/office/drawing/2014/main" id="{1285F47C-4EC2-41B6-A9F0-3F0089805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/>
          <a:lstStyle/>
          <a:p>
            <a:r>
              <a:rPr lang="en-GB" dirty="0"/>
              <a:t>Strategic aims…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E7B7BF6-5C3B-47AB-BF55-E6656F106C50}"/>
              </a:ext>
            </a:extLst>
          </p:cNvPr>
          <p:cNvGrpSpPr/>
          <p:nvPr/>
        </p:nvGrpSpPr>
        <p:grpSpPr>
          <a:xfrm>
            <a:off x="304102" y="1075043"/>
            <a:ext cx="1694621" cy="2858701"/>
            <a:chOff x="304102" y="1075043"/>
            <a:chExt cx="1694621" cy="2858701"/>
          </a:xfrm>
        </p:grpSpPr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99941E5F-3541-4BC4-B1F1-0E00B77A3F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102" y="2947008"/>
              <a:ext cx="1694621" cy="986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Continue to develop Janet – the foremost national research and education network in the world</a:t>
              </a: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C3E4E228-2857-4F45-9E37-DC6C2B7B31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549" y="1075043"/>
              <a:ext cx="1497726" cy="33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x-none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rPr>
                <a:t>Network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4E47E81A-0796-4CA9-AB51-5D157E79F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3146" y="1486745"/>
              <a:ext cx="1409086" cy="1409086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0BE266C-18B1-4672-987F-BFD2F41C0011}"/>
              </a:ext>
            </a:extLst>
          </p:cNvPr>
          <p:cNvGrpSpPr/>
          <p:nvPr/>
        </p:nvGrpSpPr>
        <p:grpSpPr>
          <a:xfrm>
            <a:off x="5504641" y="1075043"/>
            <a:ext cx="1694621" cy="2493088"/>
            <a:chOff x="5504641" y="1075043"/>
            <a:chExt cx="1694621" cy="2493088"/>
          </a:xfrm>
        </p:grpSpPr>
        <p:sp>
          <p:nvSpPr>
            <p:cNvPr id="44" name="TextBox 6">
              <a:extLst>
                <a:ext uri="{FF2B5EF4-FFF2-40B4-BE49-F238E27FC236}">
                  <a16:creationId xmlns:a16="http://schemas.microsoft.com/office/drawing/2014/main" id="{6003938A-5EE0-437B-82C0-71694A9B7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4641" y="2947008"/>
              <a:ext cx="1694621" cy="621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Build a strong, financially sustainable position</a:t>
              </a:r>
            </a:p>
          </p:txBody>
        </p:sp>
        <p:sp>
          <p:nvSpPr>
            <p:cNvPr id="45" name="TextBox 12">
              <a:extLst>
                <a:ext uri="{FF2B5EF4-FFF2-40B4-BE49-F238E27FC236}">
                  <a16:creationId xmlns:a16="http://schemas.microsoft.com/office/drawing/2014/main" id="{6525F0C4-8F36-4B98-A73A-CA977E12CA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088" y="1075043"/>
              <a:ext cx="1497726" cy="33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x-none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rPr>
                <a:t>Sustainable</a:t>
              </a: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3DEF879F-DE5C-4713-AC57-E4815CAC3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78599" y="1426887"/>
              <a:ext cx="1364002" cy="1364002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5191B77-B089-4825-9202-F1B74DF866BB}"/>
              </a:ext>
            </a:extLst>
          </p:cNvPr>
          <p:cNvGrpSpPr/>
          <p:nvPr/>
        </p:nvGrpSpPr>
        <p:grpSpPr>
          <a:xfrm>
            <a:off x="7238152" y="1075043"/>
            <a:ext cx="1694621" cy="3041507"/>
            <a:chOff x="7238152" y="1075043"/>
            <a:chExt cx="1694621" cy="3041507"/>
          </a:xfrm>
        </p:grpSpPr>
        <p:sp>
          <p:nvSpPr>
            <p:cNvPr id="40" name="TextBox 6">
              <a:extLst>
                <a:ext uri="{FF2B5EF4-FFF2-40B4-BE49-F238E27FC236}">
                  <a16:creationId xmlns:a16="http://schemas.microsoft.com/office/drawing/2014/main" id="{59D9B125-D370-4826-AF27-C28B90142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8152" y="2947008"/>
              <a:ext cx="1694621" cy="1169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High standards of efficiency and effectiveness, recognised as the leading sector </a:t>
              </a:r>
              <a:b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agency in the UK</a:t>
              </a:r>
            </a:p>
          </p:txBody>
        </p:sp>
        <p:sp>
          <p:nvSpPr>
            <p:cNvPr id="41" name="TextBox 12">
              <a:extLst>
                <a:ext uri="{FF2B5EF4-FFF2-40B4-BE49-F238E27FC236}">
                  <a16:creationId xmlns:a16="http://schemas.microsoft.com/office/drawing/2014/main" id="{527F1583-E5EE-4945-B93F-A91E138B61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6599" y="1075043"/>
              <a:ext cx="1497726" cy="33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x-none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rPr>
                <a:t>Enabled</a:t>
              </a: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4EF9D48D-A45D-49E8-A173-CA4C731D3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280802" y="1415238"/>
              <a:ext cx="1509713" cy="1509713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59B4737-79A3-4117-94F0-36FD70C19FBB}"/>
              </a:ext>
            </a:extLst>
          </p:cNvPr>
          <p:cNvGrpSpPr/>
          <p:nvPr/>
        </p:nvGrpSpPr>
        <p:grpSpPr>
          <a:xfrm>
            <a:off x="2037615" y="1075043"/>
            <a:ext cx="1694621" cy="2858701"/>
            <a:chOff x="2037615" y="1075043"/>
            <a:chExt cx="1694621" cy="2858701"/>
          </a:xfrm>
        </p:grpSpPr>
        <p:sp>
          <p:nvSpPr>
            <p:cNvPr id="52" name="TextBox 6">
              <a:extLst>
                <a:ext uri="{FF2B5EF4-FFF2-40B4-BE49-F238E27FC236}">
                  <a16:creationId xmlns:a16="http://schemas.microsoft.com/office/drawing/2014/main" id="{DC06FA6E-69F6-46F6-931A-365AE065F7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7615" y="2947008"/>
              <a:ext cx="1694621" cy="986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Focus our products </a:t>
              </a:r>
              <a:b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to make the most difference to learners, teachers and researchers</a:t>
              </a:r>
            </a:p>
          </p:txBody>
        </p:sp>
        <p:sp>
          <p:nvSpPr>
            <p:cNvPr id="53" name="TextBox 12">
              <a:extLst>
                <a:ext uri="{FF2B5EF4-FFF2-40B4-BE49-F238E27FC236}">
                  <a16:creationId xmlns:a16="http://schemas.microsoft.com/office/drawing/2014/main" id="{3A62545C-5134-4A70-B035-DB8886F29C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6062" y="1075043"/>
              <a:ext cx="1497726" cy="33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x-none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rPr>
                <a:t>Products</a:t>
              </a:r>
            </a:p>
          </p:txBody>
        </p:sp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B10C3B5E-4D85-4166-AD4E-D9CB50A4E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126995" y="1403590"/>
              <a:ext cx="1509713" cy="1509713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2DA5748-D6A8-4FEF-8D1F-2C6DE7266B9D}"/>
              </a:ext>
            </a:extLst>
          </p:cNvPr>
          <p:cNvGrpSpPr/>
          <p:nvPr/>
        </p:nvGrpSpPr>
        <p:grpSpPr>
          <a:xfrm>
            <a:off x="3771128" y="1075043"/>
            <a:ext cx="1694621" cy="3041507"/>
            <a:chOff x="3771128" y="1075043"/>
            <a:chExt cx="1694621" cy="3041507"/>
          </a:xfrm>
        </p:grpSpPr>
        <p:sp>
          <p:nvSpPr>
            <p:cNvPr id="48" name="TextBox 6">
              <a:extLst>
                <a:ext uri="{FF2B5EF4-FFF2-40B4-BE49-F238E27FC236}">
                  <a16:creationId xmlns:a16="http://schemas.microsoft.com/office/drawing/2014/main" id="{53971974-8E53-44C8-94CB-00F9E714A8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1128" y="2947008"/>
              <a:ext cx="1694621" cy="1169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Increase our </a:t>
              </a:r>
              <a:b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profile with </a:t>
              </a:r>
              <a:b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GB" altLang="x-none" sz="12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the sectors, stakeholders, key influencers and members</a:t>
              </a:r>
            </a:p>
          </p:txBody>
        </p:sp>
        <p:sp>
          <p:nvSpPr>
            <p:cNvPr id="49" name="TextBox 12">
              <a:extLst>
                <a:ext uri="{FF2B5EF4-FFF2-40B4-BE49-F238E27FC236}">
                  <a16:creationId xmlns:a16="http://schemas.microsoft.com/office/drawing/2014/main" id="{462C6E42-2D91-4A6B-95C8-CA8071E90C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9575" y="1075043"/>
              <a:ext cx="1497726" cy="33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charset="0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x-none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rPr>
                <a:t>Valued</a:t>
              </a:r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1DFBCE29-36B8-42CF-B23A-18EE75C50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844091" y="1432710"/>
              <a:ext cx="1509713" cy="1509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085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35E217-E3A3-4D9C-A180-87D3A4062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Jisc in the UK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0F9A59-0E90-4D27-8CC5-0E7AA0749C10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A UK-wide operation</a:t>
            </a:r>
          </a:p>
        </p:txBody>
      </p:sp>
      <p:pic>
        <p:nvPicPr>
          <p:cNvPr id="2" name="Picture Placeholder 1" descr="01-British-Isles-Mini-Countries.jp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6" r="479" b="2704"/>
          <a:stretch/>
        </p:blipFill>
        <p:spPr>
          <a:xfrm>
            <a:off x="5212292" y="979489"/>
            <a:ext cx="2767541" cy="3370261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3761643-A872-45F8-8A17-F6C810D60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A membership </a:t>
            </a:r>
            <a:r>
              <a:rPr lang="en-US" sz="1400" dirty="0" err="1"/>
              <a:t>organisation</a:t>
            </a:r>
            <a:r>
              <a:rPr lang="en-US" sz="1400" dirty="0"/>
              <a:t>, not a vendor</a:t>
            </a:r>
          </a:p>
          <a:p>
            <a:r>
              <a:rPr lang="en-US" sz="1400" dirty="0"/>
              <a:t>Five offices across the UK</a:t>
            </a:r>
          </a:p>
          <a:p>
            <a:pPr lvl="1"/>
            <a:r>
              <a:rPr lang="en-US" sz="1400" dirty="0"/>
              <a:t>London</a:t>
            </a:r>
          </a:p>
          <a:p>
            <a:pPr lvl="1"/>
            <a:r>
              <a:rPr lang="en-US" sz="1400" dirty="0"/>
              <a:t>Harwell</a:t>
            </a:r>
          </a:p>
          <a:p>
            <a:pPr lvl="1"/>
            <a:r>
              <a:rPr lang="en-US" sz="1400" dirty="0"/>
              <a:t>Bristol</a:t>
            </a:r>
          </a:p>
          <a:p>
            <a:pPr lvl="1"/>
            <a:r>
              <a:rPr lang="en-US" sz="1400" dirty="0"/>
              <a:t>Manchester</a:t>
            </a:r>
          </a:p>
          <a:p>
            <a:pPr lvl="1"/>
            <a:r>
              <a:rPr lang="en-US" sz="1400" dirty="0"/>
              <a:t>Newcastle</a:t>
            </a:r>
          </a:p>
          <a:p>
            <a:r>
              <a:rPr lang="en-US" sz="1400" dirty="0"/>
              <a:t>725 members of staff</a:t>
            </a:r>
          </a:p>
        </p:txBody>
      </p:sp>
      <p:sp>
        <p:nvSpPr>
          <p:cNvPr id="5" name="Oval 4"/>
          <p:cNvSpPr/>
          <p:nvPr/>
        </p:nvSpPr>
        <p:spPr>
          <a:xfrm>
            <a:off x="7089047" y="2592411"/>
            <a:ext cx="131559" cy="139190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023268" y="3249374"/>
            <a:ext cx="131559" cy="139190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211184" y="3698197"/>
            <a:ext cx="131559" cy="139190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946069" y="3793568"/>
            <a:ext cx="131559" cy="139190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446398" y="3793568"/>
            <a:ext cx="131559" cy="139190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0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35E217-E3A3-4D9C-A180-87D3A4062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we help our members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3761643-A872-45F8-8A17-F6C810D60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798286"/>
            <a:ext cx="4234391" cy="3645128"/>
          </a:xfrm>
        </p:spPr>
        <p:txBody>
          <a:bodyPr/>
          <a:lstStyle/>
          <a:p>
            <a:r>
              <a:rPr lang="en-US" sz="1600" b="1" dirty="0"/>
              <a:t>Cloud</a:t>
            </a:r>
            <a:r>
              <a:rPr lang="en-US" sz="1400" b="1" dirty="0"/>
              <a:t> </a:t>
            </a:r>
            <a:r>
              <a:rPr lang="en-GB" sz="1400" b="1" dirty="0"/>
              <a:t> - </a:t>
            </a:r>
            <a:r>
              <a:rPr lang="en-US" sz="1400" dirty="0"/>
              <a:t>frameworks and consultancy</a:t>
            </a:r>
          </a:p>
          <a:p>
            <a:r>
              <a:rPr lang="en-US" sz="1600" b="1" dirty="0"/>
              <a:t>Connectivity</a:t>
            </a:r>
            <a:r>
              <a:rPr lang="en-US" sz="1400" b="1" dirty="0"/>
              <a:t> - </a:t>
            </a:r>
            <a:r>
              <a:rPr lang="en-US" sz="1400" dirty="0"/>
              <a:t>connectivity services and trust and identity</a:t>
            </a:r>
          </a:p>
          <a:p>
            <a:r>
              <a:rPr lang="en-US" sz="1600" b="1" dirty="0"/>
              <a:t>Cyber security </a:t>
            </a:r>
            <a:r>
              <a:rPr lang="en-US" sz="1400" b="1" dirty="0"/>
              <a:t>- </a:t>
            </a:r>
            <a:r>
              <a:rPr lang="en-US" sz="1400" dirty="0"/>
              <a:t>protecting networks and </a:t>
            </a:r>
            <a:r>
              <a:rPr lang="en-US" sz="1400" dirty="0" err="1"/>
              <a:t>organisations</a:t>
            </a:r>
            <a:endParaRPr lang="en-US" sz="1400" dirty="0"/>
          </a:p>
          <a:p>
            <a:r>
              <a:rPr lang="en-US" sz="1600" b="1" dirty="0"/>
              <a:t>Data and Analytics </a:t>
            </a:r>
            <a:r>
              <a:rPr lang="en-US" sz="1400" b="1" dirty="0"/>
              <a:t>-</a:t>
            </a:r>
            <a:r>
              <a:rPr lang="en-US" sz="1400" dirty="0"/>
              <a:t>addressing strategic challenges through data</a:t>
            </a:r>
          </a:p>
          <a:p>
            <a:r>
              <a:rPr lang="en-US" sz="1600" b="1" dirty="0"/>
              <a:t>Libraries and research</a:t>
            </a:r>
            <a:r>
              <a:rPr lang="en-US" sz="1400" b="1" dirty="0"/>
              <a:t> -</a:t>
            </a:r>
            <a:r>
              <a:rPr lang="en-US" sz="1400" dirty="0"/>
              <a:t> shared services, infrastructure and advice</a:t>
            </a:r>
          </a:p>
          <a:p>
            <a:r>
              <a:rPr lang="en-US" sz="1600" b="1" dirty="0"/>
              <a:t>Student experience </a:t>
            </a:r>
            <a:r>
              <a:rPr lang="en-US" sz="1400" b="1" dirty="0"/>
              <a:t>-</a:t>
            </a:r>
            <a:r>
              <a:rPr lang="en-US" sz="1400" dirty="0"/>
              <a:t> enriching learning and employability</a:t>
            </a:r>
          </a:p>
          <a:p>
            <a:r>
              <a:rPr lang="en-US" sz="1600" b="1" dirty="0"/>
              <a:t>Advice and Guidance </a:t>
            </a:r>
            <a:r>
              <a:rPr lang="en-US" sz="1400" b="1" dirty="0"/>
              <a:t>- </a:t>
            </a:r>
            <a:r>
              <a:rPr lang="en-US" sz="1400" dirty="0"/>
              <a:t>guides, training and consultancy</a:t>
            </a:r>
          </a:p>
          <a:p>
            <a:r>
              <a:rPr lang="en-US" sz="1600" b="1" dirty="0"/>
              <a:t>R&amp;D</a:t>
            </a:r>
            <a:r>
              <a:rPr lang="en-US" sz="1400" b="1" dirty="0"/>
              <a:t> - </a:t>
            </a:r>
            <a:r>
              <a:rPr lang="en-US" sz="1400" dirty="0"/>
              <a:t>co-creating new products and services</a:t>
            </a:r>
          </a:p>
        </p:txBody>
      </p:sp>
      <p:pic>
        <p:nvPicPr>
          <p:cNvPr id="12" name="Graphic 140">
            <a:extLst>
              <a:ext uri="{FF2B5EF4-FFF2-40B4-BE49-F238E27FC236}">
                <a16:creationId xmlns:a16="http://schemas.microsoft.com/office/drawing/2014/main" id="{80D5E995-46CB-486C-82F5-812F3709507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60319" y="1531935"/>
            <a:ext cx="842873" cy="842873"/>
          </a:xfrm>
          <a:prstGeom prst="rect">
            <a:avLst/>
          </a:prstGeom>
        </p:spPr>
      </p:pic>
      <p:pic>
        <p:nvPicPr>
          <p:cNvPr id="13" name="Graphic 36">
            <a:extLst>
              <a:ext uri="{FF2B5EF4-FFF2-40B4-BE49-F238E27FC236}">
                <a16:creationId xmlns:a16="http://schemas.microsoft.com/office/drawing/2014/main" id="{E2075AC0-D5E0-43E5-8CC4-DC4E86066E7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16335" y="798286"/>
            <a:ext cx="921431" cy="921431"/>
          </a:xfrm>
          <a:prstGeom prst="rect">
            <a:avLst/>
          </a:prstGeom>
        </p:spPr>
      </p:pic>
      <p:pic>
        <p:nvPicPr>
          <p:cNvPr id="14" name="Graphic 38">
            <a:extLst>
              <a:ext uri="{FF2B5EF4-FFF2-40B4-BE49-F238E27FC236}">
                <a16:creationId xmlns:a16="http://schemas.microsoft.com/office/drawing/2014/main" id="{99D4D09C-A4EC-464D-9EB5-F1D78B8D0D9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95076" y="422155"/>
            <a:ext cx="1109780" cy="1109780"/>
          </a:xfrm>
          <a:prstGeom prst="rect">
            <a:avLst/>
          </a:prstGeom>
        </p:spPr>
      </p:pic>
      <p:pic>
        <p:nvPicPr>
          <p:cNvPr id="15" name="Graphic 40">
            <a:extLst>
              <a:ext uri="{FF2B5EF4-FFF2-40B4-BE49-F238E27FC236}">
                <a16:creationId xmlns:a16="http://schemas.microsoft.com/office/drawing/2014/main" id="{57791C3F-6DBD-42D4-BD7B-63D8E4FC99F3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03070" y="2518833"/>
            <a:ext cx="857249" cy="857249"/>
          </a:xfrm>
          <a:prstGeom prst="rect">
            <a:avLst/>
          </a:prstGeom>
        </p:spPr>
      </p:pic>
      <p:pic>
        <p:nvPicPr>
          <p:cNvPr id="16" name="Graphic 78">
            <a:extLst>
              <a:ext uri="{FF2B5EF4-FFF2-40B4-BE49-F238E27FC236}">
                <a16:creationId xmlns:a16="http://schemas.microsoft.com/office/drawing/2014/main" id="{269534AE-FF46-433A-A8E8-45231AA4FC18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02434" y="3134016"/>
            <a:ext cx="929984" cy="929984"/>
          </a:xfrm>
          <a:prstGeom prst="rect">
            <a:avLst/>
          </a:prstGeom>
        </p:spPr>
      </p:pic>
      <p:pic>
        <p:nvPicPr>
          <p:cNvPr id="17" name="Graphic 98">
            <a:extLst>
              <a:ext uri="{FF2B5EF4-FFF2-40B4-BE49-F238E27FC236}">
                <a16:creationId xmlns:a16="http://schemas.microsoft.com/office/drawing/2014/main" id="{67B29B2B-2408-4652-93D3-8E332BDA85C0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04856" y="3786889"/>
            <a:ext cx="1028310" cy="1028310"/>
          </a:xfrm>
          <a:prstGeom prst="rect">
            <a:avLst/>
          </a:prstGeom>
        </p:spPr>
      </p:pic>
      <p:pic>
        <p:nvPicPr>
          <p:cNvPr id="18" name="Graphic 74">
            <a:extLst>
              <a:ext uri="{FF2B5EF4-FFF2-40B4-BE49-F238E27FC236}">
                <a16:creationId xmlns:a16="http://schemas.microsoft.com/office/drawing/2014/main" id="{5B2B8089-510D-49DA-84DC-506D0EB8136E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62433" y="2023780"/>
            <a:ext cx="908733" cy="908733"/>
          </a:xfrm>
          <a:prstGeom prst="rect">
            <a:avLst/>
          </a:prstGeom>
        </p:spPr>
      </p:pic>
      <p:pic>
        <p:nvPicPr>
          <p:cNvPr id="19" name="Graphic 56">
            <a:extLst>
              <a:ext uri="{FF2B5EF4-FFF2-40B4-BE49-F238E27FC236}">
                <a16:creationId xmlns:a16="http://schemas.microsoft.com/office/drawing/2014/main" id="{A3C2E5E9-0BFE-4966-A578-37E1EE6318A8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flipH="1">
            <a:off x="7400949" y="3222920"/>
            <a:ext cx="1220494" cy="122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10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DC63AD-4471-4EDD-A612-45F75BEFD66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B02799-9641-4282-B960-2B972C4CB9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51" y="274490"/>
            <a:ext cx="7993114" cy="46173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926AC1-3A77-4B4F-9ED1-7F9F671C9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0"/>
            <a:ext cx="419100" cy="419100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04F43F5-04C4-4F47-9A8C-C88E5AE8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5AD51-6612-49E7-89ED-75BC791E1192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A881E46-4038-4984-8AB5-E66544FD8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5CCA-2114-4FDD-9EEE-B1A7161DAE45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478866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3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4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547973C1-2CD6-4070-B9DD-672EA3F34DE6}"/>
    </a:ext>
  </a:extLst>
</a:theme>
</file>

<file path=ppt/theme/theme5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9E39C85D-F23C-4DB6-96DE-17779D83D688}"/>
    </a:ext>
  </a:extLst>
</a:theme>
</file>

<file path=ppt/theme/theme6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2114</TotalTime>
  <Words>462</Words>
  <Application>Microsoft Office PowerPoint</Application>
  <PresentationFormat>On-screen Show (16:9)</PresentationFormat>
  <Paragraphs>100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COVERS</vt:lpstr>
      <vt:lpstr>NAVY</vt:lpstr>
      <vt:lpstr>JADE</vt:lpstr>
      <vt:lpstr>PURPLE</vt:lpstr>
      <vt:lpstr>GRAPE</vt:lpstr>
      <vt:lpstr>PALE YELLOW</vt:lpstr>
      <vt:lpstr>Jisc – what’s it all about?</vt:lpstr>
      <vt:lpstr>PowerPoint Presentation</vt:lpstr>
      <vt:lpstr>What we do…</vt:lpstr>
      <vt:lpstr>Our members and users</vt:lpstr>
      <vt:lpstr>UK core funding and HE subscriptions</vt:lpstr>
      <vt:lpstr>Strategic aims…</vt:lpstr>
      <vt:lpstr>Jisc in the UK</vt:lpstr>
      <vt:lpstr>How we help our members</vt:lpstr>
      <vt:lpstr>PowerPoint Presentation</vt:lpstr>
      <vt:lpstr>Marcomms in Jisc</vt:lpstr>
      <vt:lpstr>Jisc strategic direction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Robert</cp:lastModifiedBy>
  <cp:revision>106</cp:revision>
  <cp:lastPrinted>2018-08-23T11:32:46Z</cp:lastPrinted>
  <dcterms:created xsi:type="dcterms:W3CDTF">2018-09-06T10:10:51Z</dcterms:created>
  <dcterms:modified xsi:type="dcterms:W3CDTF">2019-02-01T18:03:39Z</dcterms:modified>
</cp:coreProperties>
</file>