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702" r:id="rId6"/>
  </p:sldMasterIdLst>
  <p:notesMasterIdLst>
    <p:notesMasterId r:id="rId17"/>
  </p:notesMasterIdLst>
  <p:handoutMasterIdLst>
    <p:handoutMasterId r:id="rId18"/>
  </p:handoutMasterIdLst>
  <p:sldIdLst>
    <p:sldId id="316" r:id="rId7"/>
    <p:sldId id="321" r:id="rId8"/>
    <p:sldId id="323" r:id="rId9"/>
    <p:sldId id="324" r:id="rId10"/>
    <p:sldId id="326" r:id="rId11"/>
    <p:sldId id="327" r:id="rId12"/>
    <p:sldId id="328" r:id="rId13"/>
    <p:sldId id="329" r:id="rId14"/>
    <p:sldId id="320" r:id="rId15"/>
    <p:sldId id="28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3F5E"/>
    <a:srgbClr val="267296"/>
    <a:srgbClr val="613283"/>
    <a:srgbClr val="FFC000"/>
    <a:srgbClr val="EE507D"/>
    <a:srgbClr val="D2007D"/>
    <a:srgbClr val="C0425A"/>
    <a:srgbClr val="124E6A"/>
    <a:srgbClr val="F83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4" autoAdjust="0"/>
    <p:restoredTop sz="94899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500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46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75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89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94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181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711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22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31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25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45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38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39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640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54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11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7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07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168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63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634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8627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333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40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60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11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74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2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8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3" y="1502908"/>
            <a:ext cx="10515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60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D7E1A46-B7F6-4906-9854-4B5B1B957C6D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147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70D753-A5E8-4359-82BB-C15A12C0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C1D8F96-8F04-44B8-A1A7-C92538E8D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5F2E169-4FE5-46A7-B686-FD80859D1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64F7AD5-EF36-48AD-AFB9-CB763A77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1A46-B7F6-4906-9854-4B5B1B957C6D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0D89FA3-79ED-40B3-9F51-C3251ED21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2BA3665-6EAA-4572-9312-D5A69254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1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36.xml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35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29" Type="http://schemas.openxmlformats.org/officeDocument/2006/relationships/slideLayout" Target="../slideLayouts/slideLayout39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42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28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41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slideLayout" Target="../slideLayouts/slideLayout37.xml"/><Relationship Id="rId3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82" r:id="rId8"/>
    <p:sldLayoutId id="2147483674" r:id="rId9"/>
    <p:sldLayoutId id="2147483683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1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7564" y="896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888425"/>
            <a:ext cx="9969928" cy="560661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8" y="1218190"/>
            <a:ext cx="7817780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Demonstrating Value through webinars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Karl Meyer, 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282585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February 2019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 smtClean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6600" dirty="0" smtClean="0"/>
              <a:t>Why do we bother?</a:t>
            </a:r>
            <a:endParaRPr lang="en-GB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Webinars, </a:t>
            </a:r>
            <a:r>
              <a:rPr lang="en-GB" dirty="0" err="1" smtClean="0"/>
              <a:t>InfoShares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333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These activities are “educative”</a:t>
            </a:r>
          </a:p>
          <a:p>
            <a:endParaRPr lang="en-GB" sz="4400" dirty="0" smtClean="0"/>
          </a:p>
          <a:p>
            <a:endParaRPr lang="en-GB" sz="4400" dirty="0"/>
          </a:p>
          <a:p>
            <a:r>
              <a:rPr lang="en-GB" sz="4400" dirty="0" smtClean="0"/>
              <a:t>So what can GÉANT offer?</a:t>
            </a:r>
            <a:endParaRPr lang="en-GB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Education, education, education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5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Supplier/Sponsor Webinars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GÉANT acts as an intermediary</a:t>
            </a:r>
          </a:p>
          <a:p>
            <a:endParaRPr lang="en-GB" dirty="0"/>
          </a:p>
          <a:p>
            <a:r>
              <a:rPr lang="en-GB" dirty="0" smtClean="0"/>
              <a:t>Bringing together suppliers with something</a:t>
            </a:r>
            <a:br>
              <a:rPr lang="en-GB" dirty="0" smtClean="0"/>
            </a:br>
            <a:r>
              <a:rPr lang="en-GB" dirty="0" smtClean="0"/>
              <a:t>to say with users who want to learn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How to make sure the two groups are </a:t>
            </a:r>
            <a:br>
              <a:rPr lang="en-GB" dirty="0" smtClean="0"/>
            </a:br>
            <a:r>
              <a:rPr lang="en-GB" dirty="0" smtClean="0"/>
              <a:t>compatible?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083" t="21542" r="14247" b="24404"/>
          <a:stretch/>
        </p:blipFill>
        <p:spPr>
          <a:xfrm>
            <a:off x="6178383" y="2512541"/>
            <a:ext cx="5755419" cy="29769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755561" y="4636074"/>
            <a:ext cx="2288159" cy="1295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14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Golden Triangle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3084151" y="1581668"/>
            <a:ext cx="5256347" cy="4504040"/>
            <a:chOff x="2454877" y="1729949"/>
            <a:chExt cx="5256347" cy="4504040"/>
          </a:xfrm>
        </p:grpSpPr>
        <p:sp>
          <p:nvSpPr>
            <p:cNvPr id="5" name="Oval 4"/>
            <p:cNvSpPr/>
            <p:nvPr/>
          </p:nvSpPr>
          <p:spPr>
            <a:xfrm>
              <a:off x="3764693" y="1729949"/>
              <a:ext cx="2809102" cy="2809102"/>
            </a:xfrm>
            <a:prstGeom prst="ellipse">
              <a:avLst/>
            </a:prstGeom>
            <a:solidFill>
              <a:srgbClr val="C00000">
                <a:alpha val="61176"/>
              </a:srgbClr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 smtClean="0"/>
            </a:p>
            <a:p>
              <a:pPr algn="ctr"/>
              <a:endParaRPr lang="en-GB" sz="2800" dirty="0"/>
            </a:p>
            <a:p>
              <a:pPr algn="ctr"/>
              <a:r>
                <a:rPr lang="en-GB" sz="2800" dirty="0" smtClean="0"/>
                <a:t>Relevance</a:t>
              </a:r>
            </a:p>
            <a:p>
              <a:pPr algn="ctr"/>
              <a:endParaRPr lang="en-GB" sz="2800" dirty="0"/>
            </a:p>
            <a:p>
              <a:pPr algn="ctr"/>
              <a:endParaRPr lang="en-GB" sz="2800" dirty="0" smtClean="0"/>
            </a:p>
            <a:p>
              <a:pPr algn="ctr"/>
              <a:endParaRPr lang="en-GB" sz="28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4902122" y="3424887"/>
              <a:ext cx="2809102" cy="2809102"/>
            </a:xfrm>
            <a:prstGeom prst="ellipse">
              <a:avLst/>
            </a:prstGeom>
            <a:solidFill>
              <a:srgbClr val="92D050">
                <a:alpha val="61176"/>
              </a:srgbClr>
            </a:solidFill>
            <a:ln w="571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 smtClean="0"/>
            </a:p>
            <a:p>
              <a:pPr algn="ctr"/>
              <a:r>
                <a:rPr lang="en-GB" sz="2800" dirty="0" smtClean="0"/>
                <a:t>Interest</a:t>
              </a:r>
              <a:endParaRPr lang="en-GB" sz="28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454877" y="3424887"/>
              <a:ext cx="2809102" cy="2809102"/>
            </a:xfrm>
            <a:prstGeom prst="ellipse">
              <a:avLst/>
            </a:prstGeom>
            <a:solidFill>
              <a:srgbClr val="5B9BD5">
                <a:alpha val="61176"/>
              </a:srgb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 dirty="0" smtClean="0"/>
            </a:p>
            <a:p>
              <a:pPr algn="ctr"/>
              <a:r>
                <a:rPr lang="en-GB" sz="2800" dirty="0" smtClean="0"/>
                <a:t>Timeliness</a:t>
              </a:r>
              <a:endParaRPr lang="en-GB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1293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Suppliers/Sponsors want to sell</a:t>
            </a:r>
          </a:p>
          <a:p>
            <a:endParaRPr lang="en-GB" dirty="0"/>
          </a:p>
          <a:p>
            <a:r>
              <a:rPr lang="en-GB" dirty="0" smtClean="0"/>
              <a:t>Institutions/ NRENs want to learn </a:t>
            </a:r>
          </a:p>
          <a:p>
            <a:endParaRPr lang="en-GB" dirty="0"/>
          </a:p>
          <a:p>
            <a:r>
              <a:rPr lang="en-GB" dirty="0" smtClean="0"/>
              <a:t>GÉANT needs to referee the process</a:t>
            </a:r>
          </a:p>
          <a:p>
            <a:endParaRPr lang="en-GB" dirty="0"/>
          </a:p>
          <a:p>
            <a:r>
              <a:rPr lang="en-GB" dirty="0" smtClean="0"/>
              <a:t>Make sure the presenter knows the rules</a:t>
            </a:r>
            <a:br>
              <a:rPr lang="en-GB" dirty="0" smtClean="0"/>
            </a:br>
            <a:r>
              <a:rPr lang="en-GB" dirty="0" smtClean="0"/>
              <a:t>of the game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276" t="6606" r="4027" b="10632"/>
          <a:stretch/>
        </p:blipFill>
        <p:spPr>
          <a:xfrm>
            <a:off x="5846009" y="1579837"/>
            <a:ext cx="5494590" cy="473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00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Make sure ground rules are clear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Education not sales – Relevance, Focus, Interest</a:t>
            </a:r>
          </a:p>
          <a:p>
            <a:endParaRPr lang="en-GB" dirty="0"/>
          </a:p>
          <a:p>
            <a:r>
              <a:rPr lang="en-GB" dirty="0" smtClean="0"/>
              <a:t>Enable and facilitate</a:t>
            </a:r>
          </a:p>
          <a:p>
            <a:endParaRPr lang="en-GB" dirty="0"/>
          </a:p>
          <a:p>
            <a:r>
              <a:rPr lang="en-GB" dirty="0" smtClean="0"/>
              <a:t>Plan</a:t>
            </a:r>
          </a:p>
          <a:p>
            <a:endParaRPr lang="en-GB" dirty="0"/>
          </a:p>
          <a:p>
            <a:r>
              <a:rPr lang="en-GB" dirty="0" smtClean="0"/>
              <a:t>Promote</a:t>
            </a:r>
          </a:p>
          <a:p>
            <a:endParaRPr lang="en-GB" dirty="0"/>
          </a:p>
          <a:p>
            <a:r>
              <a:rPr lang="en-GB" dirty="0" smtClean="0"/>
              <a:t>Set expectations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experience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046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Suppliers are keen </a:t>
            </a:r>
          </a:p>
          <a:p>
            <a:endParaRPr lang="en-GB" dirty="0"/>
          </a:p>
          <a:p>
            <a:r>
              <a:rPr lang="en-GB" dirty="0" smtClean="0"/>
              <a:t>They love to talk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sz="4400" b="1" dirty="0" smtClean="0">
                <a:solidFill>
                  <a:srgbClr val="C00000"/>
                </a:solidFill>
              </a:rPr>
              <a:t>Don’t over-promise attendance/results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Expectation setting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29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8800" dirty="0" smtClean="0"/>
          </a:p>
          <a:p>
            <a:pPr marL="0" indent="0" algn="ctr">
              <a:buNone/>
            </a:pPr>
            <a:r>
              <a:rPr lang="en-GB" sz="8800" dirty="0" smtClean="0"/>
              <a:t>Over to you!</a:t>
            </a:r>
            <a:endParaRPr lang="en-GB" sz="8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now?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588245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ture work.potx" id="{0B3004D3-65EB-4DF1-BA12-07C53A96AB01}" vid="{6986EE3B-13C4-4F0D-B36C-70CF1D44C9CB}"/>
    </a:ext>
  </a:extLst>
</a:theme>
</file>

<file path=ppt/theme/theme2.xml><?xml version="1.0" encoding="utf-8"?>
<a:theme xmlns:a="http://schemas.openxmlformats.org/drawingml/2006/main" name="GE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4A12068A-FD2E-0B45-BB8F-F236C8AA2D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33c70a20-266a-45ad-bf4a-dd457e1766dc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e2e8627e-9120-4592-bf70-1c86d23ddb2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3FE90D-B401-46B7-942C-D86B10D7F6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9DB1481-CF3A-4F17-A5F1-D69E11F989A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Tryfon_future work</Template>
  <TotalTime>3046</TotalTime>
  <Words>133</Words>
  <Application>Microsoft Office PowerPoint</Application>
  <PresentationFormat>Widescreen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Raleway</vt:lpstr>
      <vt:lpstr>Raleway Light</vt:lpstr>
      <vt:lpstr>Verdana</vt:lpstr>
      <vt:lpstr>GEANT EC Review</vt:lpstr>
      <vt:lpstr>GEANT</vt:lpstr>
      <vt:lpstr>PowerPoint Presentation</vt:lpstr>
      <vt:lpstr>Webinars, InfoShares</vt:lpstr>
      <vt:lpstr>Education, education, education</vt:lpstr>
      <vt:lpstr>Supplier/Sponsor Webinars</vt:lpstr>
      <vt:lpstr>The Golden Triangle</vt:lpstr>
      <vt:lpstr>Referee</vt:lpstr>
      <vt:lpstr>Our experience</vt:lpstr>
      <vt:lpstr>Expectation setting</vt:lpstr>
      <vt:lpstr>Where now?</vt:lpstr>
      <vt:lpstr>PowerPoint Presentation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 Hannigan</dc:creator>
  <cp:lastModifiedBy>Karl Meyer</cp:lastModifiedBy>
  <cp:revision>31</cp:revision>
  <cp:lastPrinted>2016-05-20T16:08:32Z</cp:lastPrinted>
  <dcterms:created xsi:type="dcterms:W3CDTF">2019-01-18T12:37:03Z</dcterms:created>
  <dcterms:modified xsi:type="dcterms:W3CDTF">2019-02-01T16:19:50Z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