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DBECEF-6A04-4245-B339-04B2A31D8CFD}" v="2" dt="2019-02-05T23:30:46.8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812"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89329" y="1463039"/>
            <a:ext cx="10034546" cy="2046923"/>
          </a:xfrm>
        </p:spPr>
        <p:txBody>
          <a:bodyPr anchor="b"/>
          <a:lstStyle>
            <a:lvl1pPr algn="ctr">
              <a:defRPr sz="6000" b="1">
                <a:solidFill>
                  <a:srgbClr val="181818"/>
                </a:solidFill>
                <a:effectLst/>
              </a:defRPr>
            </a:lvl1pPr>
          </a:lstStyle>
          <a:p>
            <a:r>
              <a:rPr lang="en-US"/>
              <a:t>Click to edit Master title style</a:t>
            </a:r>
            <a:endParaRPr lang="en-IE" dirty="0"/>
          </a:p>
        </p:txBody>
      </p:sp>
      <p:sp>
        <p:nvSpPr>
          <p:cNvPr id="3" name="Subtitle 2"/>
          <p:cNvSpPr>
            <a:spLocks noGrp="1"/>
          </p:cNvSpPr>
          <p:nvPr>
            <p:ph type="subTitle" idx="1"/>
          </p:nvPr>
        </p:nvSpPr>
        <p:spPr>
          <a:xfrm>
            <a:off x="1779767" y="3935993"/>
            <a:ext cx="8645718" cy="1655762"/>
          </a:xfrm>
        </p:spPr>
        <p:txBody>
          <a:bodyPr/>
          <a:lstStyle>
            <a:lvl1pPr marL="0" indent="0" algn="ctr">
              <a:buNone/>
              <a:defRPr sz="2400">
                <a:solidFill>
                  <a:srgbClr val="0070C0"/>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dirty="0"/>
          </a:p>
        </p:txBody>
      </p:sp>
    </p:spTree>
    <p:extLst>
      <p:ext uri="{BB962C8B-B14F-4D97-AF65-F5344CB8AC3E}">
        <p14:creationId xmlns:p14="http://schemas.microsoft.com/office/powerpoint/2010/main" val="3757549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356014" y="0"/>
            <a:ext cx="9739399" cy="1143000"/>
          </a:xfrm>
        </p:spPr>
        <p:txBody>
          <a:bodyPr/>
          <a:lstStyle/>
          <a:p>
            <a:r>
              <a:rPr lang="en-US"/>
              <a:t>Click to edit Master title style</a:t>
            </a:r>
            <a:endParaRPr lang="en-IE" dirty="0"/>
          </a:p>
        </p:txBody>
      </p:sp>
      <p:sp>
        <p:nvSpPr>
          <p:cNvPr id="3" name="Vertical Text Placeholder 2"/>
          <p:cNvSpPr>
            <a:spLocks noGrp="1"/>
          </p:cNvSpPr>
          <p:nvPr>
            <p:ph type="body" orient="vert" idx="1"/>
          </p:nvPr>
        </p:nvSpPr>
        <p:spPr>
          <a:xfrm>
            <a:off x="838200" y="1463040"/>
            <a:ext cx="10515600" cy="4713923"/>
          </a:xfrm>
        </p:spPr>
        <p:txBody>
          <a:bodyPr vert="eaVert"/>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4" name="Date Placeholder 3"/>
          <p:cNvSpPr>
            <a:spLocks noGrp="1"/>
          </p:cNvSpPr>
          <p:nvPr>
            <p:ph type="dt" sz="half" idx="10"/>
          </p:nvPr>
        </p:nvSpPr>
        <p:spPr/>
        <p:txBody>
          <a:bodyPr/>
          <a:lstStyle/>
          <a:p>
            <a:fld id="{3D85B08D-16EC-45C1-9208-1583623BE34C}" type="datetime4">
              <a:rPr lang="en-US" smtClean="0"/>
              <a:t>February 5, 2019</a:t>
            </a:fld>
            <a:endParaRPr lang="en-IE"/>
          </a:p>
        </p:txBody>
      </p:sp>
      <p:sp>
        <p:nvSpPr>
          <p:cNvPr id="6" name="Slide Number Placeholder 5"/>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31593234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291589"/>
            <a:ext cx="2628900" cy="4885373"/>
          </a:xfrm>
        </p:spPr>
        <p:txBody>
          <a:bodyPr vert="eaVert"/>
          <a:lstStyle>
            <a:lvl1pPr>
              <a:defRPr>
                <a:solidFill>
                  <a:srgbClr val="181818"/>
                </a:solidFill>
              </a:defRPr>
            </a:lvl1pPr>
          </a:lstStyle>
          <a:p>
            <a:r>
              <a:rPr lang="en-US"/>
              <a:t>Click to edit Master title style</a:t>
            </a:r>
            <a:endParaRPr lang="en-IE" dirty="0"/>
          </a:p>
        </p:txBody>
      </p:sp>
      <p:sp>
        <p:nvSpPr>
          <p:cNvPr id="3" name="Vertical Text Placeholder 2"/>
          <p:cNvSpPr>
            <a:spLocks noGrp="1"/>
          </p:cNvSpPr>
          <p:nvPr>
            <p:ph type="body" orient="vert" idx="1"/>
          </p:nvPr>
        </p:nvSpPr>
        <p:spPr>
          <a:xfrm>
            <a:off x="838200" y="1291589"/>
            <a:ext cx="7734300" cy="4885374"/>
          </a:xfrm>
        </p:spPr>
        <p:txBody>
          <a:bodyPr vert="eaVert"/>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4" name="Date Placeholder 3"/>
          <p:cNvSpPr>
            <a:spLocks noGrp="1"/>
          </p:cNvSpPr>
          <p:nvPr>
            <p:ph type="dt" sz="half" idx="10"/>
          </p:nvPr>
        </p:nvSpPr>
        <p:spPr/>
        <p:txBody>
          <a:bodyPr/>
          <a:lstStyle/>
          <a:p>
            <a:fld id="{F40967BB-898E-4DB2-AD12-37CE222B0307}" type="datetime4">
              <a:rPr lang="en-US" smtClean="0"/>
              <a:t>February 5, 2019</a:t>
            </a:fld>
            <a:endParaRPr lang="en-IE"/>
          </a:p>
        </p:txBody>
      </p:sp>
      <p:sp>
        <p:nvSpPr>
          <p:cNvPr id="6" name="Slide Number Placeholder 5"/>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368546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3865" y="0"/>
            <a:ext cx="9549607" cy="1165860"/>
          </a:xfrm>
        </p:spPr>
        <p:txBody>
          <a:bodyPr/>
          <a:lstStyle>
            <a:lvl1pPr>
              <a:defRPr b="1">
                <a:solidFill>
                  <a:schemeClr val="bg1"/>
                </a:solidFill>
                <a:effectLst>
                  <a:outerShdw blurRad="38100" dist="38100" dir="2700000" algn="tl">
                    <a:srgbClr val="000000">
                      <a:alpha val="43137"/>
                    </a:srgbClr>
                  </a:outerShdw>
                </a:effectLst>
              </a:defRPr>
            </a:lvl1pPr>
          </a:lstStyle>
          <a:p>
            <a:r>
              <a:rPr lang="en-US"/>
              <a:t>Click to edit Master title style</a:t>
            </a:r>
            <a:endParaRPr lang="en-IE" dirty="0"/>
          </a:p>
        </p:txBody>
      </p:sp>
      <p:sp>
        <p:nvSpPr>
          <p:cNvPr id="3" name="Content Placeholder 2"/>
          <p:cNvSpPr>
            <a:spLocks noGrp="1"/>
          </p:cNvSpPr>
          <p:nvPr>
            <p:ph idx="1"/>
          </p:nvPr>
        </p:nvSpPr>
        <p:spPr>
          <a:xfrm>
            <a:off x="532737" y="1474470"/>
            <a:ext cx="11028460" cy="4702493"/>
          </a:xfrm>
        </p:spPr>
        <p:txBody>
          <a:bodyPr/>
          <a:lstStyle>
            <a:lvl1pPr>
              <a:defRPr b="1">
                <a:latin typeface="+mj-lt"/>
              </a:defRPr>
            </a:lvl1pPr>
            <a:lvl2pPr marL="715963" indent="-258763">
              <a:buFont typeface="Arial" panose="020B0604020202020204" pitchFamily="34" charset="0"/>
              <a:buChar char="•"/>
              <a:defRPr b="1">
                <a:solidFill>
                  <a:srgbClr val="0070C0"/>
                </a:solidFill>
                <a:latin typeface="+mj-lt"/>
              </a:defRPr>
            </a:lvl2pPr>
            <a:lvl3pPr marL="1143000" indent="-228600">
              <a:buClr>
                <a:schemeClr val="tx1"/>
              </a:buClr>
              <a:buFont typeface="Calibri" panose="020F0502020204030204" pitchFamily="34" charset="0"/>
              <a:buChar char="−"/>
              <a:defRPr b="0">
                <a:solidFill>
                  <a:schemeClr val="bg1">
                    <a:lumMod val="10000"/>
                  </a:schemeClr>
                </a:solidFill>
                <a:latin typeface="+mj-lt"/>
              </a:defRPr>
            </a:lvl3pPr>
            <a:lvl4pPr marL="1600200" indent="-228600">
              <a:buClr>
                <a:schemeClr val="tx1"/>
              </a:buClr>
              <a:buFont typeface="Calibri" panose="020F0502020204030204" pitchFamily="34" charset="0"/>
              <a:buChar char="−"/>
              <a:defRPr b="0" i="0">
                <a:solidFill>
                  <a:schemeClr val="tx1"/>
                </a:solidFill>
                <a:latin typeface="+mj-lt"/>
              </a:defRPr>
            </a:lvl4pPr>
            <a:lvl5pPr marL="2057400" indent="-228600">
              <a:buClr>
                <a:schemeClr val="tx1"/>
              </a:buClr>
              <a:buFont typeface="Calibri" panose="020F0502020204030204" pitchFamily="34" charset="0"/>
              <a:buChar char="−"/>
              <a:defRPr sz="1800" i="1">
                <a:solidFill>
                  <a:schemeClr val="tx1"/>
                </a:solidFill>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4" name="Date Placeholder 3"/>
          <p:cNvSpPr>
            <a:spLocks noGrp="1"/>
          </p:cNvSpPr>
          <p:nvPr>
            <p:ph type="dt" sz="half" idx="10"/>
          </p:nvPr>
        </p:nvSpPr>
        <p:spPr>
          <a:xfrm>
            <a:off x="333865" y="6356348"/>
            <a:ext cx="2743200" cy="365125"/>
          </a:xfrm>
        </p:spPr>
        <p:txBody>
          <a:bodyPr/>
          <a:lstStyle/>
          <a:p>
            <a:fld id="{8A6D1A2A-E5E1-4E24-9D3D-07FD62927618}" type="datetime4">
              <a:rPr lang="en-US" smtClean="0"/>
              <a:t>February 5, 2019</a:t>
            </a:fld>
            <a:endParaRPr lang="en-IE" dirty="0"/>
          </a:p>
        </p:txBody>
      </p:sp>
      <p:sp>
        <p:nvSpPr>
          <p:cNvPr id="6" name="Slide Number Placeholder 5"/>
          <p:cNvSpPr>
            <a:spLocks noGrp="1"/>
          </p:cNvSpPr>
          <p:nvPr>
            <p:ph type="sldNum" sz="quarter" idx="12"/>
          </p:nvPr>
        </p:nvSpPr>
        <p:spPr>
          <a:xfrm>
            <a:off x="9114935" y="6356348"/>
            <a:ext cx="2743200" cy="365125"/>
          </a:xfrm>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1566009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497330"/>
            <a:ext cx="10515600" cy="3065145"/>
          </a:xfrm>
        </p:spPr>
        <p:txBody>
          <a:bodyPr anchor="b"/>
          <a:lstStyle>
            <a:lvl1pPr>
              <a:defRPr sz="6000">
                <a:solidFill>
                  <a:srgbClr val="181818"/>
                </a:solidFill>
              </a:defRPr>
            </a:lvl1pPr>
          </a:lstStyle>
          <a:p>
            <a:r>
              <a:rPr lang="en-US"/>
              <a:t>Click to edit Master title style</a:t>
            </a:r>
            <a:endParaRPr lang="en-IE"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rgbClr val="0070C0"/>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1ADEFAF-9C73-4721-93B1-658CD8EEC705}" type="datetime4">
              <a:rPr lang="en-US" smtClean="0"/>
              <a:t>February 5, 2019</a:t>
            </a:fld>
            <a:endParaRPr lang="en-IE"/>
          </a:p>
        </p:txBody>
      </p:sp>
      <p:sp>
        <p:nvSpPr>
          <p:cNvPr id="6" name="Slide Number Placeholder 5"/>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2843891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45624" y="0"/>
            <a:ext cx="9749790" cy="1154430"/>
          </a:xfrm>
        </p:spPr>
        <p:txBody>
          <a:bodyPr/>
          <a:lstStyle/>
          <a:p>
            <a:r>
              <a:rPr lang="en-US"/>
              <a:t>Click to edit Master title style</a:t>
            </a:r>
            <a:endParaRPr lang="en-IE" dirty="0"/>
          </a:p>
        </p:txBody>
      </p:sp>
      <p:sp>
        <p:nvSpPr>
          <p:cNvPr id="3" name="Content Placeholder 2"/>
          <p:cNvSpPr>
            <a:spLocks noGrp="1"/>
          </p:cNvSpPr>
          <p:nvPr>
            <p:ph sz="half" idx="1"/>
          </p:nvPr>
        </p:nvSpPr>
        <p:spPr>
          <a:xfrm>
            <a:off x="838200" y="1485900"/>
            <a:ext cx="5181600" cy="46910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4" name="Content Placeholder 3"/>
          <p:cNvSpPr>
            <a:spLocks noGrp="1"/>
          </p:cNvSpPr>
          <p:nvPr>
            <p:ph sz="half" idx="2"/>
          </p:nvPr>
        </p:nvSpPr>
        <p:spPr>
          <a:xfrm>
            <a:off x="6172200" y="1485900"/>
            <a:ext cx="5181600" cy="4691063"/>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5" name="Date Placeholder 4"/>
          <p:cNvSpPr>
            <a:spLocks noGrp="1"/>
          </p:cNvSpPr>
          <p:nvPr>
            <p:ph type="dt" sz="half" idx="10"/>
          </p:nvPr>
        </p:nvSpPr>
        <p:spPr/>
        <p:txBody>
          <a:bodyPr/>
          <a:lstStyle/>
          <a:p>
            <a:fld id="{50D0E712-2D96-416B-863D-AF0C3371B535}" type="datetime4">
              <a:rPr lang="en-US" smtClean="0"/>
              <a:t>February 5, 2019</a:t>
            </a:fld>
            <a:endParaRPr lang="en-IE"/>
          </a:p>
        </p:txBody>
      </p:sp>
      <p:sp>
        <p:nvSpPr>
          <p:cNvPr id="7" name="Slide Number Placeholder 6"/>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136340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9857" y="0"/>
            <a:ext cx="9762259" cy="1165860"/>
          </a:xfrm>
        </p:spPr>
        <p:txBody>
          <a:bodyPr/>
          <a:lstStyle/>
          <a:p>
            <a:r>
              <a:rPr lang="en-US"/>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7" name="Date Placeholder 6"/>
          <p:cNvSpPr>
            <a:spLocks noGrp="1"/>
          </p:cNvSpPr>
          <p:nvPr>
            <p:ph type="dt" sz="half" idx="10"/>
          </p:nvPr>
        </p:nvSpPr>
        <p:spPr/>
        <p:txBody>
          <a:bodyPr/>
          <a:lstStyle/>
          <a:p>
            <a:fld id="{E2520229-F725-4922-92C9-BF3FD77203A8}" type="datetime4">
              <a:rPr lang="en-US" smtClean="0"/>
              <a:t>February 5, 2019</a:t>
            </a:fld>
            <a:endParaRPr lang="en-IE" dirty="0"/>
          </a:p>
        </p:txBody>
      </p:sp>
      <p:sp>
        <p:nvSpPr>
          <p:cNvPr id="9" name="Slide Number Placeholder 8"/>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32631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49857" y="0"/>
            <a:ext cx="9750829" cy="1154430"/>
          </a:xfrm>
        </p:spPr>
        <p:txBody>
          <a:bodyPr/>
          <a:lstStyle/>
          <a:p>
            <a:r>
              <a:rPr lang="en-US"/>
              <a:t>Click to edit Master title style</a:t>
            </a:r>
            <a:endParaRPr lang="en-IE" dirty="0"/>
          </a:p>
        </p:txBody>
      </p:sp>
      <p:sp>
        <p:nvSpPr>
          <p:cNvPr id="3" name="Date Placeholder 2"/>
          <p:cNvSpPr>
            <a:spLocks noGrp="1"/>
          </p:cNvSpPr>
          <p:nvPr>
            <p:ph type="dt" sz="half" idx="10"/>
          </p:nvPr>
        </p:nvSpPr>
        <p:spPr/>
        <p:txBody>
          <a:bodyPr/>
          <a:lstStyle/>
          <a:p>
            <a:fld id="{166ABB06-699D-43F6-BFD1-6636148FF630}" type="datetime4">
              <a:rPr lang="en-US" smtClean="0"/>
              <a:t>February 5, 2019</a:t>
            </a:fld>
            <a:endParaRPr lang="en-IE"/>
          </a:p>
        </p:txBody>
      </p:sp>
      <p:sp>
        <p:nvSpPr>
          <p:cNvPr id="5" name="Slide Number Placeholder 4"/>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26629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8A75DB-C455-48F6-8EA3-C96EF6E84D88}" type="datetime4">
              <a:rPr lang="en-US" smtClean="0"/>
              <a:t>February 5, 2019</a:t>
            </a:fld>
            <a:endParaRPr lang="en-IE"/>
          </a:p>
        </p:txBody>
      </p:sp>
      <p:sp>
        <p:nvSpPr>
          <p:cNvPr id="4" name="Slide Number Placeholder 3"/>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93983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337310"/>
            <a:ext cx="3932237" cy="1600200"/>
          </a:xfrm>
        </p:spPr>
        <p:txBody>
          <a:bodyPr anchor="b"/>
          <a:lstStyle>
            <a:lvl1pPr>
              <a:defRPr sz="3200">
                <a:solidFill>
                  <a:srgbClr val="181818"/>
                </a:solidFill>
              </a:defRPr>
            </a:lvl1pPr>
          </a:lstStyle>
          <a:p>
            <a:r>
              <a:rPr lang="en-US"/>
              <a:t>Click to edit Master title style</a:t>
            </a:r>
            <a:endParaRPr lang="en-IE" dirty="0"/>
          </a:p>
        </p:txBody>
      </p:sp>
      <p:sp>
        <p:nvSpPr>
          <p:cNvPr id="3" name="Content Placeholder 2"/>
          <p:cNvSpPr>
            <a:spLocks noGrp="1"/>
          </p:cNvSpPr>
          <p:nvPr>
            <p:ph idx="1"/>
          </p:nvPr>
        </p:nvSpPr>
        <p:spPr>
          <a:xfrm>
            <a:off x="5183188" y="1337310"/>
            <a:ext cx="6172200" cy="4523740"/>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4" name="Text Placeholder 3"/>
          <p:cNvSpPr>
            <a:spLocks noGrp="1"/>
          </p:cNvSpPr>
          <p:nvPr>
            <p:ph type="body" sz="half" idx="2"/>
          </p:nvPr>
        </p:nvSpPr>
        <p:spPr>
          <a:xfrm>
            <a:off x="839788" y="2937510"/>
            <a:ext cx="3932237" cy="293147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4D1D40B-E1DE-4EE4-A537-751A7AB5A1B0}" type="datetime4">
              <a:rPr lang="en-US" smtClean="0"/>
              <a:t>February 5, 2019</a:t>
            </a:fld>
            <a:endParaRPr lang="en-IE"/>
          </a:p>
        </p:txBody>
      </p:sp>
      <p:sp>
        <p:nvSpPr>
          <p:cNvPr id="7" name="Slide Number Placeholder 6"/>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591092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451610"/>
            <a:ext cx="3932237" cy="1600200"/>
          </a:xfrm>
        </p:spPr>
        <p:txBody>
          <a:bodyPr anchor="b"/>
          <a:lstStyle>
            <a:lvl1pPr>
              <a:defRPr sz="3200">
                <a:solidFill>
                  <a:srgbClr val="181818"/>
                </a:solidFill>
              </a:defRPr>
            </a:lvl1pPr>
          </a:lstStyle>
          <a:p>
            <a:r>
              <a:rPr lang="en-US"/>
              <a:t>Click to edit Master title style</a:t>
            </a:r>
            <a:endParaRPr lang="en-IE" dirty="0"/>
          </a:p>
        </p:txBody>
      </p:sp>
      <p:sp>
        <p:nvSpPr>
          <p:cNvPr id="3" name="Picture Placeholder 2"/>
          <p:cNvSpPr>
            <a:spLocks noGrp="1"/>
          </p:cNvSpPr>
          <p:nvPr>
            <p:ph type="pic" idx="1"/>
          </p:nvPr>
        </p:nvSpPr>
        <p:spPr>
          <a:xfrm>
            <a:off x="5183188" y="1451610"/>
            <a:ext cx="6172200" cy="4409440"/>
          </a:xfrm>
        </p:spPr>
        <p:txBody>
          <a:bodyPr/>
          <a:lstStyle>
            <a:lvl1pPr marL="0" indent="0">
              <a:buNone/>
              <a:defRPr sz="3200">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IE" dirty="0"/>
          </a:p>
        </p:txBody>
      </p:sp>
      <p:sp>
        <p:nvSpPr>
          <p:cNvPr id="4" name="Text Placeholder 3"/>
          <p:cNvSpPr>
            <a:spLocks noGrp="1"/>
          </p:cNvSpPr>
          <p:nvPr>
            <p:ph type="body" sz="half" idx="2"/>
          </p:nvPr>
        </p:nvSpPr>
        <p:spPr>
          <a:xfrm>
            <a:off x="839788" y="3051810"/>
            <a:ext cx="3932237" cy="2817178"/>
          </a:xfrm>
        </p:spPr>
        <p:txBody>
          <a:bodyPr/>
          <a:lstStyle>
            <a:lvl1pPr marL="0" indent="0">
              <a:buNone/>
              <a:defRPr sz="1600">
                <a:latin typeface="+mj-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CE40156-B57D-4C71-954E-546BB3A204B3}" type="datetime4">
              <a:rPr lang="en-US" smtClean="0"/>
              <a:t>February 5, 2019</a:t>
            </a:fld>
            <a:endParaRPr lang="en-IE"/>
          </a:p>
        </p:txBody>
      </p:sp>
      <p:sp>
        <p:nvSpPr>
          <p:cNvPr id="7" name="Slide Number Placeholder 6"/>
          <p:cNvSpPr>
            <a:spLocks noGrp="1"/>
          </p:cNvSpPr>
          <p:nvPr>
            <p:ph type="sldNum" sz="quarter" idx="12"/>
          </p:nvPr>
        </p:nvSpPr>
        <p:spPr/>
        <p:txBody>
          <a:bodyPr/>
          <a:lstStyle/>
          <a:p>
            <a:fld id="{B791729F-E2F5-488D-A360-94B81E9BDF21}" type="slidenum">
              <a:rPr lang="en-IE" smtClean="0"/>
              <a:t>‹#›</a:t>
            </a:fld>
            <a:endParaRPr lang="en-IE"/>
          </a:p>
        </p:txBody>
      </p:sp>
    </p:spTree>
    <p:extLst>
      <p:ext uri="{BB962C8B-B14F-4D97-AF65-F5344CB8AC3E}">
        <p14:creationId xmlns:p14="http://schemas.microsoft.com/office/powerpoint/2010/main" val="32674746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9857" y="1"/>
            <a:ext cx="9559952" cy="1154430"/>
          </a:xfrm>
          <a:prstGeom prst="rect">
            <a:avLst/>
          </a:prstGeom>
        </p:spPr>
        <p:txBody>
          <a:bodyPr vert="horz" lIns="91440" tIns="45720" rIns="91440" bIns="45720" rtlCol="0" anchor="ctr">
            <a:normAutofit/>
          </a:bodyPr>
          <a:lstStyle/>
          <a:p>
            <a:r>
              <a:rPr lang="en-US"/>
              <a:t>Click to edit Master title style</a:t>
            </a:r>
            <a:endParaRPr lang="en-IE" dirty="0"/>
          </a:p>
        </p:txBody>
      </p:sp>
      <p:sp>
        <p:nvSpPr>
          <p:cNvPr id="3" name="Text Placeholder 2"/>
          <p:cNvSpPr>
            <a:spLocks noGrp="1"/>
          </p:cNvSpPr>
          <p:nvPr>
            <p:ph type="body" idx="1"/>
          </p:nvPr>
        </p:nvSpPr>
        <p:spPr>
          <a:xfrm>
            <a:off x="683812" y="1653871"/>
            <a:ext cx="10853531" cy="452309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E" dirty="0"/>
          </a:p>
        </p:txBody>
      </p:sp>
      <p:sp>
        <p:nvSpPr>
          <p:cNvPr id="4" name="Date Placeholder 3"/>
          <p:cNvSpPr>
            <a:spLocks noGrp="1"/>
          </p:cNvSpPr>
          <p:nvPr>
            <p:ph type="dt" sz="half" idx="2"/>
          </p:nvPr>
        </p:nvSpPr>
        <p:spPr>
          <a:xfrm>
            <a:off x="349857" y="6356349"/>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42E29B-DDCB-48C6-A388-C1ADA25EBE9D}" type="datetime4">
              <a:rPr lang="en-US" smtClean="0"/>
              <a:t>February 5, 2019</a:t>
            </a:fld>
            <a:endParaRPr lang="en-IE" dirty="0"/>
          </a:p>
        </p:txBody>
      </p:sp>
      <p:sp>
        <p:nvSpPr>
          <p:cNvPr id="6" name="Slide Number Placeholder 5"/>
          <p:cNvSpPr>
            <a:spLocks noGrp="1"/>
          </p:cNvSpPr>
          <p:nvPr>
            <p:ph type="sldNum" sz="quarter" idx="4"/>
          </p:nvPr>
        </p:nvSpPr>
        <p:spPr>
          <a:xfrm>
            <a:off x="9098943" y="6367558"/>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91729F-E2F5-488D-A360-94B81E9BDF21}" type="slidenum">
              <a:rPr lang="en-IE" smtClean="0"/>
              <a:t>‹#›</a:t>
            </a:fld>
            <a:endParaRPr lang="en-IE" dirty="0"/>
          </a:p>
        </p:txBody>
      </p:sp>
    </p:spTree>
    <p:extLst>
      <p:ext uri="{BB962C8B-B14F-4D97-AF65-F5344CB8AC3E}">
        <p14:creationId xmlns:p14="http://schemas.microsoft.com/office/powerpoint/2010/main" val="27201573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b="1" kern="1200">
          <a:solidFill>
            <a:schemeClr val="bg2"/>
          </a:solidFill>
          <a:effectLst/>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bg1">
              <a:lumMod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rgbClr val="0070C0"/>
          </a:solidFill>
          <a:latin typeface="+mn-lt"/>
          <a:ea typeface="+mn-ea"/>
          <a:cs typeface="+mn-cs"/>
        </a:defRPr>
      </a:lvl2pPr>
      <a:lvl3pPr marL="1143000" indent="-228600" algn="l" defTabSz="914400" rtl="0" eaLnBrk="1" latinLnBrk="0" hangingPunct="1">
        <a:lnSpc>
          <a:spcPct val="90000"/>
        </a:lnSpc>
        <a:spcBef>
          <a:spcPts val="500"/>
        </a:spcBef>
        <a:buClrTx/>
        <a:buFont typeface="Calibri" panose="020F0502020204030204" pitchFamily="34" charset="0"/>
        <a:buChar char="−"/>
        <a:defRPr sz="2000" kern="1200">
          <a:solidFill>
            <a:schemeClr val="bg1">
              <a:lumMod val="10000"/>
            </a:schemeClr>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Calibri" panose="020F050202020403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Calibri" panose="020F0502020204030204" pitchFamily="34" charset="0"/>
        <a:buChar char="−"/>
        <a:defRPr sz="18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87DE484C-C971-47DF-98BB-1BABB782215A}"/>
              </a:ext>
            </a:extLst>
          </p:cNvPr>
          <p:cNvSpPr>
            <a:spLocks noGrp="1"/>
          </p:cNvSpPr>
          <p:nvPr>
            <p:ph type="title"/>
          </p:nvPr>
        </p:nvSpPr>
        <p:spPr/>
        <p:txBody>
          <a:bodyPr/>
          <a:lstStyle/>
          <a:p>
            <a:r>
              <a:rPr lang="en-IE" dirty="0"/>
              <a:t> </a:t>
            </a:r>
            <a:r>
              <a:rPr lang="en-IE" dirty="0" err="1"/>
              <a:t>eduroam</a:t>
            </a:r>
            <a:r>
              <a:rPr lang="en-IE" dirty="0"/>
              <a:t> @ Shannon Airport</a:t>
            </a:r>
          </a:p>
        </p:txBody>
      </p:sp>
      <p:sp>
        <p:nvSpPr>
          <p:cNvPr id="12" name="Content Placeholder 11">
            <a:extLst>
              <a:ext uri="{FF2B5EF4-FFF2-40B4-BE49-F238E27FC236}">
                <a16:creationId xmlns:a16="http://schemas.microsoft.com/office/drawing/2014/main" id="{5056C888-D0C1-4D37-8673-822D50C54214}"/>
              </a:ext>
            </a:extLst>
          </p:cNvPr>
          <p:cNvSpPr>
            <a:spLocks noGrp="1"/>
          </p:cNvSpPr>
          <p:nvPr>
            <p:ph sz="half" idx="2"/>
          </p:nvPr>
        </p:nvSpPr>
        <p:spPr>
          <a:xfrm>
            <a:off x="7052441" y="1390912"/>
            <a:ext cx="5139559" cy="5370786"/>
          </a:xfrm>
        </p:spPr>
        <p:txBody>
          <a:bodyPr>
            <a:normAutofit/>
          </a:bodyPr>
          <a:lstStyle/>
          <a:p>
            <a:pPr marL="84138" indent="-84138">
              <a:buNone/>
            </a:pPr>
            <a:r>
              <a:rPr lang="en-IE" sz="2400" dirty="0"/>
              <a:t>	</a:t>
            </a:r>
          </a:p>
          <a:p>
            <a:pPr marL="84138" indent="-84138">
              <a:buNone/>
            </a:pPr>
            <a:r>
              <a:rPr lang="en-IE" sz="2400" dirty="0"/>
              <a:t>	Shannon airport is the first Irish airport to deploy </a:t>
            </a:r>
            <a:r>
              <a:rPr lang="en-IE" sz="2400" dirty="0" err="1"/>
              <a:t>eduroam</a:t>
            </a:r>
            <a:r>
              <a:rPr lang="en-IE" sz="2400" dirty="0"/>
              <a:t> - the secure global </a:t>
            </a:r>
            <a:r>
              <a:rPr lang="en-IE" sz="2400" dirty="0" err="1"/>
              <a:t>wifi</a:t>
            </a:r>
            <a:r>
              <a:rPr lang="en-IE" sz="2400" dirty="0"/>
              <a:t> roaming service - enabling students, researchers and staff to stay campus-connected while on the move.</a:t>
            </a:r>
          </a:p>
          <a:p>
            <a:pPr marL="84138" indent="-84138">
              <a:buNone/>
            </a:pPr>
            <a:endParaRPr lang="en-IE" sz="1100" dirty="0"/>
          </a:p>
          <a:p>
            <a:pPr marL="84138" indent="-84138">
              <a:buNone/>
            </a:pPr>
            <a:r>
              <a:rPr lang="en-IE" sz="2400" dirty="0"/>
              <a:t>	“</a:t>
            </a:r>
            <a:r>
              <a:rPr lang="en-IE" sz="2400" dirty="0" err="1"/>
              <a:t>eduroam</a:t>
            </a:r>
            <a:r>
              <a:rPr lang="en-IE" sz="2400" dirty="0"/>
              <a:t> is highly valued by its millions of users around the world and our hope for the future is to see more and more hotspots appearing in public places as they follow Shannon Airports lead.”</a:t>
            </a:r>
          </a:p>
          <a:p>
            <a:pPr marL="84138" indent="-84138">
              <a:buNone/>
            </a:pPr>
            <a:r>
              <a:rPr lang="en-IE" sz="2400" i="1" dirty="0"/>
              <a:t>                           Kerrie Power, HEAnet CEO</a:t>
            </a:r>
          </a:p>
          <a:p>
            <a:pPr marL="0" indent="0">
              <a:buNone/>
            </a:pPr>
            <a:endParaRPr lang="en-IE" dirty="0"/>
          </a:p>
        </p:txBody>
      </p:sp>
      <p:pic>
        <p:nvPicPr>
          <p:cNvPr id="8" name="Picture 7">
            <a:extLst>
              <a:ext uri="{FF2B5EF4-FFF2-40B4-BE49-F238E27FC236}">
                <a16:creationId xmlns:a16="http://schemas.microsoft.com/office/drawing/2014/main" id="{EBFF2BBB-EF80-405C-899F-A7900771EE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72" y="1301574"/>
            <a:ext cx="6904160" cy="5549463"/>
          </a:xfrm>
          <a:prstGeom prst="rect">
            <a:avLst/>
          </a:prstGeom>
        </p:spPr>
      </p:pic>
    </p:spTree>
    <p:extLst>
      <p:ext uri="{BB962C8B-B14F-4D97-AF65-F5344CB8AC3E}">
        <p14:creationId xmlns:p14="http://schemas.microsoft.com/office/powerpoint/2010/main" val="4151298058"/>
      </p:ext>
    </p:extLst>
  </p:cSld>
  <p:clrMapOvr>
    <a:masterClrMapping/>
  </p:clrMapOvr>
</p:sld>
</file>

<file path=ppt/theme/theme1.xml><?xml version="1.0" encoding="utf-8"?>
<a:theme xmlns:a="http://schemas.openxmlformats.org/drawingml/2006/main" name="HEAnet 16,9">
  <a:themeElements>
    <a:clrScheme name="HEAnet">
      <a:dk1>
        <a:srgbClr val="7F7F7F"/>
      </a:dk1>
      <a:lt1>
        <a:srgbClr val="F2F2F2"/>
      </a:lt1>
      <a:dk2>
        <a:srgbClr val="1E4E79"/>
      </a:dk2>
      <a:lt2>
        <a:srgbClr val="FFFFFF"/>
      </a:lt2>
      <a:accent1>
        <a:srgbClr val="2E75B5"/>
      </a:accent1>
      <a:accent2>
        <a:srgbClr val="9CC3E5"/>
      </a:accent2>
      <a:accent3>
        <a:srgbClr val="BDD7EE"/>
      </a:accent3>
      <a:accent4>
        <a:srgbClr val="48A1FA"/>
      </a:accent4>
      <a:accent5>
        <a:srgbClr val="85C0FB"/>
      </a:accent5>
      <a:accent6>
        <a:srgbClr val="C2DFFD"/>
      </a:accent6>
      <a:hlink>
        <a:srgbClr val="0563C1"/>
      </a:hlink>
      <a:folHlink>
        <a:srgbClr val="0563C1"/>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net 16,9" id="{D9FC3C66-03EA-465F-B4A3-81A69B36EF98}" vid="{B3313590-A690-447E-A7B6-B4D6438A6D38}"/>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90D7D225F6E74589DCDA5E0542B70E" ma:contentTypeVersion="8" ma:contentTypeDescription="Create a new document." ma:contentTypeScope="" ma:versionID="1b913c1a0f1076f72634d6734ad97300">
  <xsd:schema xmlns:xsd="http://www.w3.org/2001/XMLSchema" xmlns:xs="http://www.w3.org/2001/XMLSchema" xmlns:p="http://schemas.microsoft.com/office/2006/metadata/properties" xmlns:ns2="77e066a8-abab-446b-99e2-17a0b49c3ea6" xmlns:ns3="d441abf9-91d2-4872-9de3-395220f3eb6f" targetNamespace="http://schemas.microsoft.com/office/2006/metadata/properties" ma:root="true" ma:fieldsID="c17cfb74c086a382423a0d98fbfd6499" ns2:_="" ns3:_="">
    <xsd:import namespace="77e066a8-abab-446b-99e2-17a0b49c3ea6"/>
    <xsd:import namespace="d441abf9-91d2-4872-9de3-395220f3eb6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e066a8-abab-446b-99e2-17a0b49c3ea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441abf9-91d2-4872-9de3-395220f3eb6f"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DDEB725-0BB6-4180-B402-B6B57646F3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e066a8-abab-446b-99e2-17a0b49c3ea6"/>
    <ds:schemaRef ds:uri="d441abf9-91d2-4872-9de3-395220f3eb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A9DA9F-EEB9-4D50-8B10-DC21C61C3263}">
  <ds:schemaRefs>
    <ds:schemaRef ds:uri="http://schemas.microsoft.com/sharepoint/v3/contenttype/forms"/>
  </ds:schemaRefs>
</ds:datastoreItem>
</file>

<file path=customXml/itemProps3.xml><?xml version="1.0" encoding="utf-8"?>
<ds:datastoreItem xmlns:ds="http://schemas.openxmlformats.org/officeDocument/2006/customXml" ds:itemID="{158B2DA0-928F-4EDD-9A75-3AA139B9CDCF}">
  <ds:schemaRefs>
    <ds:schemaRef ds:uri="http://schemas.microsoft.com/office/infopath/2007/PartnerControls"/>
    <ds:schemaRef ds:uri="http://schemas.microsoft.com/office/2006/documentManagement/types"/>
    <ds:schemaRef ds:uri="http://schemas.microsoft.com/office/2006/metadata/properties"/>
    <ds:schemaRef ds:uri="77e066a8-abab-446b-99e2-17a0b49c3ea6"/>
    <ds:schemaRef ds:uri="http://purl.org/dc/terms/"/>
    <ds:schemaRef ds:uri="http://purl.org/dc/elements/1.1/"/>
    <ds:schemaRef ds:uri="http://www.w3.org/XML/1998/namespace"/>
    <ds:schemaRef ds:uri="http://schemas.openxmlformats.org/package/2006/metadata/core-properties"/>
    <ds:schemaRef ds:uri="d441abf9-91d2-4872-9de3-395220f3eb6f"/>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Default Theme</Template>
  <TotalTime>18</TotalTime>
  <Words>5</Words>
  <Application>Microsoft Office PowerPoint</Application>
  <PresentationFormat>Widescreen</PresentationFormat>
  <Paragraphs>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HEAnet 16,9</vt:lpstr>
      <vt:lpstr> eduroam @ Shannon Airport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eduroam @ Shannon Airport</dc:title>
  <dc:creator>Fiona Coyle</dc:creator>
  <cp:lastModifiedBy>Fiona Coyle</cp:lastModifiedBy>
  <cp:revision>2</cp:revision>
  <dcterms:created xsi:type="dcterms:W3CDTF">2019-02-05T23:13:06Z</dcterms:created>
  <dcterms:modified xsi:type="dcterms:W3CDTF">2019-02-05T23:31:37Z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0x010100B790D7D225F6E74589DCDA5E0542B70E</vt:lpwstr>
  </property>
</Properties>
</file>