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21" r:id="rId2"/>
    <p:sldId id="341" r:id="rId3"/>
    <p:sldId id="350" r:id="rId4"/>
    <p:sldId id="351" r:id="rId5"/>
    <p:sldId id="352" r:id="rId6"/>
    <p:sldId id="353" r:id="rId7"/>
    <p:sldId id="28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59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272"/>
    <p:restoredTop sz="94643"/>
  </p:normalViewPr>
  <p:slideViewPr>
    <p:cSldViewPr snapToGrid="0" snapToObjects="1">
      <p:cViewPr varScale="1">
        <p:scale>
          <a:sx n="160" d="100"/>
          <a:sy n="160" d="100"/>
        </p:scale>
        <p:origin x="856"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01283-AF62-1245-ACB0-5B336F5F8D8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F5E114A-12DB-3D4E-BD46-46CDD91137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8192B6D-727C-AC46-AA3F-ACE12A9B6C29}"/>
              </a:ext>
            </a:extLst>
          </p:cNvPr>
          <p:cNvSpPr>
            <a:spLocks noGrp="1"/>
          </p:cNvSpPr>
          <p:nvPr>
            <p:ph type="dt" sz="half" idx="10"/>
          </p:nvPr>
        </p:nvSpPr>
        <p:spPr/>
        <p:txBody>
          <a:bodyPr/>
          <a:lstStyle/>
          <a:p>
            <a:fld id="{16E3146E-EBDC-3A4C-A95E-1E03C74CE8DB}" type="datetimeFigureOut">
              <a:rPr lang="en-US" smtClean="0"/>
              <a:t>1/30/19</a:t>
            </a:fld>
            <a:endParaRPr lang="en-US"/>
          </a:p>
        </p:txBody>
      </p:sp>
      <p:sp>
        <p:nvSpPr>
          <p:cNvPr id="5" name="Footer Placeholder 4">
            <a:extLst>
              <a:ext uri="{FF2B5EF4-FFF2-40B4-BE49-F238E27FC236}">
                <a16:creationId xmlns:a16="http://schemas.microsoft.com/office/drawing/2014/main" id="{68B7B5C8-CD71-8445-8F70-A38C61A465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D409CC-2506-EE4F-AB49-938019ADBCCC}"/>
              </a:ext>
            </a:extLst>
          </p:cNvPr>
          <p:cNvSpPr>
            <a:spLocks noGrp="1"/>
          </p:cNvSpPr>
          <p:nvPr>
            <p:ph type="sldNum" sz="quarter" idx="12"/>
          </p:nvPr>
        </p:nvSpPr>
        <p:spPr/>
        <p:txBody>
          <a:bodyPr/>
          <a:lstStyle/>
          <a:p>
            <a:fld id="{B6DFC994-9D31-EB45-8F1E-E1A5E79E31C2}" type="slidenum">
              <a:rPr lang="en-US" smtClean="0"/>
              <a:t>‹#›</a:t>
            </a:fld>
            <a:endParaRPr lang="en-US"/>
          </a:p>
        </p:txBody>
      </p:sp>
    </p:spTree>
    <p:extLst>
      <p:ext uri="{BB962C8B-B14F-4D97-AF65-F5344CB8AC3E}">
        <p14:creationId xmlns:p14="http://schemas.microsoft.com/office/powerpoint/2010/main" val="2641201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8E5754-CBD6-8E47-8F61-A5972022E70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BDBB9EC-FC5C-434B-B001-A1E3CCC1077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3B5BC7-4D6A-4143-83E7-A59005A29F58}"/>
              </a:ext>
            </a:extLst>
          </p:cNvPr>
          <p:cNvSpPr>
            <a:spLocks noGrp="1"/>
          </p:cNvSpPr>
          <p:nvPr>
            <p:ph type="dt" sz="half" idx="10"/>
          </p:nvPr>
        </p:nvSpPr>
        <p:spPr/>
        <p:txBody>
          <a:bodyPr/>
          <a:lstStyle/>
          <a:p>
            <a:fld id="{16E3146E-EBDC-3A4C-A95E-1E03C74CE8DB}" type="datetimeFigureOut">
              <a:rPr lang="en-US" smtClean="0"/>
              <a:t>1/30/19</a:t>
            </a:fld>
            <a:endParaRPr lang="en-US"/>
          </a:p>
        </p:txBody>
      </p:sp>
      <p:sp>
        <p:nvSpPr>
          <p:cNvPr id="5" name="Footer Placeholder 4">
            <a:extLst>
              <a:ext uri="{FF2B5EF4-FFF2-40B4-BE49-F238E27FC236}">
                <a16:creationId xmlns:a16="http://schemas.microsoft.com/office/drawing/2014/main" id="{096874F9-E6AA-2341-A463-12E77DB81B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0CA459-F55D-DE44-A301-A4ADAC92A894}"/>
              </a:ext>
            </a:extLst>
          </p:cNvPr>
          <p:cNvSpPr>
            <a:spLocks noGrp="1"/>
          </p:cNvSpPr>
          <p:nvPr>
            <p:ph type="sldNum" sz="quarter" idx="12"/>
          </p:nvPr>
        </p:nvSpPr>
        <p:spPr/>
        <p:txBody>
          <a:bodyPr/>
          <a:lstStyle/>
          <a:p>
            <a:fld id="{B6DFC994-9D31-EB45-8F1E-E1A5E79E31C2}" type="slidenum">
              <a:rPr lang="en-US" smtClean="0"/>
              <a:t>‹#›</a:t>
            </a:fld>
            <a:endParaRPr lang="en-US"/>
          </a:p>
        </p:txBody>
      </p:sp>
    </p:spTree>
    <p:extLst>
      <p:ext uri="{BB962C8B-B14F-4D97-AF65-F5344CB8AC3E}">
        <p14:creationId xmlns:p14="http://schemas.microsoft.com/office/powerpoint/2010/main" val="4936924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52A67EB-A3D6-9F40-9974-B27843CE23D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ED991FF-5BCA-3A49-8269-CD7AC071882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24097F3-5E8B-DB4E-BA7C-BE24E3286F7E}"/>
              </a:ext>
            </a:extLst>
          </p:cNvPr>
          <p:cNvSpPr>
            <a:spLocks noGrp="1"/>
          </p:cNvSpPr>
          <p:nvPr>
            <p:ph type="dt" sz="half" idx="10"/>
          </p:nvPr>
        </p:nvSpPr>
        <p:spPr/>
        <p:txBody>
          <a:bodyPr/>
          <a:lstStyle/>
          <a:p>
            <a:fld id="{16E3146E-EBDC-3A4C-A95E-1E03C74CE8DB}" type="datetimeFigureOut">
              <a:rPr lang="en-US" smtClean="0"/>
              <a:t>1/30/19</a:t>
            </a:fld>
            <a:endParaRPr lang="en-US"/>
          </a:p>
        </p:txBody>
      </p:sp>
      <p:sp>
        <p:nvSpPr>
          <p:cNvPr id="5" name="Footer Placeholder 4">
            <a:extLst>
              <a:ext uri="{FF2B5EF4-FFF2-40B4-BE49-F238E27FC236}">
                <a16:creationId xmlns:a16="http://schemas.microsoft.com/office/drawing/2014/main" id="{E0C98B41-8ADA-0445-82AC-E955938AEE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50E1FF-E62B-FC4F-9ECB-A3FF515CF05D}"/>
              </a:ext>
            </a:extLst>
          </p:cNvPr>
          <p:cNvSpPr>
            <a:spLocks noGrp="1"/>
          </p:cNvSpPr>
          <p:nvPr>
            <p:ph type="sldNum" sz="quarter" idx="12"/>
          </p:nvPr>
        </p:nvSpPr>
        <p:spPr/>
        <p:txBody>
          <a:bodyPr/>
          <a:lstStyle/>
          <a:p>
            <a:fld id="{B6DFC994-9D31-EB45-8F1E-E1A5E79E31C2}" type="slidenum">
              <a:rPr lang="en-US" smtClean="0"/>
              <a:t>‹#›</a:t>
            </a:fld>
            <a:endParaRPr lang="en-US"/>
          </a:p>
        </p:txBody>
      </p:sp>
    </p:spTree>
    <p:extLst>
      <p:ext uri="{BB962C8B-B14F-4D97-AF65-F5344CB8AC3E}">
        <p14:creationId xmlns:p14="http://schemas.microsoft.com/office/powerpoint/2010/main" val="15161266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Foote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4732" y="0"/>
            <a:ext cx="12206732" cy="1339911"/>
          </a:xfrm>
          <a:prstGeom prst="rect">
            <a:avLst/>
          </a:prstGeom>
        </p:spPr>
      </p:pic>
      <p:pic>
        <p:nvPicPr>
          <p:cNvPr id="6" name="Pictur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235117" y="220264"/>
            <a:ext cx="1566983" cy="891472"/>
          </a:xfrm>
          <a:prstGeom prst="rect">
            <a:avLst/>
          </a:prstGeom>
        </p:spPr>
      </p:pic>
      <p:sp>
        <p:nvSpPr>
          <p:cNvPr id="3" name="Content Placeholder 2"/>
          <p:cNvSpPr>
            <a:spLocks noGrp="1"/>
          </p:cNvSpPr>
          <p:nvPr>
            <p:ph idx="1"/>
          </p:nvPr>
        </p:nvSpPr>
        <p:spPr>
          <a:xfrm>
            <a:off x="455022" y="1502908"/>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Title 11"/>
          <p:cNvSpPr>
            <a:spLocks noGrp="1"/>
          </p:cNvSpPr>
          <p:nvPr>
            <p:ph type="title"/>
          </p:nvPr>
        </p:nvSpPr>
        <p:spPr/>
        <p:txBody>
          <a:bodyPr/>
          <a:lstStyle>
            <a:lvl1pPr>
              <a:defRPr>
                <a:solidFill>
                  <a:srgbClr val="FFC000"/>
                </a:solidFill>
              </a:defRPr>
            </a:lvl1pPr>
          </a:lstStyle>
          <a:p>
            <a:r>
              <a:rPr lang="en-US"/>
              <a:t>Click to edit Master title style</a:t>
            </a:r>
            <a:endParaRPr lang="en-GB" dirty="0"/>
          </a:p>
        </p:txBody>
      </p:sp>
      <p:sp>
        <p:nvSpPr>
          <p:cNvPr id="13" name="Slide Number Placeholder 12"/>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2952609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Objectives">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4732" y="0"/>
            <a:ext cx="12206732" cy="1339911"/>
          </a:xfrm>
          <a:prstGeom prst="rect">
            <a:avLst/>
          </a:prstGeom>
        </p:spPr>
      </p:pic>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235117" y="220264"/>
            <a:ext cx="1566983" cy="891472"/>
          </a:xfrm>
          <a:prstGeom prst="rect">
            <a:avLst/>
          </a:prstGeom>
        </p:spPr>
      </p:pic>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Achievements</a:t>
            </a: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8" name="Content Placeholder 2"/>
          <p:cNvSpPr>
            <a:spLocks noGrp="1"/>
          </p:cNvSpPr>
          <p:nvPr>
            <p:ph idx="1"/>
          </p:nvPr>
        </p:nvSpPr>
        <p:spPr>
          <a:xfrm>
            <a:off x="451989" y="1494700"/>
            <a:ext cx="11208788"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Rounded Rectangle 11"/>
          <p:cNvSpPr/>
          <p:nvPr userDrawn="1"/>
        </p:nvSpPr>
        <p:spPr bwMode="auto">
          <a:xfrm>
            <a:off x="2858129" y="6544742"/>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Challenges</a:t>
            </a:r>
          </a:p>
        </p:txBody>
      </p:sp>
      <p:sp>
        <p:nvSpPr>
          <p:cNvPr id="11" name="Rectangle 10"/>
          <p:cNvSpPr/>
          <p:nvPr userDrawn="1"/>
        </p:nvSpPr>
        <p:spPr>
          <a:xfrm>
            <a:off x="518178" y="6528141"/>
            <a:ext cx="1406285" cy="32985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ounded Rectangle 12"/>
          <p:cNvSpPr/>
          <p:nvPr userDrawn="1"/>
        </p:nvSpPr>
        <p:spPr bwMode="auto">
          <a:xfrm>
            <a:off x="518169" y="6530244"/>
            <a:ext cx="1406296"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1" dirty="0">
                <a:solidFill>
                  <a:srgbClr val="004360"/>
                </a:solidFill>
              </a:rPr>
              <a:t>Objectives</a:t>
            </a:r>
          </a:p>
        </p:txBody>
      </p:sp>
      <p:sp>
        <p:nvSpPr>
          <p:cNvPr id="4" name="Title 3"/>
          <p:cNvSpPr>
            <a:spLocks noGrp="1"/>
          </p:cNvSpPr>
          <p:nvPr>
            <p:ph type="title"/>
          </p:nvPr>
        </p:nvSpPr>
        <p:spPr/>
        <p:txBody>
          <a:bodyPr/>
          <a:lstStyle/>
          <a:p>
            <a:r>
              <a:rPr lang="en-US"/>
              <a:t>Click to edit Master title style</a:t>
            </a:r>
            <a:endParaRPr lang="en-GB" dirty="0"/>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41889726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Q&amp;A">
    <p:spTree>
      <p:nvGrpSpPr>
        <p:cNvPr id="1" name=""/>
        <p:cNvGrpSpPr/>
        <p:nvPr/>
      </p:nvGrpSpPr>
      <p:grpSpPr>
        <a:xfrm>
          <a:off x="0" y="0"/>
          <a:ext cx="0" cy="0"/>
          <a:chOff x="0" y="0"/>
          <a:chExt cx="0" cy="0"/>
        </a:xfrm>
      </p:grpSpPr>
      <p:sp>
        <p:nvSpPr>
          <p:cNvPr id="19" name="Title 3"/>
          <p:cNvSpPr txBox="1">
            <a:spLocks/>
          </p:cNvSpPr>
          <p:nvPr userDrawn="1"/>
        </p:nvSpPr>
        <p:spPr>
          <a:xfrm>
            <a:off x="8229601" y="2547258"/>
            <a:ext cx="2373086" cy="152325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endParaRPr lang="en-GB" sz="2100" b="0" dirty="0">
              <a:solidFill>
                <a:schemeClr val="bg1"/>
              </a:solidFill>
            </a:endParaRPr>
          </a:p>
        </p:txBody>
      </p:sp>
      <p:sp>
        <p:nvSpPr>
          <p:cNvPr id="7" name="Rectangle 6"/>
          <p:cNvSpPr/>
          <p:nvPr userDrawn="1"/>
        </p:nvSpPr>
        <p:spPr>
          <a:xfrm>
            <a:off x="-61546" y="896"/>
            <a:ext cx="12255142" cy="6844404"/>
          </a:xfrm>
          <a:prstGeom prst="rect">
            <a:avLst/>
          </a:prstGeom>
          <a:solidFill>
            <a:srgbClr val="003F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222072" y="564841"/>
            <a:ext cx="9969928" cy="5606617"/>
          </a:xfrm>
          <a:prstGeom prst="rect">
            <a:avLst/>
          </a:prstGeom>
        </p:spPr>
      </p:pic>
      <p:sp>
        <p:nvSpPr>
          <p:cNvPr id="9" name="Rectangle 3"/>
          <p:cNvSpPr txBox="1">
            <a:spLocks noChangeArrowheads="1"/>
          </p:cNvSpPr>
          <p:nvPr userDrawn="1"/>
        </p:nvSpPr>
        <p:spPr bwMode="auto">
          <a:xfrm>
            <a:off x="848735" y="2859292"/>
            <a:ext cx="4400273" cy="710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sz="4800" dirty="0">
                <a:solidFill>
                  <a:schemeClr val="bg1"/>
                </a:solidFill>
                <a:latin typeface="+mn-lt"/>
              </a:rPr>
              <a:t>Any questions?</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10" name="Rectangle 2"/>
          <p:cNvSpPr txBox="1">
            <a:spLocks noChangeArrowheads="1"/>
          </p:cNvSpPr>
          <p:nvPr userDrawn="1"/>
        </p:nvSpPr>
        <p:spPr bwMode="auto">
          <a:xfrm>
            <a:off x="848735" y="2072426"/>
            <a:ext cx="5397326" cy="10179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4800" b="1" dirty="0">
                <a:solidFill>
                  <a:schemeClr val="accent4"/>
                </a:solidFill>
                <a:latin typeface="+mn-lt"/>
              </a:rPr>
              <a:t>Thank you</a:t>
            </a:r>
          </a:p>
        </p:txBody>
      </p:sp>
    </p:spTree>
    <p:extLst>
      <p:ext uri="{BB962C8B-B14F-4D97-AF65-F5344CB8AC3E}">
        <p14:creationId xmlns:p14="http://schemas.microsoft.com/office/powerpoint/2010/main" val="1966528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5C572-841E-0148-8E83-8474FD020F1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09C35B-B659-F546-934F-8E067DB0671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C60661-4BE3-234F-BFB7-3D0FCFDDD67E}"/>
              </a:ext>
            </a:extLst>
          </p:cNvPr>
          <p:cNvSpPr>
            <a:spLocks noGrp="1"/>
          </p:cNvSpPr>
          <p:nvPr>
            <p:ph type="dt" sz="half" idx="10"/>
          </p:nvPr>
        </p:nvSpPr>
        <p:spPr/>
        <p:txBody>
          <a:bodyPr/>
          <a:lstStyle/>
          <a:p>
            <a:fld id="{16E3146E-EBDC-3A4C-A95E-1E03C74CE8DB}" type="datetimeFigureOut">
              <a:rPr lang="en-US" smtClean="0"/>
              <a:t>1/30/19</a:t>
            </a:fld>
            <a:endParaRPr lang="en-US"/>
          </a:p>
        </p:txBody>
      </p:sp>
      <p:sp>
        <p:nvSpPr>
          <p:cNvPr id="5" name="Footer Placeholder 4">
            <a:extLst>
              <a:ext uri="{FF2B5EF4-FFF2-40B4-BE49-F238E27FC236}">
                <a16:creationId xmlns:a16="http://schemas.microsoft.com/office/drawing/2014/main" id="{159A846D-E6B6-E54D-AF86-B607DFCDCA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083F69-19AC-A74C-A39F-9B27896F6077}"/>
              </a:ext>
            </a:extLst>
          </p:cNvPr>
          <p:cNvSpPr>
            <a:spLocks noGrp="1"/>
          </p:cNvSpPr>
          <p:nvPr>
            <p:ph type="sldNum" sz="quarter" idx="12"/>
          </p:nvPr>
        </p:nvSpPr>
        <p:spPr/>
        <p:txBody>
          <a:bodyPr/>
          <a:lstStyle/>
          <a:p>
            <a:fld id="{B6DFC994-9D31-EB45-8F1E-E1A5E79E31C2}" type="slidenum">
              <a:rPr lang="en-US" smtClean="0"/>
              <a:t>‹#›</a:t>
            </a:fld>
            <a:endParaRPr lang="en-US"/>
          </a:p>
        </p:txBody>
      </p:sp>
    </p:spTree>
    <p:extLst>
      <p:ext uri="{BB962C8B-B14F-4D97-AF65-F5344CB8AC3E}">
        <p14:creationId xmlns:p14="http://schemas.microsoft.com/office/powerpoint/2010/main" val="39012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C5DCC-E60F-4E4C-813E-CB511C84D7E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3F66DDF-EEDD-344F-A45E-F627FDF1013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11296A0-8963-5B4D-8C02-3598B5B809C1}"/>
              </a:ext>
            </a:extLst>
          </p:cNvPr>
          <p:cNvSpPr>
            <a:spLocks noGrp="1"/>
          </p:cNvSpPr>
          <p:nvPr>
            <p:ph type="dt" sz="half" idx="10"/>
          </p:nvPr>
        </p:nvSpPr>
        <p:spPr/>
        <p:txBody>
          <a:bodyPr/>
          <a:lstStyle/>
          <a:p>
            <a:fld id="{16E3146E-EBDC-3A4C-A95E-1E03C74CE8DB}" type="datetimeFigureOut">
              <a:rPr lang="en-US" smtClean="0"/>
              <a:t>1/30/19</a:t>
            </a:fld>
            <a:endParaRPr lang="en-US"/>
          </a:p>
        </p:txBody>
      </p:sp>
      <p:sp>
        <p:nvSpPr>
          <p:cNvPr id="5" name="Footer Placeholder 4">
            <a:extLst>
              <a:ext uri="{FF2B5EF4-FFF2-40B4-BE49-F238E27FC236}">
                <a16:creationId xmlns:a16="http://schemas.microsoft.com/office/drawing/2014/main" id="{536A549A-AF9A-9E42-9593-8DB2C01174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D7817F-D87A-1E4F-9B5A-470F2D731D84}"/>
              </a:ext>
            </a:extLst>
          </p:cNvPr>
          <p:cNvSpPr>
            <a:spLocks noGrp="1"/>
          </p:cNvSpPr>
          <p:nvPr>
            <p:ph type="sldNum" sz="quarter" idx="12"/>
          </p:nvPr>
        </p:nvSpPr>
        <p:spPr/>
        <p:txBody>
          <a:bodyPr/>
          <a:lstStyle/>
          <a:p>
            <a:fld id="{B6DFC994-9D31-EB45-8F1E-E1A5E79E31C2}" type="slidenum">
              <a:rPr lang="en-US" smtClean="0"/>
              <a:t>‹#›</a:t>
            </a:fld>
            <a:endParaRPr lang="en-US"/>
          </a:p>
        </p:txBody>
      </p:sp>
    </p:spTree>
    <p:extLst>
      <p:ext uri="{BB962C8B-B14F-4D97-AF65-F5344CB8AC3E}">
        <p14:creationId xmlns:p14="http://schemas.microsoft.com/office/powerpoint/2010/main" val="22749770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5FB13-466D-2B48-A92C-5A209AB6D2D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B5A66E8-731B-E34C-A828-B9731C48C5A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F8683B4-167E-B248-A82A-E3688FC3916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3F425C6-0235-DE47-AE8B-6F2071ED35EF}"/>
              </a:ext>
            </a:extLst>
          </p:cNvPr>
          <p:cNvSpPr>
            <a:spLocks noGrp="1"/>
          </p:cNvSpPr>
          <p:nvPr>
            <p:ph type="dt" sz="half" idx="10"/>
          </p:nvPr>
        </p:nvSpPr>
        <p:spPr/>
        <p:txBody>
          <a:bodyPr/>
          <a:lstStyle/>
          <a:p>
            <a:fld id="{16E3146E-EBDC-3A4C-A95E-1E03C74CE8DB}" type="datetimeFigureOut">
              <a:rPr lang="en-US" smtClean="0"/>
              <a:t>1/30/19</a:t>
            </a:fld>
            <a:endParaRPr lang="en-US"/>
          </a:p>
        </p:txBody>
      </p:sp>
      <p:sp>
        <p:nvSpPr>
          <p:cNvPr id="6" name="Footer Placeholder 5">
            <a:extLst>
              <a:ext uri="{FF2B5EF4-FFF2-40B4-BE49-F238E27FC236}">
                <a16:creationId xmlns:a16="http://schemas.microsoft.com/office/drawing/2014/main" id="{ADE67CC1-064D-D54D-A3A9-24128A25FB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F083FD-615B-5F4D-941C-0C458B1BC121}"/>
              </a:ext>
            </a:extLst>
          </p:cNvPr>
          <p:cNvSpPr>
            <a:spLocks noGrp="1"/>
          </p:cNvSpPr>
          <p:nvPr>
            <p:ph type="sldNum" sz="quarter" idx="12"/>
          </p:nvPr>
        </p:nvSpPr>
        <p:spPr/>
        <p:txBody>
          <a:bodyPr/>
          <a:lstStyle/>
          <a:p>
            <a:fld id="{B6DFC994-9D31-EB45-8F1E-E1A5E79E31C2}" type="slidenum">
              <a:rPr lang="en-US" smtClean="0"/>
              <a:t>‹#›</a:t>
            </a:fld>
            <a:endParaRPr lang="en-US"/>
          </a:p>
        </p:txBody>
      </p:sp>
    </p:spTree>
    <p:extLst>
      <p:ext uri="{BB962C8B-B14F-4D97-AF65-F5344CB8AC3E}">
        <p14:creationId xmlns:p14="http://schemas.microsoft.com/office/powerpoint/2010/main" val="2073600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C0CF8-5141-9E45-BDD2-7CDD9EB4B82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DE4FE9B-5E0A-564C-AB7E-92CB1991539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1FD3303-AF51-0349-8AA3-FCC9507E244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B9D0BA8-DDF5-FB42-A70B-BCEAA9237D8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0F19268-3F83-2844-915C-514A6CA0D6B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E20FF5D-3D2D-724A-B56F-5F057E041981}"/>
              </a:ext>
            </a:extLst>
          </p:cNvPr>
          <p:cNvSpPr>
            <a:spLocks noGrp="1"/>
          </p:cNvSpPr>
          <p:nvPr>
            <p:ph type="dt" sz="half" idx="10"/>
          </p:nvPr>
        </p:nvSpPr>
        <p:spPr/>
        <p:txBody>
          <a:bodyPr/>
          <a:lstStyle/>
          <a:p>
            <a:fld id="{16E3146E-EBDC-3A4C-A95E-1E03C74CE8DB}" type="datetimeFigureOut">
              <a:rPr lang="en-US" smtClean="0"/>
              <a:t>1/30/19</a:t>
            </a:fld>
            <a:endParaRPr lang="en-US"/>
          </a:p>
        </p:txBody>
      </p:sp>
      <p:sp>
        <p:nvSpPr>
          <p:cNvPr id="8" name="Footer Placeholder 7">
            <a:extLst>
              <a:ext uri="{FF2B5EF4-FFF2-40B4-BE49-F238E27FC236}">
                <a16:creationId xmlns:a16="http://schemas.microsoft.com/office/drawing/2014/main" id="{33FE1D8D-F385-C144-BA8A-D466B8C633D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A76F636-1A76-2C4E-B8A7-17AD9059094E}"/>
              </a:ext>
            </a:extLst>
          </p:cNvPr>
          <p:cNvSpPr>
            <a:spLocks noGrp="1"/>
          </p:cNvSpPr>
          <p:nvPr>
            <p:ph type="sldNum" sz="quarter" idx="12"/>
          </p:nvPr>
        </p:nvSpPr>
        <p:spPr/>
        <p:txBody>
          <a:bodyPr/>
          <a:lstStyle/>
          <a:p>
            <a:fld id="{B6DFC994-9D31-EB45-8F1E-E1A5E79E31C2}" type="slidenum">
              <a:rPr lang="en-US" smtClean="0"/>
              <a:t>‹#›</a:t>
            </a:fld>
            <a:endParaRPr lang="en-US"/>
          </a:p>
        </p:txBody>
      </p:sp>
    </p:spTree>
    <p:extLst>
      <p:ext uri="{BB962C8B-B14F-4D97-AF65-F5344CB8AC3E}">
        <p14:creationId xmlns:p14="http://schemas.microsoft.com/office/powerpoint/2010/main" val="1228420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DF009-B617-7D4C-987B-E5CB9AC9B8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F6F0BF3-7C53-1040-89E2-43C2D7104C89}"/>
              </a:ext>
            </a:extLst>
          </p:cNvPr>
          <p:cNvSpPr>
            <a:spLocks noGrp="1"/>
          </p:cNvSpPr>
          <p:nvPr>
            <p:ph type="dt" sz="half" idx="10"/>
          </p:nvPr>
        </p:nvSpPr>
        <p:spPr/>
        <p:txBody>
          <a:bodyPr/>
          <a:lstStyle/>
          <a:p>
            <a:fld id="{16E3146E-EBDC-3A4C-A95E-1E03C74CE8DB}" type="datetimeFigureOut">
              <a:rPr lang="en-US" smtClean="0"/>
              <a:t>1/30/19</a:t>
            </a:fld>
            <a:endParaRPr lang="en-US"/>
          </a:p>
        </p:txBody>
      </p:sp>
      <p:sp>
        <p:nvSpPr>
          <p:cNvPr id="4" name="Footer Placeholder 3">
            <a:extLst>
              <a:ext uri="{FF2B5EF4-FFF2-40B4-BE49-F238E27FC236}">
                <a16:creationId xmlns:a16="http://schemas.microsoft.com/office/drawing/2014/main" id="{B963D2C6-085E-124E-AA94-D6621969901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BC04C0C-5141-6644-902D-B811F74B86C6}"/>
              </a:ext>
            </a:extLst>
          </p:cNvPr>
          <p:cNvSpPr>
            <a:spLocks noGrp="1"/>
          </p:cNvSpPr>
          <p:nvPr>
            <p:ph type="sldNum" sz="quarter" idx="12"/>
          </p:nvPr>
        </p:nvSpPr>
        <p:spPr/>
        <p:txBody>
          <a:bodyPr/>
          <a:lstStyle/>
          <a:p>
            <a:fld id="{B6DFC994-9D31-EB45-8F1E-E1A5E79E31C2}" type="slidenum">
              <a:rPr lang="en-US" smtClean="0"/>
              <a:t>‹#›</a:t>
            </a:fld>
            <a:endParaRPr lang="en-US"/>
          </a:p>
        </p:txBody>
      </p:sp>
    </p:spTree>
    <p:extLst>
      <p:ext uri="{BB962C8B-B14F-4D97-AF65-F5344CB8AC3E}">
        <p14:creationId xmlns:p14="http://schemas.microsoft.com/office/powerpoint/2010/main" val="701891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53CD272-5EE5-8D4F-B4B8-A58F1C4AA59F}"/>
              </a:ext>
            </a:extLst>
          </p:cNvPr>
          <p:cNvSpPr>
            <a:spLocks noGrp="1"/>
          </p:cNvSpPr>
          <p:nvPr>
            <p:ph type="dt" sz="half" idx="10"/>
          </p:nvPr>
        </p:nvSpPr>
        <p:spPr/>
        <p:txBody>
          <a:bodyPr/>
          <a:lstStyle/>
          <a:p>
            <a:fld id="{16E3146E-EBDC-3A4C-A95E-1E03C74CE8DB}" type="datetimeFigureOut">
              <a:rPr lang="en-US" smtClean="0"/>
              <a:t>1/30/19</a:t>
            </a:fld>
            <a:endParaRPr lang="en-US"/>
          </a:p>
        </p:txBody>
      </p:sp>
      <p:sp>
        <p:nvSpPr>
          <p:cNvPr id="3" name="Footer Placeholder 2">
            <a:extLst>
              <a:ext uri="{FF2B5EF4-FFF2-40B4-BE49-F238E27FC236}">
                <a16:creationId xmlns:a16="http://schemas.microsoft.com/office/drawing/2014/main" id="{6C750C5E-0537-E64B-9327-15688EF1FCA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751AF5F-4711-DA4A-9B5E-B279AF4A39DE}"/>
              </a:ext>
            </a:extLst>
          </p:cNvPr>
          <p:cNvSpPr>
            <a:spLocks noGrp="1"/>
          </p:cNvSpPr>
          <p:nvPr>
            <p:ph type="sldNum" sz="quarter" idx="12"/>
          </p:nvPr>
        </p:nvSpPr>
        <p:spPr/>
        <p:txBody>
          <a:bodyPr/>
          <a:lstStyle/>
          <a:p>
            <a:fld id="{B6DFC994-9D31-EB45-8F1E-E1A5E79E31C2}" type="slidenum">
              <a:rPr lang="en-US" smtClean="0"/>
              <a:t>‹#›</a:t>
            </a:fld>
            <a:endParaRPr lang="en-US"/>
          </a:p>
        </p:txBody>
      </p:sp>
    </p:spTree>
    <p:extLst>
      <p:ext uri="{BB962C8B-B14F-4D97-AF65-F5344CB8AC3E}">
        <p14:creationId xmlns:p14="http://schemas.microsoft.com/office/powerpoint/2010/main" val="1317723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65C0A-0F14-B347-8648-1AFAB3123A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3DD3006-3813-D445-AB4A-58121D74B73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6A18480-42DD-E349-9B9B-D7E968830B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2124759-6F52-1345-81BC-41AF90C732DB}"/>
              </a:ext>
            </a:extLst>
          </p:cNvPr>
          <p:cNvSpPr>
            <a:spLocks noGrp="1"/>
          </p:cNvSpPr>
          <p:nvPr>
            <p:ph type="dt" sz="half" idx="10"/>
          </p:nvPr>
        </p:nvSpPr>
        <p:spPr/>
        <p:txBody>
          <a:bodyPr/>
          <a:lstStyle/>
          <a:p>
            <a:fld id="{16E3146E-EBDC-3A4C-A95E-1E03C74CE8DB}" type="datetimeFigureOut">
              <a:rPr lang="en-US" smtClean="0"/>
              <a:t>1/30/19</a:t>
            </a:fld>
            <a:endParaRPr lang="en-US"/>
          </a:p>
        </p:txBody>
      </p:sp>
      <p:sp>
        <p:nvSpPr>
          <p:cNvPr id="6" name="Footer Placeholder 5">
            <a:extLst>
              <a:ext uri="{FF2B5EF4-FFF2-40B4-BE49-F238E27FC236}">
                <a16:creationId xmlns:a16="http://schemas.microsoft.com/office/drawing/2014/main" id="{3938592C-255B-5748-8CD3-BA7DFEE529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B1E2AD-2B20-7E48-9CED-A44AD582C47B}"/>
              </a:ext>
            </a:extLst>
          </p:cNvPr>
          <p:cNvSpPr>
            <a:spLocks noGrp="1"/>
          </p:cNvSpPr>
          <p:nvPr>
            <p:ph type="sldNum" sz="quarter" idx="12"/>
          </p:nvPr>
        </p:nvSpPr>
        <p:spPr/>
        <p:txBody>
          <a:bodyPr/>
          <a:lstStyle/>
          <a:p>
            <a:fld id="{B6DFC994-9D31-EB45-8F1E-E1A5E79E31C2}" type="slidenum">
              <a:rPr lang="en-US" smtClean="0"/>
              <a:t>‹#›</a:t>
            </a:fld>
            <a:endParaRPr lang="en-US"/>
          </a:p>
        </p:txBody>
      </p:sp>
    </p:spTree>
    <p:extLst>
      <p:ext uri="{BB962C8B-B14F-4D97-AF65-F5344CB8AC3E}">
        <p14:creationId xmlns:p14="http://schemas.microsoft.com/office/powerpoint/2010/main" val="183114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A95CD9-8B5A-4F4D-AB15-F436C28B6F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3DAEC30-5D6E-1A4E-AAA6-86280F6C3A9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FCA005A-2432-BA49-BF16-D135037387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D774871-FDB7-F546-A717-CA47B90D6F66}"/>
              </a:ext>
            </a:extLst>
          </p:cNvPr>
          <p:cNvSpPr>
            <a:spLocks noGrp="1"/>
          </p:cNvSpPr>
          <p:nvPr>
            <p:ph type="dt" sz="half" idx="10"/>
          </p:nvPr>
        </p:nvSpPr>
        <p:spPr/>
        <p:txBody>
          <a:bodyPr/>
          <a:lstStyle/>
          <a:p>
            <a:fld id="{16E3146E-EBDC-3A4C-A95E-1E03C74CE8DB}" type="datetimeFigureOut">
              <a:rPr lang="en-US" smtClean="0"/>
              <a:t>1/30/19</a:t>
            </a:fld>
            <a:endParaRPr lang="en-US"/>
          </a:p>
        </p:txBody>
      </p:sp>
      <p:sp>
        <p:nvSpPr>
          <p:cNvPr id="6" name="Footer Placeholder 5">
            <a:extLst>
              <a:ext uri="{FF2B5EF4-FFF2-40B4-BE49-F238E27FC236}">
                <a16:creationId xmlns:a16="http://schemas.microsoft.com/office/drawing/2014/main" id="{6557CA52-2DBE-BD4F-8641-45E9A965E2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79A7DE-7273-DD48-98A1-7708C7DEA786}"/>
              </a:ext>
            </a:extLst>
          </p:cNvPr>
          <p:cNvSpPr>
            <a:spLocks noGrp="1"/>
          </p:cNvSpPr>
          <p:nvPr>
            <p:ph type="sldNum" sz="quarter" idx="12"/>
          </p:nvPr>
        </p:nvSpPr>
        <p:spPr/>
        <p:txBody>
          <a:bodyPr/>
          <a:lstStyle/>
          <a:p>
            <a:fld id="{B6DFC994-9D31-EB45-8F1E-E1A5E79E31C2}" type="slidenum">
              <a:rPr lang="en-US" smtClean="0"/>
              <a:t>‹#›</a:t>
            </a:fld>
            <a:endParaRPr lang="en-US"/>
          </a:p>
        </p:txBody>
      </p:sp>
    </p:spTree>
    <p:extLst>
      <p:ext uri="{BB962C8B-B14F-4D97-AF65-F5344CB8AC3E}">
        <p14:creationId xmlns:p14="http://schemas.microsoft.com/office/powerpoint/2010/main" val="3413287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4F0E4F-AE28-E444-A56A-39DC1A3522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EF476A-9C1A-3747-9A95-5B98E97ED3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5C5494-07AE-4646-9EA9-5A71DEE948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3146E-EBDC-3A4C-A95E-1E03C74CE8DB}" type="datetimeFigureOut">
              <a:rPr lang="en-US" smtClean="0"/>
              <a:t>1/30/19</a:t>
            </a:fld>
            <a:endParaRPr lang="en-US"/>
          </a:p>
        </p:txBody>
      </p:sp>
      <p:sp>
        <p:nvSpPr>
          <p:cNvPr id="5" name="Footer Placeholder 4">
            <a:extLst>
              <a:ext uri="{FF2B5EF4-FFF2-40B4-BE49-F238E27FC236}">
                <a16:creationId xmlns:a16="http://schemas.microsoft.com/office/drawing/2014/main" id="{A6C1BD7F-FC2E-604C-8DC6-049DF96A98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B721D70-D604-6241-B136-80CA677166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DFC994-9D31-EB45-8F1E-E1A5E79E31C2}" type="slidenum">
              <a:rPr lang="en-US" smtClean="0"/>
              <a:t>‹#›</a:t>
            </a:fld>
            <a:endParaRPr lang="en-US"/>
          </a:p>
        </p:txBody>
      </p:sp>
    </p:spTree>
    <p:extLst>
      <p:ext uri="{BB962C8B-B14F-4D97-AF65-F5344CB8AC3E}">
        <p14:creationId xmlns:p14="http://schemas.microsoft.com/office/powerpoint/2010/main" val="29463321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211160" cy="6947338"/>
          </a:xfrm>
          <a:prstGeom prst="rect">
            <a:avLst/>
          </a:prstGeom>
          <a:solidFill>
            <a:srgbClr val="003F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1" name="Picture 2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23002" y="839157"/>
            <a:ext cx="9969928" cy="5606618"/>
          </a:xfrm>
          <a:prstGeom prst="rect">
            <a:avLst/>
          </a:prstGeom>
        </p:spPr>
      </p:pic>
      <p:sp>
        <p:nvSpPr>
          <p:cNvPr id="15" name="Rectangle 3"/>
          <p:cNvSpPr txBox="1">
            <a:spLocks noChangeArrowheads="1"/>
          </p:cNvSpPr>
          <p:nvPr/>
        </p:nvSpPr>
        <p:spPr bwMode="auto">
          <a:xfrm>
            <a:off x="848735" y="3487426"/>
            <a:ext cx="5783177" cy="12913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b="1" dirty="0">
                <a:solidFill>
                  <a:srgbClr val="FD59A3"/>
                </a:solidFill>
                <a:latin typeface="+mn-lt"/>
              </a:rPr>
              <a:t>Magdalena </a:t>
            </a:r>
            <a:r>
              <a:rPr lang="en-US" b="1" dirty="0" err="1">
                <a:solidFill>
                  <a:srgbClr val="FD59A3"/>
                </a:solidFill>
                <a:latin typeface="+mn-lt"/>
              </a:rPr>
              <a:t>Rzaca</a:t>
            </a:r>
            <a:endParaRPr lang="en-US" b="1" dirty="0">
              <a:solidFill>
                <a:srgbClr val="FD59A3"/>
              </a:solidFill>
              <a:latin typeface="+mn-lt"/>
            </a:endParaRPr>
          </a:p>
          <a:p>
            <a:pPr>
              <a:spcBef>
                <a:spcPct val="20000"/>
              </a:spcBef>
              <a:buClr>
                <a:srgbClr val="B4D100"/>
              </a:buClr>
              <a:buSzPct val="80000"/>
            </a:pPr>
            <a:r>
              <a:rPr lang="en-US" b="1" dirty="0">
                <a:solidFill>
                  <a:schemeClr val="bg1"/>
                </a:solidFill>
                <a:latin typeface="+mn-lt"/>
              </a:rPr>
              <a:t>GDPR IPR Legal advisor</a:t>
            </a:r>
          </a:p>
          <a:p>
            <a:pPr>
              <a:spcBef>
                <a:spcPct val="20000"/>
              </a:spcBef>
              <a:buClr>
                <a:srgbClr val="B4D100"/>
              </a:buClr>
              <a:buSzPct val="80000"/>
            </a:pPr>
            <a:r>
              <a:rPr lang="en-US" b="1" dirty="0">
                <a:solidFill>
                  <a:srgbClr val="FD59A3"/>
                </a:solidFill>
                <a:latin typeface="+mn-lt"/>
              </a:rPr>
              <a:t>Dimple Sokartara</a:t>
            </a:r>
          </a:p>
          <a:p>
            <a:pPr>
              <a:spcBef>
                <a:spcPct val="20000"/>
              </a:spcBef>
              <a:buClr>
                <a:srgbClr val="B4D100"/>
              </a:buClr>
              <a:buSzPct val="80000"/>
            </a:pPr>
            <a:r>
              <a:rPr lang="en-US" b="1" dirty="0">
                <a:solidFill>
                  <a:schemeClr val="bg1"/>
                </a:solidFill>
                <a:latin typeface="+mn-lt"/>
              </a:rPr>
              <a:t>Communications Officer</a:t>
            </a:r>
          </a:p>
          <a:p>
            <a:pPr>
              <a:spcBef>
                <a:spcPct val="20000"/>
              </a:spcBef>
              <a:buClr>
                <a:srgbClr val="B4D100"/>
              </a:buClr>
              <a:buSzPct val="80000"/>
            </a:pPr>
            <a:r>
              <a:rPr lang="en-US" b="1" dirty="0">
                <a:solidFill>
                  <a:srgbClr val="FFC000"/>
                </a:solidFill>
                <a:latin typeface="+mn-lt"/>
              </a:rPr>
              <a:t>GÉANT</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16" name="Rectangle 2"/>
          <p:cNvSpPr txBox="1">
            <a:spLocks noChangeArrowheads="1"/>
          </p:cNvSpPr>
          <p:nvPr/>
        </p:nvSpPr>
        <p:spPr bwMode="auto">
          <a:xfrm>
            <a:off x="848735" y="1014584"/>
            <a:ext cx="8831596" cy="15776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3200" b="1" dirty="0">
                <a:solidFill>
                  <a:schemeClr val="accent4"/>
                </a:solidFill>
                <a:latin typeface="+mn-lt"/>
              </a:rPr>
              <a:t>GDPR for </a:t>
            </a:r>
            <a:r>
              <a:rPr lang="en-GB" sz="3200" b="1" dirty="0" err="1">
                <a:solidFill>
                  <a:schemeClr val="accent4"/>
                </a:solidFill>
                <a:latin typeface="+mn-lt"/>
              </a:rPr>
              <a:t>MarComms</a:t>
            </a:r>
            <a:r>
              <a:rPr lang="en-GB" sz="3200" b="1" dirty="0">
                <a:solidFill>
                  <a:schemeClr val="accent4"/>
                </a:solidFill>
                <a:latin typeface="+mn-lt"/>
              </a:rPr>
              <a:t> &amp; Events</a:t>
            </a:r>
          </a:p>
          <a:p>
            <a:r>
              <a:rPr lang="en-GB" sz="3200" b="1" dirty="0">
                <a:solidFill>
                  <a:schemeClr val="bg1"/>
                </a:solidFill>
                <a:latin typeface="+mn-lt"/>
              </a:rPr>
              <a:t>Best practices from GÉANT</a:t>
            </a:r>
          </a:p>
        </p:txBody>
      </p:sp>
      <p:pic>
        <p:nvPicPr>
          <p:cNvPr id="17" name="Picture 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235117" y="220264"/>
            <a:ext cx="1566983" cy="891472"/>
          </a:xfrm>
          <a:prstGeom prst="rect">
            <a:avLst/>
          </a:prstGeom>
        </p:spPr>
      </p:pic>
    </p:spTree>
    <p:extLst>
      <p:ext uri="{BB962C8B-B14F-4D97-AF65-F5344CB8AC3E}">
        <p14:creationId xmlns:p14="http://schemas.microsoft.com/office/powerpoint/2010/main" val="15035310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24423" y="170634"/>
            <a:ext cx="10515600" cy="1325563"/>
          </a:xfrm>
        </p:spPr>
        <p:txBody>
          <a:bodyPr>
            <a:normAutofit/>
          </a:bodyPr>
          <a:lstStyle/>
          <a:p>
            <a:r>
              <a:rPr lang="en-GB" sz="2400" b="1" dirty="0">
                <a:solidFill>
                  <a:srgbClr val="FFC000"/>
                </a:solidFill>
                <a:latin typeface="+mn-lt"/>
              </a:rPr>
              <a:t>Rule of thumb</a:t>
            </a:r>
          </a:p>
        </p:txBody>
      </p:sp>
      <p:sp>
        <p:nvSpPr>
          <p:cNvPr id="4" name="Slide Number Placeholder 3"/>
          <p:cNvSpPr>
            <a:spLocks noGrp="1"/>
          </p:cNvSpPr>
          <p:nvPr>
            <p:ph type="sldNum" sz="quarter" idx="10"/>
          </p:nvPr>
        </p:nvSpPr>
        <p:spPr>
          <a:xfrm>
            <a:off x="11526615" y="6523901"/>
            <a:ext cx="569600" cy="321399"/>
          </a:xfrm>
        </p:spPr>
        <p:txBody>
          <a:bodyPr/>
          <a:lstStyle/>
          <a:p>
            <a:pPr defTabSz="914377"/>
            <a:fld id="{99DB5B91-B4E4-4EE4-BE5C-3E09032CE5EC}" type="slidenum">
              <a:rPr lang="en-GB" smtClean="0"/>
              <a:pPr defTabSz="914377"/>
              <a:t>2</a:t>
            </a:fld>
            <a:endParaRPr lang="en-GB" dirty="0"/>
          </a:p>
        </p:txBody>
      </p:sp>
      <p:sp>
        <p:nvSpPr>
          <p:cNvPr id="41" name="Rectangle 40">
            <a:extLst>
              <a:ext uri="{FF2B5EF4-FFF2-40B4-BE49-F238E27FC236}">
                <a16:creationId xmlns:a16="http://schemas.microsoft.com/office/drawing/2014/main" id="{746E0684-E52F-7D40-8E2D-5E25EDB31088}"/>
              </a:ext>
            </a:extLst>
          </p:cNvPr>
          <p:cNvSpPr/>
          <p:nvPr/>
        </p:nvSpPr>
        <p:spPr>
          <a:xfrm>
            <a:off x="349857" y="6443615"/>
            <a:ext cx="1741335" cy="4143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sp>
        <p:nvSpPr>
          <p:cNvPr id="5" name="TextBox 4">
            <a:extLst>
              <a:ext uri="{FF2B5EF4-FFF2-40B4-BE49-F238E27FC236}">
                <a16:creationId xmlns:a16="http://schemas.microsoft.com/office/drawing/2014/main" id="{E5FA8360-56A9-6542-BCC7-0FE7145A7230}"/>
              </a:ext>
            </a:extLst>
          </p:cNvPr>
          <p:cNvSpPr txBox="1"/>
          <p:nvPr/>
        </p:nvSpPr>
        <p:spPr>
          <a:xfrm>
            <a:off x="524423" y="1677722"/>
            <a:ext cx="10637563" cy="1200329"/>
          </a:xfrm>
          <a:prstGeom prst="rect">
            <a:avLst/>
          </a:prstGeom>
          <a:noFill/>
        </p:spPr>
        <p:txBody>
          <a:bodyPr wrap="square" rtlCol="0">
            <a:spAutoFit/>
          </a:bodyPr>
          <a:lstStyle/>
          <a:p>
            <a:pPr algn="ctr"/>
            <a:r>
              <a:rPr lang="en-US" sz="3600" b="1" dirty="0">
                <a:solidFill>
                  <a:srgbClr val="FD59A3"/>
                </a:solidFill>
              </a:rPr>
              <a:t>Make sure to have a clear </a:t>
            </a:r>
            <a:r>
              <a:rPr lang="en-US" sz="3600" b="1" dirty="0">
                <a:solidFill>
                  <a:srgbClr val="FFC000"/>
                </a:solidFill>
              </a:rPr>
              <a:t>privacy notice </a:t>
            </a:r>
            <a:r>
              <a:rPr lang="en-US" sz="3600" b="1" dirty="0">
                <a:solidFill>
                  <a:srgbClr val="FD59A3"/>
                </a:solidFill>
              </a:rPr>
              <a:t>where everything can be referred to.</a:t>
            </a:r>
            <a:endParaRPr lang="en-GB" sz="3600" b="1" dirty="0">
              <a:solidFill>
                <a:srgbClr val="FD59A3"/>
              </a:solidFill>
            </a:endParaRPr>
          </a:p>
        </p:txBody>
      </p:sp>
      <p:pic>
        <p:nvPicPr>
          <p:cNvPr id="9" name="Picture 8">
            <a:extLst>
              <a:ext uri="{FF2B5EF4-FFF2-40B4-BE49-F238E27FC236}">
                <a16:creationId xmlns:a16="http://schemas.microsoft.com/office/drawing/2014/main" id="{CC7F8167-6591-7F49-A85B-D0B734825466}"/>
              </a:ext>
            </a:extLst>
          </p:cNvPr>
          <p:cNvPicPr>
            <a:picLocks noChangeAspect="1"/>
          </p:cNvPicPr>
          <p:nvPr/>
        </p:nvPicPr>
        <p:blipFill rotWithShape="1">
          <a:blip r:embed="rId2"/>
          <a:srcRect t="9149"/>
          <a:stretch/>
        </p:blipFill>
        <p:spPr>
          <a:xfrm>
            <a:off x="2795204" y="3220279"/>
            <a:ext cx="6096000" cy="3115298"/>
          </a:xfrm>
          <a:prstGeom prst="rect">
            <a:avLst/>
          </a:prstGeom>
        </p:spPr>
      </p:pic>
    </p:spTree>
    <p:extLst>
      <p:ext uri="{BB962C8B-B14F-4D97-AF65-F5344CB8AC3E}">
        <p14:creationId xmlns:p14="http://schemas.microsoft.com/office/powerpoint/2010/main" val="1027539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4525" y="169810"/>
            <a:ext cx="10515600" cy="1325563"/>
          </a:xfrm>
        </p:spPr>
        <p:txBody>
          <a:bodyPr>
            <a:normAutofit/>
          </a:bodyPr>
          <a:lstStyle/>
          <a:p>
            <a:r>
              <a:rPr lang="en-GB" sz="2400" b="1" dirty="0">
                <a:solidFill>
                  <a:schemeClr val="accent4"/>
                </a:solidFill>
                <a:latin typeface="+mn-lt"/>
              </a:rPr>
              <a:t>Personal data</a:t>
            </a:r>
          </a:p>
        </p:txBody>
      </p:sp>
      <p:sp>
        <p:nvSpPr>
          <p:cNvPr id="4" name="Slide Number Placeholder 3"/>
          <p:cNvSpPr>
            <a:spLocks noGrp="1"/>
          </p:cNvSpPr>
          <p:nvPr>
            <p:ph type="sldNum" sz="quarter" idx="10"/>
          </p:nvPr>
        </p:nvSpPr>
        <p:spPr/>
        <p:txBody>
          <a:bodyPr/>
          <a:lstStyle/>
          <a:p>
            <a:pPr defTabSz="914377"/>
            <a:fld id="{99DB5B91-B4E4-4EE4-BE5C-3E09032CE5EC}" type="slidenum">
              <a:rPr lang="en-GB" smtClean="0"/>
              <a:pPr defTabSz="914377"/>
              <a:t>3</a:t>
            </a:fld>
            <a:endParaRPr lang="en-GB" dirty="0"/>
          </a:p>
        </p:txBody>
      </p:sp>
      <p:sp>
        <p:nvSpPr>
          <p:cNvPr id="33" name="Rectangle 32">
            <a:extLst>
              <a:ext uri="{FF2B5EF4-FFF2-40B4-BE49-F238E27FC236}">
                <a16:creationId xmlns:a16="http://schemas.microsoft.com/office/drawing/2014/main" id="{D74A483F-7F20-0E44-A5C6-AD284924003E}"/>
              </a:ext>
            </a:extLst>
          </p:cNvPr>
          <p:cNvSpPr/>
          <p:nvPr/>
        </p:nvSpPr>
        <p:spPr>
          <a:xfrm>
            <a:off x="349857" y="6443616"/>
            <a:ext cx="1724749" cy="4143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sp>
        <p:nvSpPr>
          <p:cNvPr id="7" name="TextBox 6">
            <a:extLst>
              <a:ext uri="{FF2B5EF4-FFF2-40B4-BE49-F238E27FC236}">
                <a16:creationId xmlns:a16="http://schemas.microsoft.com/office/drawing/2014/main" id="{22551D78-7D67-E647-BE1A-8A5F8713DFF8}"/>
              </a:ext>
            </a:extLst>
          </p:cNvPr>
          <p:cNvSpPr txBox="1"/>
          <p:nvPr/>
        </p:nvSpPr>
        <p:spPr>
          <a:xfrm>
            <a:off x="454526" y="1495373"/>
            <a:ext cx="8387324" cy="4616648"/>
          </a:xfrm>
          <a:prstGeom prst="rect">
            <a:avLst/>
          </a:prstGeom>
          <a:noFill/>
        </p:spPr>
        <p:txBody>
          <a:bodyPr wrap="square" rtlCol="0">
            <a:spAutoFit/>
          </a:bodyPr>
          <a:lstStyle/>
          <a:p>
            <a:r>
              <a:rPr lang="en-US" sz="1400" dirty="0">
                <a:solidFill>
                  <a:srgbClr val="002060"/>
                </a:solidFill>
              </a:rPr>
              <a:t>To process personal data your </a:t>
            </a:r>
            <a:r>
              <a:rPr lang="en-US" sz="1400" dirty="0" err="1">
                <a:solidFill>
                  <a:srgbClr val="002060"/>
                </a:solidFill>
              </a:rPr>
              <a:t>MarComms</a:t>
            </a:r>
            <a:r>
              <a:rPr lang="en-US" sz="1400" dirty="0">
                <a:solidFill>
                  <a:srgbClr val="002060"/>
                </a:solidFill>
              </a:rPr>
              <a:t> and/or events team, will need to have lawful basis to do so. The possible basis are: </a:t>
            </a:r>
          </a:p>
          <a:p>
            <a:endParaRPr lang="en-GB" sz="1400" dirty="0">
              <a:solidFill>
                <a:srgbClr val="002060"/>
              </a:solidFill>
            </a:endParaRPr>
          </a:p>
          <a:p>
            <a:pPr marL="285750" lvl="0" indent="-285750">
              <a:buFont typeface="Arial" panose="020B0604020202020204" pitchFamily="34" charset="0"/>
              <a:buChar char="•"/>
            </a:pPr>
            <a:r>
              <a:rPr lang="en-US" sz="1400" b="1" dirty="0">
                <a:solidFill>
                  <a:srgbClr val="002060"/>
                </a:solidFill>
              </a:rPr>
              <a:t>Consent </a:t>
            </a:r>
          </a:p>
          <a:p>
            <a:pPr marL="285750" lvl="0" indent="-285750">
              <a:buFont typeface="Arial" panose="020B0604020202020204" pitchFamily="34" charset="0"/>
              <a:buChar char="•"/>
            </a:pPr>
            <a:r>
              <a:rPr lang="en-US" sz="1400" b="1" dirty="0">
                <a:solidFill>
                  <a:srgbClr val="002060"/>
                </a:solidFill>
              </a:rPr>
              <a:t>Contract</a:t>
            </a:r>
            <a:endParaRPr lang="en-GB" sz="1400" b="1" dirty="0">
              <a:solidFill>
                <a:srgbClr val="002060"/>
              </a:solidFill>
            </a:endParaRPr>
          </a:p>
          <a:p>
            <a:pPr marL="285750" lvl="0" indent="-285750">
              <a:buFont typeface="Arial" panose="020B0604020202020204" pitchFamily="34" charset="0"/>
              <a:buChar char="•"/>
            </a:pPr>
            <a:r>
              <a:rPr lang="en-US" sz="1400" b="1" dirty="0">
                <a:solidFill>
                  <a:srgbClr val="002060"/>
                </a:solidFill>
              </a:rPr>
              <a:t>Legitimate interest</a:t>
            </a:r>
          </a:p>
          <a:p>
            <a:pPr marL="285750" lvl="0" indent="-285750">
              <a:buFont typeface="Arial" panose="020B0604020202020204" pitchFamily="34" charset="0"/>
              <a:buChar char="•"/>
            </a:pPr>
            <a:endParaRPr lang="en-GB" sz="1400" b="1" dirty="0">
              <a:solidFill>
                <a:srgbClr val="002060"/>
              </a:solidFill>
            </a:endParaRPr>
          </a:p>
          <a:p>
            <a:r>
              <a:rPr lang="en-US" sz="1400" dirty="0">
                <a:solidFill>
                  <a:srgbClr val="002060"/>
                </a:solidFill>
              </a:rPr>
              <a:t>Additionally, any personal data must be processed for specific purposes as for example: managing registration, subscription process (e.g. for a newsletter, mailing list) or target marketing (e.g. personalized communications).</a:t>
            </a:r>
          </a:p>
          <a:p>
            <a:endParaRPr lang="en-US" sz="1400" dirty="0">
              <a:solidFill>
                <a:srgbClr val="002060"/>
              </a:solidFill>
            </a:endParaRPr>
          </a:p>
          <a:p>
            <a:r>
              <a:rPr lang="en-US" sz="1400" b="1" i="1" dirty="0">
                <a:solidFill>
                  <a:srgbClr val="002060"/>
                </a:solidFill>
              </a:rPr>
              <a:t>What type of personal data can be asked as a general rule?</a:t>
            </a:r>
            <a:endParaRPr lang="en-GB" sz="1400" b="1" dirty="0">
              <a:solidFill>
                <a:srgbClr val="002060"/>
              </a:solidFill>
            </a:endParaRPr>
          </a:p>
          <a:p>
            <a:r>
              <a:rPr lang="en-US" sz="1400" dirty="0">
                <a:solidFill>
                  <a:srgbClr val="002060"/>
                </a:solidFill>
              </a:rPr>
              <a:t>Personal data that is necessary to make sure one of the three aforementioned objectives are met. In other words, if you are not going to use phone numbers for any purpose, do not ask for it.</a:t>
            </a:r>
            <a:endParaRPr lang="en-GB" sz="1400" dirty="0">
              <a:solidFill>
                <a:srgbClr val="002060"/>
              </a:solidFill>
            </a:endParaRPr>
          </a:p>
          <a:p>
            <a:r>
              <a:rPr lang="en-US" sz="1400" dirty="0">
                <a:solidFill>
                  <a:srgbClr val="002060"/>
                </a:solidFill>
              </a:rPr>
              <a:t> </a:t>
            </a:r>
            <a:endParaRPr lang="en-GB" sz="1400" dirty="0">
              <a:solidFill>
                <a:srgbClr val="002060"/>
              </a:solidFill>
            </a:endParaRPr>
          </a:p>
          <a:p>
            <a:r>
              <a:rPr lang="en-US" sz="1400" b="1" i="1" dirty="0">
                <a:solidFill>
                  <a:srgbClr val="002060"/>
                </a:solidFill>
              </a:rPr>
              <a:t>What notification regarding data processing needs to be given?</a:t>
            </a:r>
            <a:endParaRPr lang="en-GB" sz="1400" b="1" dirty="0">
              <a:solidFill>
                <a:srgbClr val="002060"/>
              </a:solidFill>
            </a:endParaRPr>
          </a:p>
          <a:p>
            <a:r>
              <a:rPr lang="en-US" sz="1400" dirty="0">
                <a:solidFill>
                  <a:srgbClr val="002060"/>
                </a:solidFill>
              </a:rPr>
              <a:t>In case there is no privacy notice, wherever personal data is collected – there should be clear information provided. This could be done via:</a:t>
            </a:r>
          </a:p>
          <a:p>
            <a:endParaRPr lang="en-US" sz="1400" dirty="0">
              <a:solidFill>
                <a:srgbClr val="002060"/>
              </a:solidFill>
            </a:endParaRPr>
          </a:p>
          <a:p>
            <a:pPr marL="285750" indent="-285750">
              <a:buFont typeface="Arial" panose="020B0604020202020204" pitchFamily="34" charset="0"/>
              <a:buChar char="•"/>
            </a:pPr>
            <a:r>
              <a:rPr lang="en-US" sz="1400" b="1" dirty="0">
                <a:solidFill>
                  <a:srgbClr val="002060"/>
                </a:solidFill>
              </a:rPr>
              <a:t>Terms and conditions document</a:t>
            </a:r>
          </a:p>
          <a:p>
            <a:pPr marL="285750" indent="-285750">
              <a:buFont typeface="Arial" panose="020B0604020202020204" pitchFamily="34" charset="0"/>
              <a:buChar char="•"/>
            </a:pPr>
            <a:r>
              <a:rPr lang="en-US" sz="1400" b="1" dirty="0">
                <a:solidFill>
                  <a:srgbClr val="002060"/>
                </a:solidFill>
              </a:rPr>
              <a:t>Registration/subscription form</a:t>
            </a:r>
            <a:endParaRPr lang="en-GB" sz="1400" b="1" dirty="0">
              <a:solidFill>
                <a:srgbClr val="002060"/>
              </a:solidFill>
            </a:endParaRPr>
          </a:p>
          <a:p>
            <a:pPr marL="285750" lvl="0" indent="-285750">
              <a:buFont typeface="Arial" panose="020B0604020202020204" pitchFamily="34" charset="0"/>
              <a:buChar char="•"/>
            </a:pPr>
            <a:endParaRPr lang="en-GB" sz="1400" dirty="0">
              <a:solidFill>
                <a:srgbClr val="002060"/>
              </a:solidFill>
            </a:endParaRPr>
          </a:p>
        </p:txBody>
      </p:sp>
      <p:pic>
        <p:nvPicPr>
          <p:cNvPr id="5" name="Picture 4">
            <a:extLst>
              <a:ext uri="{FF2B5EF4-FFF2-40B4-BE49-F238E27FC236}">
                <a16:creationId xmlns:a16="http://schemas.microsoft.com/office/drawing/2014/main" id="{E357627F-2961-8142-AF95-96D8C097DA8D}"/>
              </a:ext>
            </a:extLst>
          </p:cNvPr>
          <p:cNvPicPr>
            <a:picLocks noChangeAspect="1"/>
          </p:cNvPicPr>
          <p:nvPr/>
        </p:nvPicPr>
        <p:blipFill rotWithShape="1">
          <a:blip r:embed="rId2"/>
          <a:srcRect l="4328" t="5244" r="4890" b="4755"/>
          <a:stretch/>
        </p:blipFill>
        <p:spPr>
          <a:xfrm>
            <a:off x="8945218" y="2706417"/>
            <a:ext cx="2997642" cy="2194560"/>
          </a:xfrm>
          <a:prstGeom prst="rect">
            <a:avLst/>
          </a:prstGeom>
        </p:spPr>
      </p:pic>
    </p:spTree>
    <p:extLst>
      <p:ext uri="{BB962C8B-B14F-4D97-AF65-F5344CB8AC3E}">
        <p14:creationId xmlns:p14="http://schemas.microsoft.com/office/powerpoint/2010/main" val="2175016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4525" y="169810"/>
            <a:ext cx="10515600" cy="1325563"/>
          </a:xfrm>
        </p:spPr>
        <p:txBody>
          <a:bodyPr>
            <a:normAutofit/>
          </a:bodyPr>
          <a:lstStyle/>
          <a:p>
            <a:r>
              <a:rPr lang="en-GB" sz="2400" b="1" dirty="0">
                <a:solidFill>
                  <a:schemeClr val="accent4"/>
                </a:solidFill>
                <a:latin typeface="+mn-lt"/>
              </a:rPr>
              <a:t>Third parties</a:t>
            </a:r>
          </a:p>
        </p:txBody>
      </p:sp>
      <p:sp>
        <p:nvSpPr>
          <p:cNvPr id="4" name="Slide Number Placeholder 3"/>
          <p:cNvSpPr>
            <a:spLocks noGrp="1"/>
          </p:cNvSpPr>
          <p:nvPr>
            <p:ph type="sldNum" sz="quarter" idx="10"/>
          </p:nvPr>
        </p:nvSpPr>
        <p:spPr/>
        <p:txBody>
          <a:bodyPr/>
          <a:lstStyle/>
          <a:p>
            <a:pPr defTabSz="914377"/>
            <a:fld id="{99DB5B91-B4E4-4EE4-BE5C-3E09032CE5EC}" type="slidenum">
              <a:rPr lang="en-GB" smtClean="0"/>
              <a:pPr defTabSz="914377"/>
              <a:t>4</a:t>
            </a:fld>
            <a:endParaRPr lang="en-GB" dirty="0"/>
          </a:p>
        </p:txBody>
      </p:sp>
      <p:sp>
        <p:nvSpPr>
          <p:cNvPr id="33" name="Rectangle 32">
            <a:extLst>
              <a:ext uri="{FF2B5EF4-FFF2-40B4-BE49-F238E27FC236}">
                <a16:creationId xmlns:a16="http://schemas.microsoft.com/office/drawing/2014/main" id="{D74A483F-7F20-0E44-A5C6-AD284924003E}"/>
              </a:ext>
            </a:extLst>
          </p:cNvPr>
          <p:cNvSpPr/>
          <p:nvPr/>
        </p:nvSpPr>
        <p:spPr>
          <a:xfrm>
            <a:off x="349857" y="6443616"/>
            <a:ext cx="1724749" cy="4143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sp>
        <p:nvSpPr>
          <p:cNvPr id="7" name="TextBox 6">
            <a:extLst>
              <a:ext uri="{FF2B5EF4-FFF2-40B4-BE49-F238E27FC236}">
                <a16:creationId xmlns:a16="http://schemas.microsoft.com/office/drawing/2014/main" id="{22551D78-7D67-E647-BE1A-8A5F8713DFF8}"/>
              </a:ext>
            </a:extLst>
          </p:cNvPr>
          <p:cNvSpPr txBox="1"/>
          <p:nvPr/>
        </p:nvSpPr>
        <p:spPr>
          <a:xfrm>
            <a:off x="454526" y="1495373"/>
            <a:ext cx="8387324" cy="2246769"/>
          </a:xfrm>
          <a:prstGeom prst="rect">
            <a:avLst/>
          </a:prstGeom>
          <a:noFill/>
        </p:spPr>
        <p:txBody>
          <a:bodyPr wrap="square" rtlCol="0">
            <a:spAutoFit/>
          </a:bodyPr>
          <a:lstStyle/>
          <a:p>
            <a:r>
              <a:rPr lang="en-US" sz="1400" b="1" i="1" dirty="0">
                <a:solidFill>
                  <a:srgbClr val="002060"/>
                </a:solidFill>
              </a:rPr>
              <a:t>Can third parties ask for personal data collected by your NREN/</a:t>
            </a:r>
            <a:r>
              <a:rPr lang="en-US" sz="1400" b="1" i="1" dirty="0" err="1">
                <a:solidFill>
                  <a:srgbClr val="002060"/>
                </a:solidFill>
              </a:rPr>
              <a:t>organisation</a:t>
            </a:r>
            <a:r>
              <a:rPr lang="en-US" sz="1400" b="1" i="1" dirty="0">
                <a:solidFill>
                  <a:srgbClr val="002060"/>
                </a:solidFill>
              </a:rPr>
              <a:t>?</a:t>
            </a:r>
          </a:p>
          <a:p>
            <a:r>
              <a:rPr lang="en-US" sz="1400" dirty="0">
                <a:solidFill>
                  <a:srgbClr val="002060"/>
                </a:solidFill>
              </a:rPr>
              <a:t>Only if it is stated in your privacy notice, terms and conditions, or separately on a registration/subscription form.</a:t>
            </a:r>
          </a:p>
          <a:p>
            <a:r>
              <a:rPr lang="en-US" sz="1400" dirty="0">
                <a:solidFill>
                  <a:srgbClr val="002060"/>
                </a:solidFill>
              </a:rPr>
              <a:t> </a:t>
            </a:r>
          </a:p>
          <a:p>
            <a:r>
              <a:rPr lang="en-US" sz="1400" b="1" i="1" dirty="0">
                <a:solidFill>
                  <a:srgbClr val="002060"/>
                </a:solidFill>
              </a:rPr>
              <a:t>How to deal with external photographers/videographers/editing teams creating materials during the event?</a:t>
            </a:r>
          </a:p>
          <a:p>
            <a:r>
              <a:rPr lang="en-US" sz="1400" dirty="0">
                <a:solidFill>
                  <a:srgbClr val="002060"/>
                </a:solidFill>
              </a:rPr>
              <a:t>A non-disclosure agreement should be signed with such parties, where it should be clearly stated that all the materials will be handled to your organization.</a:t>
            </a:r>
          </a:p>
          <a:p>
            <a:endParaRPr lang="en-US" sz="1400" dirty="0">
              <a:solidFill>
                <a:srgbClr val="002060"/>
              </a:solidFill>
            </a:endParaRPr>
          </a:p>
          <a:p>
            <a:r>
              <a:rPr lang="en-US" sz="1400" dirty="0">
                <a:solidFill>
                  <a:srgbClr val="002060"/>
                </a:solidFill>
              </a:rPr>
              <a:t>Unless these parties have their own terms and conditions where they state to store the material for a definite period of time. In this case this should be communicated in your privacy notice, terms and conditions or other ways of GDPR related communication. </a:t>
            </a:r>
          </a:p>
        </p:txBody>
      </p:sp>
      <p:pic>
        <p:nvPicPr>
          <p:cNvPr id="6" name="Picture 5">
            <a:extLst>
              <a:ext uri="{FF2B5EF4-FFF2-40B4-BE49-F238E27FC236}">
                <a16:creationId xmlns:a16="http://schemas.microsoft.com/office/drawing/2014/main" id="{DD3A238C-B7EA-FA42-9B43-3E6DD28A6EFD}"/>
              </a:ext>
            </a:extLst>
          </p:cNvPr>
          <p:cNvPicPr>
            <a:picLocks noChangeAspect="1"/>
          </p:cNvPicPr>
          <p:nvPr/>
        </p:nvPicPr>
        <p:blipFill rotWithShape="1">
          <a:blip r:embed="rId2"/>
          <a:srcRect l="19524" t="7414" r="4962" b="4794"/>
          <a:stretch/>
        </p:blipFill>
        <p:spPr>
          <a:xfrm>
            <a:off x="3800061" y="3517536"/>
            <a:ext cx="4707172" cy="2926080"/>
          </a:xfrm>
          <a:prstGeom prst="rect">
            <a:avLst/>
          </a:prstGeom>
        </p:spPr>
      </p:pic>
    </p:spTree>
    <p:extLst>
      <p:ext uri="{BB962C8B-B14F-4D97-AF65-F5344CB8AC3E}">
        <p14:creationId xmlns:p14="http://schemas.microsoft.com/office/powerpoint/2010/main" val="38857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4525" y="169810"/>
            <a:ext cx="10515600" cy="1325563"/>
          </a:xfrm>
        </p:spPr>
        <p:txBody>
          <a:bodyPr>
            <a:normAutofit/>
          </a:bodyPr>
          <a:lstStyle/>
          <a:p>
            <a:r>
              <a:rPr lang="en-GB" sz="2400" b="1" dirty="0">
                <a:solidFill>
                  <a:schemeClr val="accent4"/>
                </a:solidFill>
                <a:latin typeface="+mn-lt"/>
              </a:rPr>
              <a:t>Images and videos</a:t>
            </a:r>
          </a:p>
        </p:txBody>
      </p:sp>
      <p:sp>
        <p:nvSpPr>
          <p:cNvPr id="4" name="Slide Number Placeholder 3"/>
          <p:cNvSpPr>
            <a:spLocks noGrp="1"/>
          </p:cNvSpPr>
          <p:nvPr>
            <p:ph type="sldNum" sz="quarter" idx="10"/>
          </p:nvPr>
        </p:nvSpPr>
        <p:spPr/>
        <p:txBody>
          <a:bodyPr/>
          <a:lstStyle/>
          <a:p>
            <a:pPr defTabSz="914377"/>
            <a:fld id="{99DB5B91-B4E4-4EE4-BE5C-3E09032CE5EC}" type="slidenum">
              <a:rPr lang="en-GB" smtClean="0"/>
              <a:pPr defTabSz="914377"/>
              <a:t>5</a:t>
            </a:fld>
            <a:endParaRPr lang="en-GB" dirty="0"/>
          </a:p>
        </p:txBody>
      </p:sp>
      <p:sp>
        <p:nvSpPr>
          <p:cNvPr id="33" name="Rectangle 32">
            <a:extLst>
              <a:ext uri="{FF2B5EF4-FFF2-40B4-BE49-F238E27FC236}">
                <a16:creationId xmlns:a16="http://schemas.microsoft.com/office/drawing/2014/main" id="{D74A483F-7F20-0E44-A5C6-AD284924003E}"/>
              </a:ext>
            </a:extLst>
          </p:cNvPr>
          <p:cNvSpPr/>
          <p:nvPr/>
        </p:nvSpPr>
        <p:spPr>
          <a:xfrm>
            <a:off x="349857" y="6443616"/>
            <a:ext cx="1724749" cy="4143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sp>
        <p:nvSpPr>
          <p:cNvPr id="7" name="TextBox 6">
            <a:extLst>
              <a:ext uri="{FF2B5EF4-FFF2-40B4-BE49-F238E27FC236}">
                <a16:creationId xmlns:a16="http://schemas.microsoft.com/office/drawing/2014/main" id="{22551D78-7D67-E647-BE1A-8A5F8713DFF8}"/>
              </a:ext>
            </a:extLst>
          </p:cNvPr>
          <p:cNvSpPr txBox="1"/>
          <p:nvPr/>
        </p:nvSpPr>
        <p:spPr>
          <a:xfrm>
            <a:off x="454526" y="1495373"/>
            <a:ext cx="8387324" cy="2677656"/>
          </a:xfrm>
          <a:prstGeom prst="rect">
            <a:avLst/>
          </a:prstGeom>
          <a:noFill/>
        </p:spPr>
        <p:txBody>
          <a:bodyPr wrap="square" rtlCol="0">
            <a:spAutoFit/>
          </a:bodyPr>
          <a:lstStyle/>
          <a:p>
            <a:pPr>
              <a:spcAft>
                <a:spcPts val="0"/>
              </a:spcAft>
            </a:pPr>
            <a:r>
              <a:rPr lang="en-US" sz="1400" b="1" i="1" dirty="0">
                <a:solidFill>
                  <a:srgbClr val="002060"/>
                </a:solidFill>
                <a:latin typeface="Calibri" panose="020F0502020204030204" pitchFamily="34" charset="0"/>
                <a:ea typeface="Calibri" panose="020F0502020204030204" pitchFamily="34" charset="0"/>
                <a:cs typeface="Times New Roman" panose="02020603050405020304" pitchFamily="18" charset="0"/>
              </a:rPr>
              <a:t>What type of images can be uploaded without any explicit consent?</a:t>
            </a:r>
            <a:endParaRPr lang="en-GB" sz="1400" b="1"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sz="1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In case there is no privacy notice, group pictures during events or meetings where participants need to register for can be used online and offline. In any case it is advisable that during the registration for the event, there will be information provided on photos and videos that will be taken.</a:t>
            </a:r>
            <a:endParaRPr lang="en-GB" sz="14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sz="1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 </a:t>
            </a:r>
            <a:endParaRPr lang="en-GB" sz="14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sz="1400" b="1" i="1" dirty="0">
                <a:solidFill>
                  <a:srgbClr val="002060"/>
                </a:solidFill>
                <a:latin typeface="Calibri" panose="020F0502020204030204" pitchFamily="34" charset="0"/>
                <a:ea typeface="Calibri" panose="020F0502020204030204" pitchFamily="34" charset="0"/>
                <a:cs typeface="Times New Roman" panose="02020603050405020304" pitchFamily="18" charset="0"/>
              </a:rPr>
              <a:t>How can images/videos of individuals be used?</a:t>
            </a:r>
            <a:endParaRPr lang="en-GB" sz="1400" b="1"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sz="1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In case there is no privacy notice, pictures of individuals cannot be used without explicit consent or a notification that clearly states that there will be images/videos taken (e.g. communicate clearly to speakers, participants).</a:t>
            </a:r>
            <a:endParaRPr lang="en-GB" sz="14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sz="1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 </a:t>
            </a:r>
            <a:endParaRPr lang="en-GB" sz="14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sz="1400" b="1" i="1" dirty="0">
                <a:solidFill>
                  <a:srgbClr val="002060"/>
                </a:solidFill>
                <a:latin typeface="Calibri" panose="020F0502020204030204" pitchFamily="34" charset="0"/>
                <a:ea typeface="Calibri" panose="020F0502020204030204" pitchFamily="34" charset="0"/>
                <a:cs typeface="Times New Roman" panose="02020603050405020304" pitchFamily="18" charset="0"/>
              </a:rPr>
              <a:t>Can it be assumed that participants of events and meetings automatically give consent to upload images/video of them?</a:t>
            </a:r>
            <a:endParaRPr lang="en-GB" sz="1400" b="1"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sz="1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If it’s covered in your privacy notice and people are aware that pictures will be taken and published: yes.</a:t>
            </a:r>
            <a:endParaRPr lang="en-GB" sz="14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A516C85E-E1C5-E043-B9C2-BBE66DD689C0}"/>
              </a:ext>
            </a:extLst>
          </p:cNvPr>
          <p:cNvPicPr>
            <a:picLocks noChangeAspect="1"/>
          </p:cNvPicPr>
          <p:nvPr/>
        </p:nvPicPr>
        <p:blipFill>
          <a:blip r:embed="rId2"/>
          <a:stretch>
            <a:fillRect/>
          </a:stretch>
        </p:blipFill>
        <p:spPr>
          <a:xfrm>
            <a:off x="3860996" y="4283732"/>
            <a:ext cx="3702658" cy="2159884"/>
          </a:xfrm>
          <a:prstGeom prst="rect">
            <a:avLst/>
          </a:prstGeom>
        </p:spPr>
      </p:pic>
    </p:spTree>
    <p:extLst>
      <p:ext uri="{BB962C8B-B14F-4D97-AF65-F5344CB8AC3E}">
        <p14:creationId xmlns:p14="http://schemas.microsoft.com/office/powerpoint/2010/main" val="25149461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4525" y="169810"/>
            <a:ext cx="10515600" cy="1325563"/>
          </a:xfrm>
        </p:spPr>
        <p:txBody>
          <a:bodyPr>
            <a:normAutofit/>
          </a:bodyPr>
          <a:lstStyle/>
          <a:p>
            <a:r>
              <a:rPr lang="en-GB" sz="2400" b="1" dirty="0">
                <a:solidFill>
                  <a:schemeClr val="accent4"/>
                </a:solidFill>
                <a:latin typeface="+mn-lt"/>
              </a:rPr>
              <a:t>Email, website and social media</a:t>
            </a:r>
          </a:p>
        </p:txBody>
      </p:sp>
      <p:sp>
        <p:nvSpPr>
          <p:cNvPr id="4" name="Slide Number Placeholder 3"/>
          <p:cNvSpPr>
            <a:spLocks noGrp="1"/>
          </p:cNvSpPr>
          <p:nvPr>
            <p:ph type="sldNum" sz="quarter" idx="10"/>
          </p:nvPr>
        </p:nvSpPr>
        <p:spPr/>
        <p:txBody>
          <a:bodyPr/>
          <a:lstStyle/>
          <a:p>
            <a:pPr defTabSz="914377"/>
            <a:fld id="{99DB5B91-B4E4-4EE4-BE5C-3E09032CE5EC}" type="slidenum">
              <a:rPr lang="en-GB" smtClean="0"/>
              <a:pPr defTabSz="914377"/>
              <a:t>6</a:t>
            </a:fld>
            <a:endParaRPr lang="en-GB" dirty="0"/>
          </a:p>
        </p:txBody>
      </p:sp>
      <p:sp>
        <p:nvSpPr>
          <p:cNvPr id="33" name="Rectangle 32">
            <a:extLst>
              <a:ext uri="{FF2B5EF4-FFF2-40B4-BE49-F238E27FC236}">
                <a16:creationId xmlns:a16="http://schemas.microsoft.com/office/drawing/2014/main" id="{D74A483F-7F20-0E44-A5C6-AD284924003E}"/>
              </a:ext>
            </a:extLst>
          </p:cNvPr>
          <p:cNvSpPr/>
          <p:nvPr/>
        </p:nvSpPr>
        <p:spPr>
          <a:xfrm>
            <a:off x="349857" y="6443616"/>
            <a:ext cx="1724749" cy="4143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sp>
        <p:nvSpPr>
          <p:cNvPr id="7" name="TextBox 6">
            <a:extLst>
              <a:ext uri="{FF2B5EF4-FFF2-40B4-BE49-F238E27FC236}">
                <a16:creationId xmlns:a16="http://schemas.microsoft.com/office/drawing/2014/main" id="{22551D78-7D67-E647-BE1A-8A5F8713DFF8}"/>
              </a:ext>
            </a:extLst>
          </p:cNvPr>
          <p:cNvSpPr txBox="1"/>
          <p:nvPr/>
        </p:nvSpPr>
        <p:spPr>
          <a:xfrm>
            <a:off x="454526" y="1495373"/>
            <a:ext cx="8387324" cy="3754874"/>
          </a:xfrm>
          <a:prstGeom prst="rect">
            <a:avLst/>
          </a:prstGeom>
          <a:noFill/>
        </p:spPr>
        <p:txBody>
          <a:bodyPr wrap="square" rtlCol="0">
            <a:spAutoFit/>
          </a:bodyPr>
          <a:lstStyle/>
          <a:p>
            <a:pPr>
              <a:spcAft>
                <a:spcPts val="0"/>
              </a:spcAft>
            </a:pPr>
            <a:r>
              <a:rPr lang="en-US" sz="1400" b="1" i="1" dirty="0">
                <a:solidFill>
                  <a:srgbClr val="002060"/>
                </a:solidFill>
                <a:latin typeface="Calibri" panose="020F0502020204030204" pitchFamily="34" charset="0"/>
                <a:ea typeface="Calibri" panose="020F0502020204030204" pitchFamily="34" charset="0"/>
                <a:cs typeface="Times New Roman" panose="02020603050405020304" pitchFamily="18" charset="0"/>
              </a:rPr>
              <a:t>Can stored personal data be used to send e-mails about future events or to share less directly relevant content?</a:t>
            </a:r>
          </a:p>
          <a:p>
            <a:pPr>
              <a:spcAft>
                <a:spcPts val="0"/>
              </a:spcAft>
            </a:pPr>
            <a:r>
              <a:rPr lang="en-US" sz="1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The retention period is explained in your privacy notice and will inform how long personal data will be stored for. In case of events, specific consent needs to be requested for the use of one’s data for other purposes.</a:t>
            </a:r>
          </a:p>
          <a:p>
            <a:pPr>
              <a:spcAft>
                <a:spcPts val="0"/>
              </a:spcAft>
            </a:pPr>
            <a:endParaRPr lang="en-US" sz="14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sz="1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Example, if a participant registers for this year’s edition of an event, the participant should opt-in in order to receive communications regarding next year’s edition of the same event.</a:t>
            </a:r>
          </a:p>
          <a:p>
            <a:pPr>
              <a:spcAft>
                <a:spcPts val="0"/>
              </a:spcAft>
            </a:pPr>
            <a:r>
              <a:rPr lang="en-US" sz="1400" b="1" i="1" dirty="0">
                <a:solidFill>
                  <a:srgbClr val="002060"/>
                </a:solidFill>
                <a:latin typeface="Calibri" panose="020F0502020204030204" pitchFamily="34" charset="0"/>
                <a:ea typeface="Calibri" panose="020F0502020204030204" pitchFamily="34" charset="0"/>
                <a:cs typeface="Times New Roman" panose="02020603050405020304" pitchFamily="18" charset="0"/>
              </a:rPr>
              <a:t> </a:t>
            </a:r>
          </a:p>
          <a:p>
            <a:pPr>
              <a:spcAft>
                <a:spcPts val="0"/>
              </a:spcAft>
            </a:pPr>
            <a:r>
              <a:rPr lang="en-US" sz="1400" b="1" i="1" dirty="0">
                <a:solidFill>
                  <a:srgbClr val="002060"/>
                </a:solidFill>
                <a:latin typeface="Calibri" panose="020F0502020204030204" pitchFamily="34" charset="0"/>
                <a:ea typeface="Calibri" panose="020F0502020204030204" pitchFamily="34" charset="0"/>
                <a:cs typeface="Times New Roman" panose="02020603050405020304" pitchFamily="18" charset="0"/>
              </a:rPr>
              <a:t>Can personal data be shared on websites?</a:t>
            </a:r>
          </a:p>
          <a:p>
            <a:pPr>
              <a:spcAft>
                <a:spcPts val="0"/>
              </a:spcAft>
            </a:pPr>
            <a:r>
              <a:rPr lang="en-US" sz="1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The privacy notice should clearly indicate where personal data will be stored and presented. Pictures, videos and names of speakers might be presented on certain relevant websites. This, of course, cannot be done without a clear mention or consent.</a:t>
            </a:r>
          </a:p>
          <a:p>
            <a:pPr>
              <a:spcAft>
                <a:spcPts val="0"/>
              </a:spcAft>
            </a:pPr>
            <a:r>
              <a:rPr lang="en-US" sz="1400" b="1" i="1" dirty="0">
                <a:solidFill>
                  <a:srgbClr val="002060"/>
                </a:solidFill>
                <a:latin typeface="Calibri" panose="020F0502020204030204" pitchFamily="34" charset="0"/>
                <a:ea typeface="Calibri" panose="020F0502020204030204" pitchFamily="34" charset="0"/>
                <a:cs typeface="Times New Roman" panose="02020603050405020304" pitchFamily="18" charset="0"/>
              </a:rPr>
              <a:t> </a:t>
            </a:r>
          </a:p>
          <a:p>
            <a:pPr>
              <a:spcAft>
                <a:spcPts val="0"/>
              </a:spcAft>
            </a:pPr>
            <a:r>
              <a:rPr lang="en-US" sz="1400" b="1" i="1" dirty="0">
                <a:solidFill>
                  <a:srgbClr val="002060"/>
                </a:solidFill>
                <a:latin typeface="Calibri" panose="020F0502020204030204" pitchFamily="34" charset="0"/>
                <a:ea typeface="Calibri" panose="020F0502020204030204" pitchFamily="34" charset="0"/>
                <a:cs typeface="Times New Roman" panose="02020603050405020304" pitchFamily="18" charset="0"/>
              </a:rPr>
              <a:t>Can personal data be used for/on social media?</a:t>
            </a:r>
          </a:p>
          <a:p>
            <a:pPr>
              <a:spcAft>
                <a:spcPts val="0"/>
              </a:spcAft>
            </a:pPr>
            <a:r>
              <a:rPr lang="en-US" sz="1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The same rule for websites applies to social media. When pictures are shared on an ‘official’ channel, please ensure that it is treated just as serious.</a:t>
            </a:r>
          </a:p>
          <a:p>
            <a:pPr>
              <a:spcAft>
                <a:spcPts val="0"/>
              </a:spcAft>
            </a:pPr>
            <a:endParaRPr lang="en-US" sz="14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sz="1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Do you have a clear privacy notice/consent to put someone’s name and image on social media?</a:t>
            </a:r>
          </a:p>
        </p:txBody>
      </p:sp>
      <p:pic>
        <p:nvPicPr>
          <p:cNvPr id="6" name="Picture 5">
            <a:extLst>
              <a:ext uri="{FF2B5EF4-FFF2-40B4-BE49-F238E27FC236}">
                <a16:creationId xmlns:a16="http://schemas.microsoft.com/office/drawing/2014/main" id="{F4828553-2936-9848-8448-B3FDC138BED9}"/>
              </a:ext>
            </a:extLst>
          </p:cNvPr>
          <p:cNvPicPr>
            <a:picLocks noChangeAspect="1"/>
          </p:cNvPicPr>
          <p:nvPr/>
        </p:nvPicPr>
        <p:blipFill>
          <a:blip r:embed="rId2"/>
          <a:stretch>
            <a:fillRect/>
          </a:stretch>
        </p:blipFill>
        <p:spPr>
          <a:xfrm>
            <a:off x="8765871" y="2551210"/>
            <a:ext cx="3121329" cy="1643199"/>
          </a:xfrm>
          <a:prstGeom prst="rect">
            <a:avLst/>
          </a:prstGeom>
        </p:spPr>
      </p:pic>
    </p:spTree>
    <p:extLst>
      <p:ext uri="{BB962C8B-B14F-4D97-AF65-F5344CB8AC3E}">
        <p14:creationId xmlns:p14="http://schemas.microsoft.com/office/powerpoint/2010/main" val="4838416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176779"/>
            <a:ext cx="12255142" cy="6844404"/>
          </a:xfrm>
          <a:prstGeom prst="rect">
            <a:avLst/>
          </a:prstGeom>
          <a:solidFill>
            <a:srgbClr val="003F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22072" y="564841"/>
            <a:ext cx="9969928" cy="5606617"/>
          </a:xfrm>
          <a:prstGeom prst="rect">
            <a:avLst/>
          </a:prstGeom>
        </p:spPr>
      </p:pic>
      <p:sp>
        <p:nvSpPr>
          <p:cNvPr id="12" name="Rectangle 2"/>
          <p:cNvSpPr txBox="1">
            <a:spLocks noChangeArrowheads="1"/>
          </p:cNvSpPr>
          <p:nvPr/>
        </p:nvSpPr>
        <p:spPr bwMode="auto">
          <a:xfrm>
            <a:off x="848734" y="2072426"/>
            <a:ext cx="8708733" cy="10179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6000" b="1" dirty="0">
                <a:solidFill>
                  <a:schemeClr val="accent4"/>
                </a:solidFill>
                <a:latin typeface="+mn-lt"/>
              </a:rPr>
              <a:t>Thank you! Questions?</a:t>
            </a:r>
          </a:p>
        </p:txBody>
      </p:sp>
      <p:sp>
        <p:nvSpPr>
          <p:cNvPr id="2" name="TextBox 1">
            <a:extLst>
              <a:ext uri="{FF2B5EF4-FFF2-40B4-BE49-F238E27FC236}">
                <a16:creationId xmlns:a16="http://schemas.microsoft.com/office/drawing/2014/main" id="{6BCB9955-5EF5-084A-9D37-6A7355FF19A3}"/>
              </a:ext>
            </a:extLst>
          </p:cNvPr>
          <p:cNvSpPr txBox="1"/>
          <p:nvPr/>
        </p:nvSpPr>
        <p:spPr>
          <a:xfrm>
            <a:off x="848735" y="3137316"/>
            <a:ext cx="4561490" cy="830997"/>
          </a:xfrm>
          <a:prstGeom prst="rect">
            <a:avLst/>
          </a:prstGeom>
          <a:noFill/>
        </p:spPr>
        <p:txBody>
          <a:bodyPr wrap="square" rtlCol="0">
            <a:spAutoFit/>
          </a:bodyPr>
          <a:lstStyle/>
          <a:p>
            <a:r>
              <a:rPr lang="en-US" sz="2400" b="1" dirty="0">
                <a:solidFill>
                  <a:schemeClr val="bg1"/>
                </a:solidFill>
              </a:rPr>
              <a:t>m</a:t>
            </a:r>
            <a:r>
              <a:rPr lang="en-US" sz="2400" b="1">
                <a:solidFill>
                  <a:schemeClr val="bg1"/>
                </a:solidFill>
              </a:rPr>
              <a:t>agdalena</a:t>
            </a:r>
            <a:r>
              <a:rPr lang="en-US" sz="2400" b="1" dirty="0" err="1">
                <a:solidFill>
                  <a:schemeClr val="bg1"/>
                </a:solidFill>
              </a:rPr>
              <a:t>.rzaca@geant.org</a:t>
            </a:r>
            <a:endParaRPr lang="en-US" sz="2400" b="1" dirty="0">
              <a:solidFill>
                <a:schemeClr val="bg1"/>
              </a:solidFill>
            </a:endParaRPr>
          </a:p>
          <a:p>
            <a:r>
              <a:rPr lang="en-US" sz="2400" b="1" dirty="0" err="1">
                <a:solidFill>
                  <a:schemeClr val="bg1"/>
                </a:solidFill>
              </a:rPr>
              <a:t>dimple.sokartara@geant.org</a:t>
            </a:r>
            <a:endParaRPr lang="en-US" sz="2400" b="1" dirty="0">
              <a:solidFill>
                <a:schemeClr val="bg1"/>
              </a:solidFill>
            </a:endParaRPr>
          </a:p>
        </p:txBody>
      </p:sp>
    </p:spTree>
    <p:extLst>
      <p:ext uri="{BB962C8B-B14F-4D97-AF65-F5344CB8AC3E}">
        <p14:creationId xmlns:p14="http://schemas.microsoft.com/office/powerpoint/2010/main" val="21716300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829</TotalTime>
  <Words>405</Words>
  <Application>Microsoft Macintosh PowerPoint</Application>
  <PresentationFormat>Widescreen</PresentationFormat>
  <Paragraphs>69</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Times New Roman</vt:lpstr>
      <vt:lpstr>Verdana</vt:lpstr>
      <vt:lpstr>Office Theme</vt:lpstr>
      <vt:lpstr>PowerPoint Presentation</vt:lpstr>
      <vt:lpstr>Rule of thumb</vt:lpstr>
      <vt:lpstr>Personal data</vt:lpstr>
      <vt:lpstr>Third parties</vt:lpstr>
      <vt:lpstr>Images and videos</vt:lpstr>
      <vt:lpstr>Email, website and social media</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Dimple Sokartara</dc:creator>
  <cp:lastModifiedBy>Dimple Sokartara</cp:lastModifiedBy>
  <cp:revision>28</cp:revision>
  <dcterms:created xsi:type="dcterms:W3CDTF">2019-01-24T15:11:48Z</dcterms:created>
  <dcterms:modified xsi:type="dcterms:W3CDTF">2019-01-30T16:35:28Z</dcterms:modified>
</cp:coreProperties>
</file>