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88" r:id="rId3"/>
    <p:sldId id="261" r:id="rId4"/>
    <p:sldId id="286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4E7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1022" autoAdjust="0"/>
  </p:normalViewPr>
  <p:slideViewPr>
    <p:cSldViewPr snapToGrid="0" snapToObjects="1">
      <p:cViewPr varScale="1">
        <p:scale>
          <a:sx n="59" d="100"/>
          <a:sy n="59" d="100"/>
        </p:scale>
        <p:origin x="1176" y="78"/>
      </p:cViewPr>
      <p:guideLst/>
    </p:cSldViewPr>
  </p:slideViewPr>
  <p:outlineViewPr>
    <p:cViewPr>
      <p:scale>
        <a:sx n="33" d="100"/>
        <a:sy n="33" d="100"/>
      </p:scale>
      <p:origin x="0" y="-7086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CPD </a:t>
            </a:r>
            <a:r>
              <a:rPr lang="pl-PL" dirty="0" err="1" smtClean="0"/>
              <a:t>trainings</a:t>
            </a:r>
            <a:r>
              <a:rPr lang="pl-PL" dirty="0" smtClean="0"/>
              <a:t> </a:t>
            </a:r>
            <a:r>
              <a:rPr lang="pl-PL" dirty="0" err="1" smtClean="0"/>
              <a:t>have</a:t>
            </a:r>
            <a:r>
              <a:rPr lang="pl-PL" dirty="0" smtClean="0"/>
              <a:t> </a:t>
            </a:r>
            <a:r>
              <a:rPr lang="pl-PL" dirty="0" err="1" smtClean="0"/>
              <a:t>already</a:t>
            </a:r>
            <a:r>
              <a:rPr lang="pl-PL" dirty="0" smtClean="0"/>
              <a:t> </a:t>
            </a:r>
            <a:r>
              <a:rPr lang="pl-PL" dirty="0" err="1" smtClean="0"/>
              <a:t>started</a:t>
            </a:r>
            <a:r>
              <a:rPr lang="pl-PL" dirty="0" smtClean="0"/>
              <a:t> </a:t>
            </a:r>
            <a:r>
              <a:rPr lang="pl-PL" dirty="0" smtClean="0"/>
              <a:t>in most of the pilot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countries</a:t>
            </a:r>
            <a:r>
              <a:rPr lang="pl-PL" baseline="0" dirty="0" smtClean="0"/>
              <a:t>.</a:t>
            </a:r>
          </a:p>
          <a:p>
            <a:r>
              <a:rPr lang="pl-PL" baseline="0" dirty="0" err="1" smtClean="0"/>
              <a:t>Pilots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involving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students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scheduled</a:t>
            </a:r>
            <a:r>
              <a:rPr lang="pl-PL" baseline="0" dirty="0" smtClean="0"/>
              <a:t> in most </a:t>
            </a:r>
            <a:r>
              <a:rPr lang="pl-PL" baseline="0" dirty="0" err="1" smtClean="0"/>
              <a:t>cases</a:t>
            </a:r>
            <a:r>
              <a:rPr lang="pl-PL" baseline="0" dirty="0" smtClean="0"/>
              <a:t>.</a:t>
            </a:r>
          </a:p>
          <a:p>
            <a:r>
              <a:rPr lang="pl-PL" baseline="0" dirty="0" err="1" smtClean="0"/>
              <a:t>Concrete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actions</a:t>
            </a:r>
            <a:r>
              <a:rPr lang="pl-PL" baseline="0" dirty="0" smtClean="0"/>
              <a:t> for </a:t>
            </a:r>
            <a:r>
              <a:rPr lang="pl-PL" baseline="0" dirty="0" err="1" smtClean="0"/>
              <a:t>reaching</a:t>
            </a:r>
            <a:r>
              <a:rPr lang="pl-PL" baseline="0" dirty="0" smtClean="0"/>
              <a:t> </a:t>
            </a:r>
            <a:r>
              <a:rPr lang="pl-PL" baseline="0" dirty="0" err="1" smtClean="0"/>
              <a:t>new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schools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scheduled</a:t>
            </a:r>
            <a:r>
              <a:rPr lang="pl-PL" baseline="0" dirty="0" smtClean="0"/>
              <a:t> in </a:t>
            </a:r>
            <a:r>
              <a:rPr lang="pl-PL" baseline="0" dirty="0" err="1" smtClean="0"/>
              <a:t>particular</a:t>
            </a:r>
            <a:r>
              <a:rPr lang="pl-PL" baseline="0" dirty="0" smtClean="0"/>
              <a:t> pilot </a:t>
            </a:r>
            <a:r>
              <a:rPr lang="pl-PL" baseline="0" dirty="0" err="1" smtClean="0"/>
              <a:t>countries</a:t>
            </a:r>
            <a:r>
              <a:rPr lang="pl-PL" baseline="0" dirty="0" smtClean="0"/>
              <a:t> and </a:t>
            </a:r>
            <a:r>
              <a:rPr lang="pl-PL" baseline="0" dirty="0" err="1" smtClean="0"/>
              <a:t>reported</a:t>
            </a:r>
            <a:r>
              <a:rPr lang="pl-PL" baseline="0" dirty="0" smtClean="0"/>
              <a:t> in D7.3.</a:t>
            </a:r>
            <a:endParaRPr lang="pl-PL" baseline="0" dirty="0" smtClean="0"/>
          </a:p>
          <a:p>
            <a:r>
              <a:rPr lang="pl-PL" baseline="0" dirty="0" err="1" smtClean="0"/>
              <a:t>Detailed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monthly</a:t>
            </a:r>
            <a:r>
              <a:rPr lang="pl-PL" baseline="0" dirty="0" smtClean="0"/>
              <a:t> </a:t>
            </a:r>
            <a:r>
              <a:rPr lang="pl-PL" baseline="0" dirty="0" smtClean="0"/>
              <a:t>pilot </a:t>
            </a:r>
            <a:r>
              <a:rPr lang="pl-PL" baseline="0" dirty="0" err="1" smtClean="0"/>
              <a:t>updates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submitted</a:t>
            </a:r>
            <a:r>
              <a:rPr lang="pl-PL" baseline="0" dirty="0" smtClean="0"/>
              <a:t> to EC – </a:t>
            </a:r>
            <a:r>
              <a:rPr lang="pl-PL" baseline="0" dirty="0" err="1" smtClean="0"/>
              <a:t>first</a:t>
            </a:r>
            <a:r>
              <a:rPr lang="pl-PL" baseline="0" dirty="0" smtClean="0"/>
              <a:t> in </a:t>
            </a:r>
            <a:r>
              <a:rPr lang="pl-PL" baseline="0" dirty="0" err="1" smtClean="0"/>
              <a:t>November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another</a:t>
            </a:r>
            <a:r>
              <a:rPr lang="pl-PL" baseline="0" dirty="0" smtClean="0"/>
              <a:t> one </a:t>
            </a:r>
            <a:r>
              <a:rPr lang="pl-PL" baseline="0" dirty="0" err="1" smtClean="0"/>
              <a:t>just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now</a:t>
            </a:r>
            <a:r>
              <a:rPr lang="pl-PL" baseline="0" dirty="0" smtClean="0"/>
              <a:t>.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540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423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736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2018. 12. 20.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2018. 12. 20.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2018. 12. 20.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2018. 12. 20.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 fontScale="90000"/>
          </a:bodyPr>
          <a:lstStyle/>
          <a:p>
            <a:r>
              <a:rPr lang="pl-PL" sz="5400" noProof="0" dirty="0" smtClean="0">
                <a:solidFill>
                  <a:schemeClr val="accent2"/>
                </a:solidFill>
              </a:rPr>
              <a:t>WP7. </a:t>
            </a:r>
            <a:r>
              <a:rPr lang="en-US" sz="5400" dirty="0">
                <a:solidFill>
                  <a:schemeClr val="accent2"/>
                </a:solidFill>
              </a:rPr>
              <a:t>Pilot coordination and continuous risk assessment</a:t>
            </a:r>
            <a:endParaRPr lang="en-US" sz="5400" noProof="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4000"/>
              </a:spcBef>
            </a:pPr>
            <a:r>
              <a:rPr lang="en-US" sz="3600" i="1" noProof="0" dirty="0" smtClean="0"/>
              <a:t>Michał Zimniewicz</a:t>
            </a:r>
          </a:p>
          <a:p>
            <a:pPr algn="l"/>
            <a:r>
              <a:rPr lang="en-US" sz="3600" noProof="0" dirty="0" smtClean="0"/>
              <a:t>Poznan Supercomputing and Networking Center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endParaRPr lang="en-US" noProof="0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l-PL" dirty="0"/>
              <a:t>Up2U Update </a:t>
            </a:r>
            <a:r>
              <a:rPr lang="pl-PL" dirty="0" err="1" smtClean="0"/>
              <a:t>Webinar</a:t>
            </a:r>
            <a:r>
              <a:rPr lang="en-US" dirty="0"/>
              <a:t/>
            </a:r>
            <a:br>
              <a:rPr lang="en-US" dirty="0"/>
            </a:br>
            <a:r>
              <a:rPr lang="pl-PL" dirty="0" smtClean="0"/>
              <a:t>20th</a:t>
            </a:r>
            <a:r>
              <a:rPr lang="en-US" dirty="0" smtClean="0"/>
              <a:t> </a:t>
            </a:r>
            <a:r>
              <a:rPr lang="pl-PL" dirty="0" err="1" smtClean="0"/>
              <a:t>December</a:t>
            </a:r>
            <a:r>
              <a:rPr lang="pl-PL" dirty="0" smtClean="0"/>
              <a:t> </a:t>
            </a:r>
            <a:r>
              <a:rPr lang="en-US" dirty="0" smtClean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 </a:t>
            </a:r>
            <a:r>
              <a:rPr lang="pl-PL" dirty="0" smtClean="0"/>
              <a:t>Progress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6023142"/>
              </p:ext>
            </p:extLst>
          </p:nvPr>
        </p:nvGraphicFramePr>
        <p:xfrm>
          <a:off x="838200" y="1825625"/>
          <a:ext cx="10804070" cy="39776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60814">
                  <a:extLst>
                    <a:ext uri="{9D8B030D-6E8A-4147-A177-3AD203B41FA5}">
                      <a16:colId xmlns:a16="http://schemas.microsoft.com/office/drawing/2014/main" val="1667793105"/>
                    </a:ext>
                  </a:extLst>
                </a:gridCol>
                <a:gridCol w="2160814">
                  <a:extLst>
                    <a:ext uri="{9D8B030D-6E8A-4147-A177-3AD203B41FA5}">
                      <a16:colId xmlns:a16="http://schemas.microsoft.com/office/drawing/2014/main" val="1532272559"/>
                    </a:ext>
                  </a:extLst>
                </a:gridCol>
                <a:gridCol w="2383972">
                  <a:extLst>
                    <a:ext uri="{9D8B030D-6E8A-4147-A177-3AD203B41FA5}">
                      <a16:colId xmlns:a16="http://schemas.microsoft.com/office/drawing/2014/main" val="3793579541"/>
                    </a:ext>
                  </a:extLst>
                </a:gridCol>
                <a:gridCol w="2204357">
                  <a:extLst>
                    <a:ext uri="{9D8B030D-6E8A-4147-A177-3AD203B41FA5}">
                      <a16:colId xmlns:a16="http://schemas.microsoft.com/office/drawing/2014/main" val="3411213980"/>
                    </a:ext>
                  </a:extLst>
                </a:gridCol>
                <a:gridCol w="1894113">
                  <a:extLst>
                    <a:ext uri="{9D8B030D-6E8A-4147-A177-3AD203B41FA5}">
                      <a16:colId xmlns:a16="http://schemas.microsoft.com/office/drawing/2014/main" val="16405932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Country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CPD Module</a:t>
                      </a:r>
                      <a:r>
                        <a:rPr lang="en-US" baseline="0" dirty="0" smtClean="0"/>
                        <a:t> 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Numbers</a:t>
                      </a:r>
                      <a:r>
                        <a:rPr lang="en-US" baseline="0" dirty="0" smtClean="0"/>
                        <a:t> of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schools / teachers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err="1" smtClean="0"/>
                        <a:t>Pilots</a:t>
                      </a:r>
                      <a:r>
                        <a:rPr lang="en-US" baseline="0" dirty="0" smtClean="0"/>
                        <a:t/>
                      </a:r>
                      <a:br>
                        <a:rPr lang="en-US" baseline="0" dirty="0" smtClean="0"/>
                      </a:br>
                      <a:r>
                        <a:rPr lang="en-US" dirty="0" smtClean="0"/>
                        <a:t>(CPD Module</a:t>
                      </a:r>
                      <a:r>
                        <a:rPr lang="en-US" baseline="0" dirty="0" smtClean="0"/>
                        <a:t> 2)</a:t>
                      </a:r>
                      <a:endParaRPr lang="pl-P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err="1" smtClean="0"/>
                        <a:t>Targeted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baseline="0" dirty="0" err="1" smtClean="0"/>
                        <a:t>schools</a:t>
                      </a:r>
                      <a:endParaRPr lang="pl-PL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515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Germany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Q2 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Q2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i="1" dirty="0" err="1" smtClean="0">
                          <a:solidFill>
                            <a:schemeClr val="tx1"/>
                          </a:solidFill>
                        </a:rPr>
                        <a:t>Private</a:t>
                      </a:r>
                      <a:r>
                        <a:rPr lang="pl-PL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l-PL" i="1" dirty="0" err="1" smtClean="0">
                          <a:solidFill>
                            <a:schemeClr val="tx1"/>
                          </a:solidFill>
                        </a:rPr>
                        <a:t>teachers</a:t>
                      </a:r>
                      <a:endParaRPr lang="pl-PL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282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Greece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Mar – May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2018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 / 80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Jan</a:t>
                      </a:r>
                      <a:r>
                        <a:rPr lang="pl-PL" baseline="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pl-PL" baseline="0" dirty="0" err="1" smtClean="0">
                          <a:solidFill>
                            <a:schemeClr val="tx1"/>
                          </a:solidFill>
                        </a:rPr>
                        <a:t>Feb</a:t>
                      </a:r>
                      <a:r>
                        <a:rPr lang="pl-PL" baseline="0" dirty="0" smtClean="0">
                          <a:solidFill>
                            <a:schemeClr val="tx1"/>
                          </a:solidFill>
                        </a:rPr>
                        <a:t> 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037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Hungary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Aug – Sep</a:t>
                      </a:r>
                      <a:r>
                        <a:rPr lang="pl-PL" baseline="0" dirty="0" smtClean="0">
                          <a:solidFill>
                            <a:schemeClr val="tx1"/>
                          </a:solidFill>
                        </a:rPr>
                        <a:t> 2018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 / 12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aseline="0" dirty="0" err="1" smtClean="0">
                          <a:solidFill>
                            <a:schemeClr val="tx1"/>
                          </a:solidFill>
                        </a:rPr>
                        <a:t>Early</a:t>
                      </a:r>
                      <a:r>
                        <a:rPr lang="pl-PL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6328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Italy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Apr – May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2018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/ 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Feb – May 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898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Lithuania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Nov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– Dec 2018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10 / 15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>
                          <a:solidFill>
                            <a:schemeClr val="tx1"/>
                          </a:solidFill>
                        </a:rPr>
                        <a:t>Nov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pl-PL" dirty="0" err="1" smtClean="0">
                          <a:solidFill>
                            <a:schemeClr val="tx1"/>
                          </a:solidFill>
                        </a:rPr>
                        <a:t>ongoing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76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777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Poland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Jun – </a:t>
                      </a:r>
                      <a:r>
                        <a:rPr lang="pl-PL" dirty="0" err="1" smtClean="0">
                          <a:solidFill>
                            <a:schemeClr val="tx1"/>
                          </a:solidFill>
                        </a:rPr>
                        <a:t>Oct</a:t>
                      </a:r>
                      <a:r>
                        <a:rPr lang="pl-PL" baseline="0" dirty="0" smtClean="0">
                          <a:solidFill>
                            <a:schemeClr val="tx1"/>
                          </a:solidFill>
                        </a:rPr>
                        <a:t> 2018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15 / 30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Jan – March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524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Portugal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Fall 2018, Jan 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pl-PL" dirty="0" err="1" smtClean="0">
                          <a:solidFill>
                            <a:schemeClr val="tx1"/>
                          </a:solidFill>
                        </a:rPr>
                        <a:t>school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pl-PL" dirty="0" err="1" smtClean="0">
                          <a:solidFill>
                            <a:schemeClr val="tx1"/>
                          </a:solidFill>
                        </a:rPr>
                        <a:t>more</a:t>
                      </a:r>
                      <a:r>
                        <a:rPr lang="pl-PL" baseline="0" dirty="0" smtClean="0">
                          <a:solidFill>
                            <a:schemeClr val="tx1"/>
                          </a:solidFill>
                        </a:rPr>
                        <a:t> in 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566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Spain</a:t>
                      </a:r>
                      <a:endParaRPr lang="pl-P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>
                          <a:solidFill>
                            <a:schemeClr val="tx1"/>
                          </a:solidFill>
                        </a:rPr>
                        <a:t>Nov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– Dec 2018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7 / 7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838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CERN</a:t>
                      </a:r>
                      <a:endParaRPr lang="pl-P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---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---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Ongoing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, no </a:t>
                      </a:r>
                      <a:r>
                        <a:rPr lang="pl-PL" dirty="0" err="1" smtClean="0">
                          <a:solidFill>
                            <a:schemeClr val="tx1"/>
                          </a:solidFill>
                        </a:rPr>
                        <a:t>updates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pl-PL" dirty="0" err="1" smtClean="0">
                          <a:solidFill>
                            <a:schemeClr val="tx1"/>
                          </a:solidFill>
                        </a:rPr>
                        <a:t>class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6430693"/>
                  </a:ext>
                </a:extLst>
              </a:tr>
            </a:tbl>
          </a:graphicData>
        </a:graphic>
      </p:graphicFrame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958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37204"/>
          </a:xfrm>
        </p:spPr>
        <p:txBody>
          <a:bodyPr>
            <a:normAutofit fontScale="90000"/>
          </a:bodyPr>
          <a:lstStyle/>
          <a:p>
            <a:r>
              <a:rPr lang="pl-PL" noProof="0" dirty="0" smtClean="0"/>
              <a:t>D7.3: </a:t>
            </a:r>
            <a:br>
              <a:rPr lang="pl-PL" noProof="0" dirty="0" smtClean="0"/>
            </a:br>
            <a:r>
              <a:rPr lang="en-GB" b="0" dirty="0" smtClean="0"/>
              <a:t>Report </a:t>
            </a:r>
            <a:r>
              <a:rPr lang="en-GB" b="0" dirty="0"/>
              <a:t>on the </a:t>
            </a:r>
            <a:r>
              <a:rPr lang="en-GB" b="0" dirty="0" smtClean="0"/>
              <a:t>large</a:t>
            </a:r>
            <a:r>
              <a:rPr lang="pl-PL" b="0" dirty="0"/>
              <a:t>-</a:t>
            </a:r>
            <a:r>
              <a:rPr lang="en-GB" b="0" dirty="0" smtClean="0"/>
              <a:t>scale</a:t>
            </a:r>
            <a:r>
              <a:rPr lang="pl-PL" b="0" dirty="0" smtClean="0"/>
              <a:t> </a:t>
            </a:r>
            <a:r>
              <a:rPr lang="en-GB" b="0" dirty="0" smtClean="0"/>
              <a:t>pilot services,</a:t>
            </a:r>
            <a:r>
              <a:rPr lang="pl-PL" b="0" dirty="0" smtClean="0"/>
              <a:t> </a:t>
            </a:r>
            <a:r>
              <a:rPr lang="en-GB" b="0" dirty="0" smtClean="0"/>
              <a:t>essential </a:t>
            </a:r>
            <a:r>
              <a:rPr lang="en-GB" b="0" dirty="0"/>
              <a:t>features </a:t>
            </a:r>
            <a:r>
              <a:rPr lang="en-GB" b="0" dirty="0" smtClean="0"/>
              <a:t>and</a:t>
            </a:r>
            <a:r>
              <a:rPr lang="pl-PL" b="0" dirty="0" smtClean="0"/>
              <a:t> </a:t>
            </a:r>
            <a:r>
              <a:rPr lang="en-GB" b="0" dirty="0" smtClean="0"/>
              <a:t>their </a:t>
            </a:r>
            <a:r>
              <a:rPr lang="en-GB" b="0" dirty="0"/>
              <a:t>improvements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2329"/>
            <a:ext cx="10515600" cy="3874634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pl-PL" dirty="0" smtClean="0"/>
              <a:t>Led by KTU.</a:t>
            </a:r>
          </a:p>
          <a:p>
            <a:pPr>
              <a:buBlip>
                <a:blip r:embed="rId3"/>
              </a:buBlip>
            </a:pPr>
            <a:r>
              <a:rPr lang="pl-PL" dirty="0" err="1" smtClean="0"/>
              <a:t>Finalised</a:t>
            </a:r>
            <a:r>
              <a:rPr lang="pl-PL" dirty="0" smtClean="0"/>
              <a:t>. To be </a:t>
            </a:r>
            <a:r>
              <a:rPr lang="pl-PL" dirty="0" err="1" smtClean="0"/>
              <a:t>submitted</a:t>
            </a:r>
            <a:r>
              <a:rPr lang="pl-PL" dirty="0" smtClean="0"/>
              <a:t> to GEANT </a:t>
            </a:r>
            <a:r>
              <a:rPr lang="pl-PL" dirty="0" err="1" smtClean="0"/>
              <a:t>today</a:t>
            </a:r>
            <a:r>
              <a:rPr lang="pl-PL" dirty="0" smtClean="0"/>
              <a:t>.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The </a:t>
            </a:r>
            <a:r>
              <a:rPr lang="pl-PL" dirty="0" err="1" smtClean="0"/>
              <a:t>scope</a:t>
            </a:r>
            <a:r>
              <a:rPr lang="pl-PL" dirty="0" smtClean="0"/>
              <a:t>:</a:t>
            </a:r>
          </a:p>
          <a:p>
            <a:pPr lvl="1"/>
            <a:r>
              <a:rPr lang="pl-PL" dirty="0" err="1" smtClean="0"/>
              <a:t>Updates</a:t>
            </a:r>
            <a:r>
              <a:rPr lang="pl-PL" dirty="0" smtClean="0"/>
              <a:t> on pilot </a:t>
            </a:r>
            <a:r>
              <a:rPr lang="pl-PL" dirty="0" err="1" smtClean="0"/>
              <a:t>countries</a:t>
            </a:r>
            <a:r>
              <a:rPr lang="pl-PL" dirty="0" smtClean="0"/>
              <a:t> and </a:t>
            </a:r>
            <a:r>
              <a:rPr lang="pl-PL" dirty="0" err="1" smtClean="0"/>
              <a:t>their</a:t>
            </a:r>
            <a:r>
              <a:rPr lang="pl-PL" dirty="0" smtClean="0"/>
              <a:t> </a:t>
            </a:r>
            <a:r>
              <a:rPr lang="pl-PL" dirty="0" err="1" smtClean="0"/>
              <a:t>plans</a:t>
            </a:r>
            <a:endParaRPr lang="pl-PL" dirty="0" smtClean="0"/>
          </a:p>
          <a:p>
            <a:pPr lvl="1"/>
            <a:r>
              <a:rPr lang="pl-PL" dirty="0" err="1" smtClean="0"/>
              <a:t>Updates</a:t>
            </a:r>
            <a:r>
              <a:rPr lang="pl-PL" dirty="0" smtClean="0"/>
              <a:t> on pilot </a:t>
            </a:r>
            <a:r>
              <a:rPr lang="pl-PL" dirty="0" err="1" smtClean="0"/>
              <a:t>infrastructures</a:t>
            </a:r>
            <a:endParaRPr lang="pl-PL" dirty="0" smtClean="0"/>
          </a:p>
          <a:p>
            <a:pPr lvl="1"/>
            <a:r>
              <a:rPr lang="pl-PL" dirty="0" smtClean="0"/>
              <a:t>First MVP </a:t>
            </a:r>
            <a:r>
              <a:rPr lang="pl-PL" dirty="0" err="1" smtClean="0"/>
              <a:t>suggestions</a:t>
            </a:r>
            <a:r>
              <a:rPr lang="pl-PL" dirty="0" smtClean="0"/>
              <a:t> and </a:t>
            </a:r>
            <a:r>
              <a:rPr lang="pl-PL" dirty="0" err="1" smtClean="0"/>
              <a:t>first</a:t>
            </a:r>
            <a:r>
              <a:rPr lang="pl-PL" dirty="0" smtClean="0"/>
              <a:t> </a:t>
            </a:r>
            <a:r>
              <a:rPr lang="pl-PL" dirty="0" err="1" smtClean="0"/>
              <a:t>improvements</a:t>
            </a:r>
            <a:endParaRPr lang="pl-PL" dirty="0" smtClean="0"/>
          </a:p>
          <a:p>
            <a:pPr lvl="1"/>
            <a:r>
              <a:rPr lang="pl-PL" dirty="0" err="1" smtClean="0"/>
              <a:t>Risk</a:t>
            </a:r>
            <a:r>
              <a:rPr lang="pl-PL" dirty="0" smtClean="0"/>
              <a:t> management update</a:t>
            </a:r>
          </a:p>
          <a:p>
            <a:pPr lvl="1"/>
            <a:r>
              <a:rPr lang="pl-PL" dirty="0" smtClean="0"/>
              <a:t>Project and pilot </a:t>
            </a:r>
            <a:r>
              <a:rPr lang="pl-PL" dirty="0" err="1" smtClean="0"/>
              <a:t>evaluation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34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 err="1" smtClean="0"/>
              <a:t>Future</a:t>
            </a:r>
            <a:r>
              <a:rPr lang="pl-PL" noProof="0" dirty="0" smtClean="0"/>
              <a:t> MVP </a:t>
            </a:r>
            <a:r>
              <a:rPr lang="pl-PL" noProof="0" dirty="0" err="1" smtClean="0"/>
              <a:t>Improvements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86160" cy="4351338"/>
          </a:xfrm>
        </p:spPr>
        <p:txBody>
          <a:bodyPr>
            <a:normAutofit lnSpcReduction="10000"/>
          </a:bodyPr>
          <a:lstStyle/>
          <a:p>
            <a:r>
              <a:rPr lang="en-US" noProof="0" dirty="0" smtClean="0">
                <a:solidFill>
                  <a:schemeClr val="accent6">
                    <a:lumMod val="75000"/>
                  </a:schemeClr>
                </a:solidFill>
              </a:rPr>
              <a:t>Dec 2018</a:t>
            </a:r>
            <a:endParaRPr lang="pl-PL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pl-PL" noProof="0" dirty="0" smtClean="0">
                <a:solidFill>
                  <a:schemeClr val="accent6">
                    <a:lumMod val="75000"/>
                  </a:schemeClr>
                </a:solidFill>
              </a:rPr>
              <a:t>Application T</a:t>
            </a:r>
            <a:r>
              <a:rPr lang="en-US" noProof="0" dirty="0" err="1" smtClean="0">
                <a:solidFill>
                  <a:schemeClr val="accent6">
                    <a:lumMod val="75000"/>
                  </a:schemeClr>
                </a:solidFill>
              </a:rPr>
              <a:t>oolbox</a:t>
            </a:r>
            <a:r>
              <a:rPr lang="en-US" noProof="0" dirty="0" smtClean="0">
                <a:solidFill>
                  <a:schemeClr val="accent6">
                    <a:lumMod val="75000"/>
                  </a:schemeClr>
                </a:solidFill>
              </a:rPr>
              <a:t> v.2.0 </a:t>
            </a:r>
            <a:endParaRPr lang="pl-PL" noProof="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pl-PL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r>
              <a:rPr lang="pl-PL" baseline="30000" dirty="0" smtClean="0">
                <a:solidFill>
                  <a:schemeClr val="accent6">
                    <a:lumMod val="75000"/>
                  </a:schemeClr>
                </a:solidFill>
              </a:rPr>
              <a:t>st</a:t>
            </a:r>
            <a:r>
              <a:rPr lang="pl-PL" dirty="0" smtClean="0">
                <a:solidFill>
                  <a:schemeClr val="accent6">
                    <a:lumMod val="75000"/>
                  </a:schemeClr>
                </a:solidFill>
              </a:rPr>
              <a:t> set of </a:t>
            </a:r>
            <a:r>
              <a:rPr lang="pl-PL" dirty="0" err="1" smtClean="0">
                <a:solidFill>
                  <a:schemeClr val="accent6">
                    <a:lumMod val="75000"/>
                  </a:schemeClr>
                </a:solidFill>
              </a:rPr>
              <a:t>improvements</a:t>
            </a:r>
            <a:r>
              <a:rPr lang="pl-PL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accent6">
                    <a:lumMod val="75000"/>
                  </a:schemeClr>
                </a:solidFill>
              </a:rPr>
              <a:t>implemented</a:t>
            </a:r>
            <a:endParaRPr lang="pl-PL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pl-PL" noProof="0" dirty="0" smtClean="0">
                <a:solidFill>
                  <a:schemeClr val="accent6">
                    <a:lumMod val="75000"/>
                  </a:schemeClr>
                </a:solidFill>
              </a:rPr>
              <a:t>D7.3 </a:t>
            </a:r>
            <a:r>
              <a:rPr lang="en-US" noProof="0" dirty="0" smtClean="0">
                <a:solidFill>
                  <a:schemeClr val="accent6">
                    <a:lumMod val="75000"/>
                  </a:schemeClr>
                </a:solidFill>
              </a:rPr>
              <a:t>report</a:t>
            </a:r>
            <a:r>
              <a:rPr lang="pl-PL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noProof="0" dirty="0" smtClean="0">
                <a:solidFill>
                  <a:schemeClr val="accent6">
                    <a:lumMod val="75000"/>
                  </a:schemeClr>
                </a:solidFill>
              </a:rPr>
              <a:t> on </a:t>
            </a:r>
            <a:r>
              <a:rPr lang="pl-PL" noProof="0" dirty="0" smtClean="0">
                <a:solidFill>
                  <a:schemeClr val="accent6">
                    <a:lumMod val="75000"/>
                  </a:schemeClr>
                </a:solidFill>
              </a:rPr>
              <a:t>the </a:t>
            </a:r>
            <a:r>
              <a:rPr lang="en-US" noProof="0" dirty="0" smtClean="0">
                <a:solidFill>
                  <a:schemeClr val="accent6">
                    <a:lumMod val="75000"/>
                  </a:schemeClr>
                </a:solidFill>
              </a:rPr>
              <a:t>improvements</a:t>
            </a:r>
          </a:p>
          <a:p>
            <a:r>
              <a:rPr lang="pl-PL" noProof="0" dirty="0" smtClean="0"/>
              <a:t>Q1-Q2 </a:t>
            </a:r>
            <a:r>
              <a:rPr lang="en-US" noProof="0" dirty="0" smtClean="0"/>
              <a:t>2019</a:t>
            </a:r>
            <a:endParaRPr lang="pl-PL" noProof="0" dirty="0" smtClean="0"/>
          </a:p>
          <a:p>
            <a:pPr lvl="1"/>
            <a:r>
              <a:rPr lang="pl-PL" dirty="0" err="1" smtClean="0"/>
              <a:t>Collecting</a:t>
            </a:r>
            <a:r>
              <a:rPr lang="pl-PL" dirty="0" smtClean="0"/>
              <a:t> </a:t>
            </a:r>
            <a:r>
              <a:rPr lang="pl-PL" dirty="0" err="1" smtClean="0"/>
              <a:t>new</a:t>
            </a:r>
            <a:r>
              <a:rPr lang="pl-PL" dirty="0" smtClean="0"/>
              <a:t> </a:t>
            </a:r>
            <a:r>
              <a:rPr lang="pl-PL" dirty="0" err="1" smtClean="0"/>
              <a:t>suggestions</a:t>
            </a:r>
            <a:r>
              <a:rPr lang="pl-PL" dirty="0" smtClean="0"/>
              <a:t> from </a:t>
            </a:r>
            <a:r>
              <a:rPr lang="pl-PL" dirty="0" err="1" smtClean="0"/>
              <a:t>students</a:t>
            </a:r>
            <a:r>
              <a:rPr lang="pl-PL" dirty="0" smtClean="0"/>
              <a:t> ASAP</a:t>
            </a:r>
          </a:p>
          <a:p>
            <a:pPr lvl="1"/>
            <a:r>
              <a:rPr lang="pl-PL" dirty="0" err="1" smtClean="0"/>
              <a:t>Some</a:t>
            </a:r>
            <a:r>
              <a:rPr lang="pl-PL" dirty="0" smtClean="0"/>
              <a:t> </a:t>
            </a:r>
            <a:r>
              <a:rPr lang="pl-PL" dirty="0" err="1" smtClean="0"/>
              <a:t>improvements</a:t>
            </a:r>
            <a:r>
              <a:rPr lang="pl-PL" dirty="0" smtClean="0"/>
              <a:t> </a:t>
            </a:r>
            <a:r>
              <a:rPr lang="pl-PL" dirty="0" smtClean="0"/>
              <a:t>to be </a:t>
            </a:r>
            <a:r>
              <a:rPr lang="pl-PL" dirty="0" err="1" smtClean="0"/>
              <a:t>reported</a:t>
            </a:r>
            <a:r>
              <a:rPr lang="pl-PL" dirty="0" smtClean="0"/>
              <a:t> </a:t>
            </a:r>
            <a:r>
              <a:rPr lang="pl-PL" dirty="0" err="1" smtClean="0"/>
              <a:t>at</a:t>
            </a:r>
            <a:r>
              <a:rPr lang="pl-PL" dirty="0" smtClean="0"/>
              <a:t> the </a:t>
            </a:r>
            <a:r>
              <a:rPr lang="pl-PL" dirty="0" err="1" smtClean="0"/>
              <a:t>project</a:t>
            </a:r>
            <a:r>
              <a:rPr lang="pl-PL" dirty="0" smtClean="0"/>
              <a:t> </a:t>
            </a:r>
            <a:r>
              <a:rPr lang="pl-PL" dirty="0" err="1" smtClean="0"/>
              <a:t>review</a:t>
            </a:r>
            <a:r>
              <a:rPr lang="pl-PL" dirty="0" smtClean="0"/>
              <a:t> in spring</a:t>
            </a:r>
          </a:p>
          <a:p>
            <a:pPr lvl="1"/>
            <a:r>
              <a:rPr lang="en-US" noProof="0" dirty="0" smtClean="0"/>
              <a:t>D4.3 </a:t>
            </a:r>
            <a:r>
              <a:rPr lang="pl-PL" noProof="0" dirty="0" smtClean="0"/>
              <a:t>to report </a:t>
            </a:r>
            <a:r>
              <a:rPr lang="en-US" noProof="0" dirty="0" smtClean="0"/>
              <a:t>on 2</a:t>
            </a:r>
            <a:r>
              <a:rPr lang="en-US" baseline="30000" noProof="0" dirty="0" smtClean="0"/>
              <a:t>nd</a:t>
            </a:r>
            <a:r>
              <a:rPr lang="en-US" noProof="0" dirty="0" smtClean="0"/>
              <a:t> set of improvements</a:t>
            </a:r>
          </a:p>
          <a:p>
            <a:r>
              <a:rPr lang="pl-PL" dirty="0" smtClean="0"/>
              <a:t>Q3-Q4 </a:t>
            </a:r>
            <a:r>
              <a:rPr lang="en-US" dirty="0" smtClean="0"/>
              <a:t>2019</a:t>
            </a:r>
            <a:endParaRPr lang="pl-PL" dirty="0" smtClean="0"/>
          </a:p>
          <a:p>
            <a:pPr lvl="1"/>
            <a:r>
              <a:rPr lang="pl-PL" dirty="0" err="1" smtClean="0"/>
              <a:t>Collecting</a:t>
            </a:r>
            <a:r>
              <a:rPr lang="pl-PL" dirty="0" smtClean="0"/>
              <a:t> </a:t>
            </a:r>
            <a:r>
              <a:rPr lang="pl-PL" dirty="0" err="1" smtClean="0"/>
              <a:t>new</a:t>
            </a:r>
            <a:r>
              <a:rPr lang="pl-PL" dirty="0" smtClean="0"/>
              <a:t> </a:t>
            </a:r>
            <a:r>
              <a:rPr lang="pl-PL" dirty="0" err="1" smtClean="0"/>
              <a:t>suggestions</a:t>
            </a:r>
            <a:r>
              <a:rPr lang="pl-PL" dirty="0" smtClean="0"/>
              <a:t>, </a:t>
            </a:r>
            <a:r>
              <a:rPr lang="pl-PL" dirty="0" err="1" smtClean="0"/>
              <a:t>implementing</a:t>
            </a:r>
            <a:r>
              <a:rPr lang="pl-PL" dirty="0" smtClean="0"/>
              <a:t> </a:t>
            </a:r>
            <a:r>
              <a:rPr lang="pl-PL" dirty="0" err="1" smtClean="0"/>
              <a:t>improvements</a:t>
            </a:r>
            <a:endParaRPr lang="pl-PL" dirty="0"/>
          </a:p>
          <a:p>
            <a:pPr lvl="1"/>
            <a:r>
              <a:rPr lang="en-US" dirty="0" smtClean="0"/>
              <a:t>D7.4 </a:t>
            </a:r>
            <a:r>
              <a:rPr lang="pl-PL" dirty="0" smtClean="0"/>
              <a:t>to report </a:t>
            </a:r>
            <a:r>
              <a:rPr lang="en-US" dirty="0" smtClean="0"/>
              <a:t>on 3</a:t>
            </a:r>
            <a:r>
              <a:rPr lang="en-US" baseline="30000" dirty="0" smtClean="0"/>
              <a:t>rd</a:t>
            </a:r>
            <a:r>
              <a:rPr lang="en-US" dirty="0" smtClean="0"/>
              <a:t> set of improvements</a:t>
            </a:r>
            <a:endParaRPr lang="en-US" noProof="0" dirty="0" smtClean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1637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UP2U_Template_2018</Template>
  <TotalTime>1174</TotalTime>
  <Words>298</Words>
  <Application>Microsoft Office PowerPoint</Application>
  <PresentationFormat>Panoramiczny</PresentationFormat>
  <Paragraphs>85</Paragraphs>
  <Slides>4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10" baseType="lpstr">
      <vt:lpstr>Arial</vt:lpstr>
      <vt:lpstr>Calibri</vt:lpstr>
      <vt:lpstr>Raleway</vt:lpstr>
      <vt:lpstr>Raleway Light</vt:lpstr>
      <vt:lpstr>Wingdings</vt:lpstr>
      <vt:lpstr>Tema do Office</vt:lpstr>
      <vt:lpstr>WP7. Pilot coordination and continuous risk assessment</vt:lpstr>
      <vt:lpstr>Pilot Progress</vt:lpstr>
      <vt:lpstr>D7.3:  Report on the large-scale pilot services, essential features and their improvements</vt:lpstr>
      <vt:lpstr>Future MVP Improvements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Michał Zimniewicz</dc:creator>
  <cp:lastModifiedBy>Michał Zimniewicz</cp:lastModifiedBy>
  <cp:revision>171</cp:revision>
  <dcterms:created xsi:type="dcterms:W3CDTF">2018-07-29T15:45:07Z</dcterms:created>
  <dcterms:modified xsi:type="dcterms:W3CDTF">2018-12-20T12:41:47Z</dcterms:modified>
</cp:coreProperties>
</file>