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70" r:id="rId3"/>
    <p:sldId id="272" r:id="rId4"/>
    <p:sldId id="273" r:id="rId5"/>
    <p:sldId id="268" r:id="rId6"/>
    <p:sldId id="27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8" autoAdjust="0"/>
  </p:normalViewPr>
  <p:slideViewPr>
    <p:cSldViewPr>
      <p:cViewPr varScale="1">
        <p:scale>
          <a:sx n="61" d="100"/>
          <a:sy n="61" d="100"/>
        </p:scale>
        <p:origin x="1434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8DDDF-54A5-492A-8A0F-E141E1BECEE3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E8BB-6049-465C-A4B3-708A5DD22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2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the SMC communicates with the national SMCs and support both modules 2and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21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meetings took place during the last period of the project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09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discussed in the two last meetings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51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SMC plans to support the project in module 2 and evaluate the results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5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5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0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9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884368" y="0"/>
            <a:ext cx="1259422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68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85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740352" y="0"/>
            <a:ext cx="1403438" cy="836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7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1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9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4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076B-8445-4CBC-80D5-9076F1E072D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lias.karabasis@netmode.ntua.gr" TargetMode="External"/><Relationship Id="rId5" Type="http://schemas.openxmlformats.org/officeDocument/2006/relationships/hyperlink" Target="mailto:mary@netmode.ntua.gr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71608" y="879679"/>
            <a:ext cx="8811300" cy="15755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4800" b="1" dirty="0">
                <a:latin typeface="Calibri" pitchFamily="34" charset="0"/>
                <a:cs typeface="Calibri" pitchFamily="34" charset="0"/>
              </a:rPr>
              <a:t>Subject Matter Committee</a:t>
            </a: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24 January, 2019</a:t>
            </a:r>
            <a:endParaRPr lang="el-GR" sz="24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Webinar – Up2U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4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360" y="0"/>
            <a:ext cx="1331430" cy="764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395536" y="5013176"/>
            <a:ext cx="8532440" cy="83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Mary Grammatikou</a:t>
            </a:r>
          </a:p>
          <a:p>
            <a:pPr lvl="0" algn="ctr">
              <a:buSzPct val="25000"/>
            </a:pPr>
            <a:r>
              <a:rPr lang="en-US" sz="2000" b="1" dirty="0">
                <a:latin typeface="Calibri" pitchFamily="34" charset="0"/>
                <a:cs typeface="Calibri" pitchFamily="34" charset="0"/>
                <a:hlinkClick r:id="rId5"/>
              </a:rPr>
              <a:t>mary@netmode.ntua.gr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endParaRPr lang="en-US" sz="2400" b="1" u="sng" dirty="0">
              <a:solidFill>
                <a:schemeClr val="hlink"/>
              </a:solidFill>
              <a:latin typeface="Calibri" pitchFamily="34" charset="0"/>
              <a:ea typeface="Calibri"/>
              <a:cs typeface="Calibri" pitchFamily="34" charset="0"/>
              <a:sym typeface="Calibri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04437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Subject Matter Committee Communications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3882753"/>
          </a:xfrm>
        </p:spPr>
        <p:txBody>
          <a:bodyPr/>
          <a:lstStyle/>
          <a:p>
            <a:r>
              <a:rPr lang="en-US" sz="2800" dirty="0"/>
              <a:t>The SMC communicates with the sub-SMCs</a:t>
            </a:r>
          </a:p>
          <a:p>
            <a:pPr lvl="2"/>
            <a:r>
              <a:rPr lang="en-US" sz="2000" dirty="0"/>
              <a:t>Each pilot country can have underlying temporary national sub-committees</a:t>
            </a:r>
          </a:p>
          <a:p>
            <a:pPr lvl="2"/>
            <a:r>
              <a:rPr lang="en-US" sz="2000" dirty="0"/>
              <a:t>One coordinator per sub-SMC</a:t>
            </a:r>
          </a:p>
          <a:p>
            <a:pPr lvl="2"/>
            <a:r>
              <a:rPr lang="en-US" sz="2000" dirty="0"/>
              <a:t>The coordinators of national SMCs will participate to all next meetings of SMC</a:t>
            </a:r>
          </a:p>
          <a:p>
            <a:pPr lvl="2"/>
            <a:r>
              <a:rPr lang="en-US" sz="2000" dirty="0"/>
              <a:t>National SMCs support both Modules II and III </a:t>
            </a:r>
          </a:p>
          <a:p>
            <a:pPr lvl="3"/>
            <a:r>
              <a:rPr lang="en-US" sz="1600" dirty="0"/>
              <a:t>Contribute to the scenarios and methodology</a:t>
            </a:r>
          </a:p>
          <a:p>
            <a:pPr lvl="3"/>
            <a:r>
              <a:rPr lang="en-US" sz="1600" dirty="0"/>
              <a:t>Support the teachers to the on-line learning</a:t>
            </a:r>
          </a:p>
          <a:p>
            <a:pPr lvl="2"/>
            <a:endParaRPr lang="en-US" sz="2000" dirty="0"/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49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646C5-45B4-4953-A8AB-5CC2FE09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7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SMC Meetings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41752-A369-4409-B137-D1BB9BCFC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908920"/>
          </a:xfrm>
        </p:spPr>
        <p:txBody>
          <a:bodyPr>
            <a:normAutofit/>
          </a:bodyPr>
          <a:lstStyle/>
          <a:p>
            <a:r>
              <a:rPr lang="en-US" dirty="0"/>
              <a:t>Two meetings in the last period</a:t>
            </a:r>
          </a:p>
          <a:p>
            <a:pPr lvl="1"/>
            <a:r>
              <a:rPr lang="en-US" dirty="0"/>
              <a:t>The first one on 22</a:t>
            </a:r>
            <a:r>
              <a:rPr lang="en-US" baseline="30000" dirty="0"/>
              <a:t>nd</a:t>
            </a:r>
            <a:r>
              <a:rPr lang="en-US" dirty="0"/>
              <a:t> of November 2018</a:t>
            </a:r>
          </a:p>
          <a:p>
            <a:pPr lvl="1"/>
            <a:r>
              <a:rPr lang="en-US" dirty="0"/>
              <a:t>The second one on 17</a:t>
            </a:r>
            <a:r>
              <a:rPr lang="en-US" baseline="30000" dirty="0"/>
              <a:t>th</a:t>
            </a:r>
            <a:r>
              <a:rPr lang="en-US" dirty="0"/>
              <a:t> of January 2019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0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A88A-3B82-4B50-A270-6F0477E37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Discussions in the last SMC meetings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58FAA-82ED-4513-9DBC-D1082DDCA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en-US" dirty="0"/>
              <a:t>New members discussion</a:t>
            </a:r>
          </a:p>
          <a:p>
            <a:pPr fontAlgn="base"/>
            <a:r>
              <a:rPr lang="en-US" dirty="0"/>
              <a:t>Discussion about Module 1 for the 4 countries (Lithuania, Germany, Portugal, Spain) will continue now</a:t>
            </a:r>
          </a:p>
          <a:p>
            <a:pPr fontAlgn="base"/>
            <a:r>
              <a:rPr lang="en-US" dirty="0"/>
              <a:t>Discussion on a full scenario for pilots</a:t>
            </a:r>
          </a:p>
          <a:p>
            <a:pPr fontAlgn="base"/>
            <a:r>
              <a:rPr lang="en-US" dirty="0"/>
              <a:t>Discussion on the Module 2 for the (Greece, Italy, Poland and CERN)</a:t>
            </a:r>
          </a:p>
          <a:p>
            <a:pPr fontAlgn="base"/>
            <a:r>
              <a:rPr lang="en-US" dirty="0"/>
              <a:t>What we need to add in the methodology more or what if we need to change…</a:t>
            </a:r>
          </a:p>
          <a:p>
            <a:pPr fontAlgn="base"/>
            <a:r>
              <a:rPr lang="en-US" dirty="0"/>
              <a:t>The communication with the National SMCs, we need to create communication channel with these SMCs…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0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SMC </a:t>
            </a:r>
            <a:r>
              <a:rPr lang="en-US" b="1" dirty="0"/>
              <a:t>Next Steps 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888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SMC will:</a:t>
            </a:r>
          </a:p>
          <a:p>
            <a:r>
              <a:rPr lang="en-US" sz="2400" dirty="0"/>
              <a:t>support </a:t>
            </a:r>
            <a:r>
              <a:rPr lang="en-US" sz="2400" b="1" dirty="0"/>
              <a:t>the online education </a:t>
            </a:r>
            <a:r>
              <a:rPr lang="en-US" sz="2400" dirty="0"/>
              <a:t>for the learning community</a:t>
            </a:r>
          </a:p>
          <a:p>
            <a:r>
              <a:rPr lang="en-US" sz="2400" dirty="0"/>
              <a:t>support the method of </a:t>
            </a:r>
            <a:r>
              <a:rPr lang="en-US" sz="2400" b="1" dirty="0"/>
              <a:t>learning the learners </a:t>
            </a:r>
          </a:p>
          <a:p>
            <a:r>
              <a:rPr lang="en-US" sz="2400" b="1" dirty="0"/>
              <a:t>investigate the final results of pilots regarding both students and teachers  </a:t>
            </a:r>
          </a:p>
          <a:p>
            <a:r>
              <a:rPr lang="en-US" sz="2400" dirty="0"/>
              <a:t>review and approve </a:t>
            </a:r>
            <a:r>
              <a:rPr lang="en-US" sz="2400" b="1" dirty="0"/>
              <a:t>the common scenario for module 2</a:t>
            </a:r>
          </a:p>
          <a:p>
            <a:r>
              <a:rPr lang="en-US" sz="2400" b="1" dirty="0"/>
              <a:t>review and evaluate the pilots’ feedback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426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26E7A-139C-407D-B00B-A81B31C6B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1143000"/>
          </a:xfrm>
        </p:spPr>
        <p:txBody>
          <a:bodyPr/>
          <a:lstStyle/>
          <a:p>
            <a:r>
              <a:rPr lang="en-US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185178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4548</TotalTime>
  <Words>286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Subject Matter Committee Communications </vt:lpstr>
      <vt:lpstr>SMC Meetings </vt:lpstr>
      <vt:lpstr>Discussions in the last SMC meetings</vt:lpstr>
      <vt:lpstr>SMC Next Steps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 Vekris</dc:creator>
  <cp:lastModifiedBy>Mary Grammatikou</cp:lastModifiedBy>
  <cp:revision>183</cp:revision>
  <dcterms:created xsi:type="dcterms:W3CDTF">2018-01-12T10:53:40Z</dcterms:created>
  <dcterms:modified xsi:type="dcterms:W3CDTF">2019-01-23T15:39:33Z</dcterms:modified>
</cp:coreProperties>
</file>