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5" r:id="rId2"/>
    <p:sldId id="386" r:id="rId3"/>
    <p:sldId id="382" r:id="rId4"/>
  </p:sldIdLst>
  <p:sldSz cx="12192000" cy="6858000"/>
  <p:notesSz cx="6858000" cy="915352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53" autoAdjust="0"/>
    <p:restoredTop sz="74645" autoAdjust="0"/>
  </p:normalViewPr>
  <p:slideViewPr>
    <p:cSldViewPr snapToGrid="0" snapToObjects="1">
      <p:cViewPr varScale="1">
        <p:scale>
          <a:sx n="80" d="100"/>
          <a:sy n="80" d="100"/>
        </p:scale>
        <p:origin x="-193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-3138" y="-90"/>
      </p:cViewPr>
      <p:guideLst>
        <p:guide orient="horz" pos="288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FAF01-109C-4245-83D8-6E59E8FDFDFB}" type="datetimeFigureOut">
              <a:rPr lang="en-US" smtClean="0"/>
              <a:t>1/23/2019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94738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0091B-9A66-4D98-911B-65C81C2EB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02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9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112A7-8DCB-154A-80A4-D30D8E5B3585}" type="datetimeFigureOut">
              <a:rPr lang="pt-BR" smtClean="0"/>
              <a:t>23/1/2019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2625" y="1144588"/>
            <a:ext cx="5492750" cy="3089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5134"/>
            <a:ext cx="5486400" cy="3604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 de texto mestres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94261"/>
            <a:ext cx="2971800" cy="459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0B8E5-A43C-A74B-A58B-69A8D5F8EC59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852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90B8E5-A43C-A74B-A58B-69A8D5F8EC59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7987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6BF32B5-9FDC-084C-959C-E0B28DF4D338}" type="datetime1">
              <a:rPr lang="pt-PT" smtClean="0"/>
              <a:t>23-01-2019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Raleway Light" charset="0"/>
                <a:ea typeface="Raleway Light" charset="0"/>
                <a:cs typeface="Raleway Light" charset="0"/>
              </a:defRPr>
            </a:lvl1pPr>
            <a:lvl2pPr>
              <a:defRPr b="0" i="0">
                <a:latin typeface="Raleway Light" charset="0"/>
                <a:ea typeface="Raleway Light" charset="0"/>
                <a:cs typeface="Raleway Light" charset="0"/>
              </a:defRPr>
            </a:lvl2pPr>
            <a:lvl3pPr>
              <a:defRPr b="0" i="0">
                <a:latin typeface="Raleway Light" charset="0"/>
                <a:ea typeface="Raleway Light" charset="0"/>
                <a:cs typeface="Raleway Light" charset="0"/>
              </a:defRPr>
            </a:lvl3pPr>
            <a:lvl4pPr>
              <a:defRPr b="0" i="0">
                <a:latin typeface="Raleway Light" charset="0"/>
                <a:ea typeface="Raleway Light" charset="0"/>
                <a:cs typeface="Raleway Light" charset="0"/>
              </a:defRPr>
            </a:lvl4pPr>
            <a:lvl5pPr>
              <a:defRPr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90F7860D-9A00-214A-9698-1763DF796D95}" type="datetime1">
              <a:rPr lang="pt-PT" smtClean="0"/>
              <a:t>23-01-2019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C212D-0341-E446-9428-5FCFC250F2FA}" type="datetime1">
              <a:rPr lang="pt-PT" smtClean="0"/>
              <a:t>23-01-2019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952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smtClean="0"/>
              <a:t>Clique para editar os estilos de texto mestres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6098544B-CA22-084E-9035-86205FF8F7B9}" type="datetime1">
              <a:rPr lang="pt-PT" smtClean="0"/>
              <a:t>23-01-2019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cs3.infn.it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970993"/>
            <a:ext cx="9144000" cy="2387600"/>
          </a:xfrm>
        </p:spPr>
        <p:txBody>
          <a:bodyPr>
            <a:normAutofit/>
          </a:bodyPr>
          <a:lstStyle/>
          <a:p>
            <a:r>
              <a:rPr lang="en-GB" sz="4400" b="1" dirty="0" smtClean="0"/>
              <a:t>Up2U</a:t>
            </a:r>
            <a:r>
              <a:rPr lang="en-GB" sz="4400" b="1" baseline="30000" dirty="0" smtClean="0"/>
              <a:t> </a:t>
            </a:r>
            <a:r>
              <a:rPr lang="en-GB" sz="4400" b="1" dirty="0" smtClean="0"/>
              <a:t> </a:t>
            </a:r>
            <a:br>
              <a:rPr lang="en-GB" sz="4400" b="1" dirty="0" smtClean="0"/>
            </a:br>
            <a:r>
              <a:rPr lang="en-US" sz="4400" b="1" dirty="0" smtClean="0"/>
              <a:t>monthly webinar</a:t>
            </a:r>
            <a:r>
              <a:rPr lang="en-GB" sz="4400" b="1" dirty="0" smtClean="0"/>
              <a:t/>
            </a:r>
            <a:br>
              <a:rPr lang="en-GB" sz="4400" b="1" dirty="0" smtClean="0"/>
            </a:br>
            <a:r>
              <a:rPr lang="en-GB" sz="4400" b="1" dirty="0" smtClean="0"/>
              <a:t>WP3</a:t>
            </a:r>
            <a:endParaRPr lang="en-GB" sz="48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99235" y="4702899"/>
            <a:ext cx="9144000" cy="1655762"/>
          </a:xfrm>
        </p:spPr>
        <p:txBody>
          <a:bodyPr/>
          <a:lstStyle/>
          <a:p>
            <a:r>
              <a:rPr lang="en-GB" dirty="0" smtClean="0"/>
              <a:t>Ilias Hatzakis</a:t>
            </a:r>
          </a:p>
          <a:p>
            <a:r>
              <a:rPr lang="en-GB" dirty="0" smtClean="0"/>
              <a:t>GRNET</a:t>
            </a:r>
            <a:endParaRPr lang="en-GB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23/01/2019</a:t>
            </a:r>
            <a:endParaRPr lang="en-GB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446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23/01/2019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373186" y="1534390"/>
            <a:ext cx="92074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sz="2000" dirty="0" smtClean="0"/>
          </a:p>
          <a:p>
            <a:pPr marL="914400" lvl="1" indent="-457200">
              <a:buFont typeface="Arial"/>
              <a:buChar char="•"/>
            </a:pPr>
            <a:r>
              <a:rPr lang="en-US" sz="2000" dirty="0" smtClean="0"/>
              <a:t>SAML integrated/ a login button is added below each learning object (video) to be used when a user wants to comment or rate etc.</a:t>
            </a:r>
          </a:p>
          <a:p>
            <a:pPr marL="914400" lvl="1" indent="-457200">
              <a:buFont typeface="Arial"/>
              <a:buChar char="•"/>
            </a:pPr>
            <a:r>
              <a:rPr lang="en-US" sz="2000" dirty="0" smtClean="0"/>
              <a:t>Following this the voluntary </a:t>
            </a:r>
            <a:r>
              <a:rPr lang="en-US" sz="2000" dirty="0" err="1" smtClean="0"/>
              <a:t>paradata</a:t>
            </a:r>
            <a:r>
              <a:rPr lang="en-US" sz="2000" dirty="0" smtClean="0"/>
              <a:t> feature (which is a specific request of the project, clearly mentioned in the </a:t>
            </a:r>
            <a:r>
              <a:rPr lang="en-US" sz="2000" dirty="0" err="1" smtClean="0"/>
              <a:t>DoW</a:t>
            </a:r>
            <a:r>
              <a:rPr lang="en-US" sz="2000" dirty="0" smtClean="0"/>
              <a:t>) is actually implemented</a:t>
            </a:r>
          </a:p>
          <a:p>
            <a:pPr marL="914400" lvl="1" indent="-457200">
              <a:buFont typeface="Arial"/>
              <a:buChar char="•"/>
            </a:pPr>
            <a:r>
              <a:rPr lang="en-US" sz="2000" dirty="0" smtClean="0"/>
              <a:t>Improvements </a:t>
            </a:r>
            <a:r>
              <a:rPr lang="en-US" sz="2000" dirty="0"/>
              <a:t>on the Moodle </a:t>
            </a:r>
            <a:r>
              <a:rPr lang="en-US" sz="2000" dirty="0" err="1"/>
              <a:t>eduOER</a:t>
            </a:r>
            <a:r>
              <a:rPr lang="en-US" sz="2000" dirty="0"/>
              <a:t> user </a:t>
            </a:r>
            <a:r>
              <a:rPr lang="en-US" sz="2000" dirty="0" smtClean="0"/>
              <a:t>experience</a:t>
            </a:r>
          </a:p>
          <a:p>
            <a:pPr marL="914400" lvl="1" indent="-457200">
              <a:buFont typeface="Arial"/>
              <a:buChar char="•"/>
            </a:pPr>
            <a:r>
              <a:rPr lang="en-US" sz="2000" dirty="0" smtClean="0"/>
              <a:t>NEW REPOS: KHAN Academy, American Museum of Natural History, TED</a:t>
            </a:r>
          </a:p>
          <a:p>
            <a:pPr marL="914400" lvl="1" indent="-457200">
              <a:buFont typeface="Arial"/>
              <a:buChar char="•"/>
            </a:pPr>
            <a:r>
              <a:rPr lang="en-US" sz="2000" dirty="0" smtClean="0"/>
              <a:t>We now have 47 repositories (</a:t>
            </a:r>
            <a:r>
              <a:rPr lang="en-US" sz="2000" dirty="0"/>
              <a:t>15 HE and 32 K12 </a:t>
            </a:r>
            <a:r>
              <a:rPr lang="en-US" sz="2000" dirty="0" smtClean="0"/>
              <a:t>)</a:t>
            </a:r>
          </a:p>
          <a:p>
            <a:pPr marL="914400" lvl="1" indent="-457200">
              <a:buFont typeface="Arial"/>
              <a:buChar char="•"/>
            </a:pPr>
            <a:r>
              <a:rPr lang="en-US" sz="2000" dirty="0" smtClean="0"/>
              <a:t>We are already regularly announcing  the up boarding of new repos on social media</a:t>
            </a:r>
          </a:p>
          <a:p>
            <a:pPr marL="914400" lvl="1" indent="-457200">
              <a:buFont typeface="Arial"/>
              <a:buChar char="•"/>
            </a:pPr>
            <a:r>
              <a:rPr lang="en-US" sz="2000" dirty="0" smtClean="0"/>
              <a:t>Soon a new home page is being designed and will be soon available for a better user experience</a:t>
            </a:r>
          </a:p>
          <a:p>
            <a:pPr lvl="1"/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365374" y="10001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TASK 3.3: OER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331333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D0563-B14B-45BF-B027-5C0A63D8F0D8}" type="datetimeFigureOut">
              <a:rPr lang="en-GB" smtClean="0"/>
              <a:t>23/01/2019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D7AAD-EC1D-40A5-A321-4E8896854C70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968500" y="2270124"/>
            <a:ext cx="920749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Arial"/>
              <a:buChar char="•"/>
            </a:pPr>
            <a:endParaRPr lang="en-US" dirty="0" smtClean="0"/>
          </a:p>
          <a:p>
            <a:pPr marL="914400" lvl="1" indent="-457200">
              <a:buFont typeface="Arial"/>
              <a:buChar char="•"/>
            </a:pPr>
            <a:endParaRPr lang="en-US" dirty="0" smtClean="0"/>
          </a:p>
          <a:p>
            <a:pPr marL="914400" lvl="1" indent="-457200">
              <a:buFont typeface="Arial"/>
              <a:buChar char="•"/>
            </a:pPr>
            <a:r>
              <a:rPr lang="en-US" dirty="0" smtClean="0"/>
              <a:t>OCM tests </a:t>
            </a:r>
            <a:r>
              <a:rPr lang="en-US" dirty="0"/>
              <a:t>between UVIGO and KIFU </a:t>
            </a:r>
            <a:r>
              <a:rPr lang="en-US" dirty="0" smtClean="0"/>
              <a:t>[</a:t>
            </a:r>
            <a:r>
              <a:rPr lang="en-US" dirty="0"/>
              <a:t>OC] -&gt; [NC]</a:t>
            </a:r>
            <a:r>
              <a:rPr lang="en-US" dirty="0" smtClean="0"/>
              <a:t> (no errors reported)</a:t>
            </a:r>
          </a:p>
          <a:p>
            <a:pPr marL="914400" lvl="1" indent="-457200">
              <a:buFont typeface="Arial"/>
              <a:buChar char="•"/>
            </a:pPr>
            <a:r>
              <a:rPr lang="en-US" dirty="0" smtClean="0"/>
              <a:t>Next tests: </a:t>
            </a:r>
          </a:p>
          <a:p>
            <a:pPr marL="1257300" lvl="2" indent="-342900">
              <a:buAutoNum type="arabicPeriod"/>
            </a:pPr>
            <a:r>
              <a:rPr lang="en-US" sz="1600" dirty="0" smtClean="0"/>
              <a:t>testing between PSNC and CERN [</a:t>
            </a:r>
            <a:r>
              <a:rPr lang="en-US" sz="1600" dirty="0" err="1" smtClean="0"/>
              <a:t>CernBox</a:t>
            </a:r>
            <a:r>
              <a:rPr lang="en-US" sz="1600" dirty="0" smtClean="0"/>
              <a:t>]-&gt; [</a:t>
            </a:r>
            <a:r>
              <a:rPr lang="en-US" sz="1600" dirty="0" err="1" smtClean="0"/>
              <a:t>CernBox</a:t>
            </a:r>
            <a:r>
              <a:rPr lang="en-US" sz="1600" dirty="0" smtClean="0"/>
              <a:t>]</a:t>
            </a:r>
          </a:p>
          <a:p>
            <a:pPr marL="1257300" lvl="2" indent="-342900">
              <a:buAutoNum type="arabicPeriod"/>
            </a:pPr>
            <a:r>
              <a:rPr lang="en-US" sz="1600" dirty="0"/>
              <a:t>testing </a:t>
            </a:r>
            <a:r>
              <a:rPr lang="en-US" sz="1600" dirty="0" smtClean="0"/>
              <a:t>between OC and CERN</a:t>
            </a:r>
          </a:p>
          <a:p>
            <a:pPr lvl="2"/>
            <a:endParaRPr lang="en-US" dirty="0" smtClean="0"/>
          </a:p>
          <a:p>
            <a:pPr marL="914400" lvl="1" indent="-457200">
              <a:buFont typeface="Arial"/>
              <a:buChar char="•"/>
            </a:pPr>
            <a:r>
              <a:rPr lang="en-US" dirty="0" smtClean="0"/>
              <a:t>Discussion </a:t>
            </a:r>
            <a:r>
              <a:rPr lang="en-US" dirty="0"/>
              <a:t>of next testing </a:t>
            </a:r>
            <a:r>
              <a:rPr lang="en-US" dirty="0" smtClean="0"/>
              <a:t>steps and OCM v2 </a:t>
            </a:r>
            <a:r>
              <a:rPr lang="en-US" dirty="0"/>
              <a:t>at the CS3 2019 -- end of January: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cs3.infn.it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65374" y="1000125"/>
            <a:ext cx="7223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TASK 3.2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6389315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UP2U_Template" id="{0BDAD039-9054-A14C-B7D6-F56BE8E36D71}" vid="{0318ED6E-CD28-474F-B829-C0A5D44CA0A5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UP2U_Template</Template>
  <TotalTime>11298</TotalTime>
  <Words>191</Words>
  <Application>Microsoft Office PowerPoint</Application>
  <PresentationFormat>Custom</PresentationFormat>
  <Paragraphs>28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Tema do Office</vt:lpstr>
      <vt:lpstr>Up2U   monthly webinar WP3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Up2U</dc:title>
  <dc:creator>szegedi</dc:creator>
  <cp:lastModifiedBy>Nikos Mastoris</cp:lastModifiedBy>
  <cp:revision>129</cp:revision>
  <cp:lastPrinted>2017-11-01T09:06:49Z</cp:lastPrinted>
  <dcterms:created xsi:type="dcterms:W3CDTF">2017-02-14T14:29:43Z</dcterms:created>
  <dcterms:modified xsi:type="dcterms:W3CDTF">2019-01-23T14:24:03Z</dcterms:modified>
</cp:coreProperties>
</file>