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88" r:id="rId4"/>
    <p:sldId id="286" r:id="rId5"/>
    <p:sldId id="28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81098" autoAdjust="0"/>
  </p:normalViewPr>
  <p:slideViewPr>
    <p:cSldViewPr snapToGrid="0" snapToObjects="1">
      <p:cViewPr varScale="1">
        <p:scale>
          <a:sx n="91" d="100"/>
          <a:sy n="91" d="100"/>
        </p:scale>
        <p:origin x="71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23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CPD </a:t>
            </a:r>
            <a:r>
              <a:rPr lang="pl-PL" dirty="0" err="1"/>
              <a:t>trainings</a:t>
            </a:r>
            <a:r>
              <a:rPr lang="pl-PL" dirty="0"/>
              <a:t> </a:t>
            </a:r>
            <a:r>
              <a:rPr lang="pl-PL" dirty="0" err="1"/>
              <a:t>have</a:t>
            </a:r>
            <a:r>
              <a:rPr lang="pl-PL" dirty="0"/>
              <a:t> </a:t>
            </a:r>
            <a:r>
              <a:rPr lang="pl-PL" dirty="0" err="1"/>
              <a:t>already</a:t>
            </a:r>
            <a:r>
              <a:rPr lang="pl-PL" dirty="0"/>
              <a:t> </a:t>
            </a:r>
            <a:r>
              <a:rPr lang="pl-PL" dirty="0" err="1"/>
              <a:t>started</a:t>
            </a:r>
            <a:r>
              <a:rPr lang="pl-PL" dirty="0"/>
              <a:t> </a:t>
            </a:r>
            <a:r>
              <a:rPr lang="pl-PL" dirty="0" err="1"/>
              <a:t>all</a:t>
            </a:r>
            <a:r>
              <a:rPr lang="pl-PL" dirty="0"/>
              <a:t> pilot</a:t>
            </a:r>
            <a:r>
              <a:rPr lang="pl-PL" baseline="0" dirty="0"/>
              <a:t> </a:t>
            </a:r>
            <a:r>
              <a:rPr lang="pl-PL" baseline="0" dirty="0" err="1"/>
              <a:t>countries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Pilots</a:t>
            </a:r>
            <a:r>
              <a:rPr lang="pl-PL" baseline="0" dirty="0"/>
              <a:t> </a:t>
            </a:r>
            <a:r>
              <a:rPr lang="pl-PL" baseline="0" dirty="0" err="1"/>
              <a:t>involving</a:t>
            </a:r>
            <a:r>
              <a:rPr lang="pl-PL" baseline="0" dirty="0"/>
              <a:t> </a:t>
            </a:r>
            <a:r>
              <a:rPr lang="pl-PL" baseline="0" dirty="0" err="1"/>
              <a:t>students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lauched</a:t>
            </a:r>
            <a:r>
              <a:rPr lang="pl-PL" baseline="0" dirty="0"/>
              <a:t> in </a:t>
            </a:r>
            <a:r>
              <a:rPr lang="pl-PL" baseline="0" dirty="0" err="1"/>
              <a:t>Lithuania</a:t>
            </a:r>
            <a:r>
              <a:rPr lang="pl-PL" baseline="0" dirty="0"/>
              <a:t> and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about</a:t>
            </a:r>
            <a:r>
              <a:rPr lang="pl-PL" baseline="0" dirty="0"/>
              <a:t> to start in most of </a:t>
            </a:r>
            <a:r>
              <a:rPr lang="pl-PL" baseline="0" dirty="0" err="1"/>
              <a:t>other</a:t>
            </a:r>
            <a:r>
              <a:rPr lang="pl-PL" baseline="0" dirty="0"/>
              <a:t> </a:t>
            </a:r>
            <a:r>
              <a:rPr lang="pl-PL" baseline="0" dirty="0" err="1"/>
              <a:t>countries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Concrete</a:t>
            </a:r>
            <a:r>
              <a:rPr lang="pl-PL" baseline="0" dirty="0"/>
              <a:t> </a:t>
            </a:r>
            <a:r>
              <a:rPr lang="pl-PL" baseline="0" dirty="0" err="1"/>
              <a:t>actions</a:t>
            </a:r>
            <a:r>
              <a:rPr lang="pl-PL" baseline="0" dirty="0"/>
              <a:t> for </a:t>
            </a:r>
            <a:r>
              <a:rPr lang="pl-PL" baseline="0" dirty="0" err="1"/>
              <a:t>reaching</a:t>
            </a:r>
            <a:r>
              <a:rPr lang="pl-PL" baseline="0" dirty="0"/>
              <a:t> </a:t>
            </a:r>
            <a:r>
              <a:rPr lang="pl-PL" baseline="0" dirty="0" err="1"/>
              <a:t>new</a:t>
            </a:r>
            <a:r>
              <a:rPr lang="pl-PL" baseline="0" dirty="0"/>
              <a:t> </a:t>
            </a:r>
            <a:r>
              <a:rPr lang="pl-PL" baseline="0" dirty="0" err="1"/>
              <a:t>schools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scheduled</a:t>
            </a:r>
            <a:r>
              <a:rPr lang="pl-PL" baseline="0" dirty="0"/>
              <a:t> in </a:t>
            </a:r>
            <a:r>
              <a:rPr lang="pl-PL" baseline="0" dirty="0" err="1"/>
              <a:t>all</a:t>
            </a:r>
            <a:r>
              <a:rPr lang="pl-PL" baseline="0" dirty="0"/>
              <a:t> pilot </a:t>
            </a:r>
            <a:r>
              <a:rPr lang="pl-PL" baseline="0" dirty="0" err="1"/>
              <a:t>countries</a:t>
            </a:r>
            <a:r>
              <a:rPr lang="pl-PL" baseline="0" dirty="0"/>
              <a:t>.</a:t>
            </a:r>
          </a:p>
          <a:p>
            <a:r>
              <a:rPr lang="pl-PL" baseline="0" dirty="0" err="1"/>
              <a:t>Detailed</a:t>
            </a:r>
            <a:r>
              <a:rPr lang="pl-PL" baseline="0" dirty="0"/>
              <a:t> </a:t>
            </a:r>
            <a:r>
              <a:rPr lang="pl-PL" baseline="0" dirty="0" err="1"/>
              <a:t>monthly</a:t>
            </a:r>
            <a:r>
              <a:rPr lang="pl-PL" baseline="0" dirty="0"/>
              <a:t> </a:t>
            </a:r>
            <a:r>
              <a:rPr lang="pl-PL" baseline="0" dirty="0" err="1"/>
              <a:t>updates</a:t>
            </a:r>
            <a:r>
              <a:rPr lang="pl-PL" baseline="0" dirty="0"/>
              <a:t> </a:t>
            </a:r>
            <a:r>
              <a:rPr lang="pl-PL" baseline="0" dirty="0" err="1"/>
              <a:t>about</a:t>
            </a:r>
            <a:r>
              <a:rPr lang="pl-PL" baseline="0" dirty="0"/>
              <a:t> </a:t>
            </a:r>
            <a:r>
              <a:rPr lang="pl-PL" baseline="0" dirty="0" err="1"/>
              <a:t>pilots</a:t>
            </a:r>
            <a:r>
              <a:rPr lang="pl-PL" baseline="0" dirty="0"/>
              <a:t> </a:t>
            </a:r>
            <a:r>
              <a:rPr lang="pl-PL" baseline="0" dirty="0" err="1"/>
              <a:t>are</a:t>
            </a:r>
            <a:r>
              <a:rPr lang="pl-PL" baseline="0" dirty="0"/>
              <a:t> </a:t>
            </a:r>
            <a:r>
              <a:rPr lang="pl-PL" baseline="0" dirty="0" err="1"/>
              <a:t>submitted</a:t>
            </a:r>
            <a:r>
              <a:rPr lang="pl-PL" baseline="0" dirty="0"/>
              <a:t> to EC </a:t>
            </a:r>
            <a:r>
              <a:rPr lang="pl-PL" baseline="0" dirty="0" err="1"/>
              <a:t>starting</a:t>
            </a:r>
            <a:r>
              <a:rPr lang="pl-PL" baseline="0" dirty="0"/>
              <a:t> from </a:t>
            </a:r>
            <a:r>
              <a:rPr lang="pl-PL" baseline="0" dirty="0" err="1"/>
              <a:t>November</a:t>
            </a:r>
            <a:r>
              <a:rPr lang="pl-PL" baseline="0" dirty="0"/>
              <a:t>.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54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36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2019. 01. 24.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2019. 01. 24.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2019. 01. 24.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2019. 01. 24.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en-GB" sz="5400" noProof="0" dirty="0">
                <a:solidFill>
                  <a:schemeClr val="accent2"/>
                </a:solidFill>
              </a:rPr>
              <a:t>WP7. </a:t>
            </a:r>
            <a:r>
              <a:rPr lang="en-GB" sz="5400" dirty="0">
                <a:solidFill>
                  <a:schemeClr val="accent2"/>
                </a:solidFill>
              </a:rPr>
              <a:t>Pilot coordination and continuous risk assessment</a:t>
            </a:r>
            <a:endParaRPr lang="en-GB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GB" sz="3600" i="1" noProof="0" dirty="0"/>
              <a:t>Michał Zimniewicz</a:t>
            </a:r>
          </a:p>
          <a:p>
            <a:pPr algn="l"/>
            <a:r>
              <a:rPr lang="en-GB" sz="3600" noProof="0" dirty="0"/>
              <a:t>Poznan Supercomputing and Networking </a:t>
            </a:r>
            <a:r>
              <a:rPr lang="en-GB" sz="3600" noProof="0" dirty="0" err="1"/>
              <a:t>Center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/>
              <a:t>Webinar</a:t>
            </a:r>
            <a:br>
              <a:rPr lang="en-US" dirty="0"/>
            </a:br>
            <a:r>
              <a:rPr lang="pl-PL" dirty="0"/>
              <a:t>24th</a:t>
            </a:r>
            <a:r>
              <a:rPr lang="en-US" dirty="0"/>
              <a:t> </a:t>
            </a:r>
            <a:r>
              <a:rPr lang="pl-PL" dirty="0"/>
              <a:t>January </a:t>
            </a:r>
            <a:r>
              <a:rPr lang="en-US" dirty="0"/>
              <a:t>201</a:t>
            </a:r>
            <a:r>
              <a:rPr lang="pl-PL" dirty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37204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D7.3: </a:t>
            </a:r>
            <a:br>
              <a:rPr lang="en-GB" noProof="0" dirty="0"/>
            </a:br>
            <a:r>
              <a:rPr lang="en-GB" b="0" dirty="0"/>
              <a:t>Report on the large-scale pilot services, essential features and their improvements</a:t>
            </a:r>
            <a:endParaRPr lang="en-GB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2329"/>
            <a:ext cx="10515600" cy="3874634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Led by KTU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Submitted to EC in early January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342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Pilot Progress</a:t>
            </a:r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806651"/>
              </p:ext>
            </p:extLst>
          </p:nvPr>
        </p:nvGraphicFramePr>
        <p:xfrm>
          <a:off x="838200" y="1825625"/>
          <a:ext cx="10804070" cy="4150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814">
                  <a:extLst>
                    <a:ext uri="{9D8B030D-6E8A-4147-A177-3AD203B41FA5}">
                      <a16:colId xmlns:a16="http://schemas.microsoft.com/office/drawing/2014/main" val="1667793105"/>
                    </a:ext>
                  </a:extLst>
                </a:gridCol>
                <a:gridCol w="2160814">
                  <a:extLst>
                    <a:ext uri="{9D8B030D-6E8A-4147-A177-3AD203B41FA5}">
                      <a16:colId xmlns:a16="http://schemas.microsoft.com/office/drawing/2014/main" val="1532272559"/>
                    </a:ext>
                  </a:extLst>
                </a:gridCol>
                <a:gridCol w="2383972">
                  <a:extLst>
                    <a:ext uri="{9D8B030D-6E8A-4147-A177-3AD203B41FA5}">
                      <a16:colId xmlns:a16="http://schemas.microsoft.com/office/drawing/2014/main" val="3793579541"/>
                    </a:ext>
                  </a:extLst>
                </a:gridCol>
                <a:gridCol w="2204357">
                  <a:extLst>
                    <a:ext uri="{9D8B030D-6E8A-4147-A177-3AD203B41FA5}">
                      <a16:colId xmlns:a16="http://schemas.microsoft.com/office/drawing/2014/main" val="3411213980"/>
                    </a:ext>
                  </a:extLst>
                </a:gridCol>
                <a:gridCol w="1894113">
                  <a:extLst>
                    <a:ext uri="{9D8B030D-6E8A-4147-A177-3AD203B41FA5}">
                      <a16:colId xmlns:a16="http://schemas.microsoft.com/office/drawing/2014/main" val="1640593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CPD Module</a:t>
                      </a:r>
                      <a:r>
                        <a:rPr lang="en-US" baseline="0" dirty="0"/>
                        <a:t> 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Numbers</a:t>
                      </a:r>
                      <a:r>
                        <a:rPr lang="en-US" baseline="0" dirty="0"/>
                        <a:t> of</a:t>
                      </a:r>
                      <a:br>
                        <a:rPr lang="en-US" baseline="0" dirty="0"/>
                      </a:br>
                      <a:r>
                        <a:rPr lang="en-US" baseline="0" dirty="0"/>
                        <a:t>schools / teachers</a:t>
                      </a:r>
                      <a:r>
                        <a:rPr lang="pl-PL" baseline="0" dirty="0"/>
                        <a:t> </a:t>
                      </a:r>
                      <a:br>
                        <a:rPr lang="pl-PL" baseline="0" dirty="0"/>
                      </a:br>
                      <a:r>
                        <a:rPr lang="pl-PL" baseline="0" dirty="0"/>
                        <a:t>in CPD1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/>
                        <a:t>Pilots</a:t>
                      </a:r>
                      <a:br>
                        <a:rPr lang="en-US" baseline="0" dirty="0"/>
                      </a:br>
                      <a:r>
                        <a:rPr lang="en-US" dirty="0"/>
                        <a:t>(CPD Module</a:t>
                      </a:r>
                      <a:r>
                        <a:rPr lang="en-US" baseline="0" dirty="0"/>
                        <a:t> 2)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S</a:t>
                      </a:r>
                      <a:r>
                        <a:rPr lang="pl-PL" baseline="0" dirty="0"/>
                        <a:t>chools </a:t>
                      </a:r>
                      <a:r>
                        <a:rPr lang="pl-PL" baseline="0" dirty="0" err="1"/>
                        <a:t>targeted</a:t>
                      </a:r>
                      <a:r>
                        <a:rPr lang="pl-PL" baseline="0" dirty="0"/>
                        <a:t> </a:t>
                      </a:r>
                      <a:r>
                        <a:rPr lang="pl-PL" baseline="0" dirty="0" err="1"/>
                        <a:t>now</a:t>
                      </a:r>
                      <a:r>
                        <a:rPr lang="pl-PL" baseline="0" dirty="0"/>
                        <a:t> </a:t>
                      </a:r>
                      <a:r>
                        <a:rPr lang="pl-PL" baseline="0" dirty="0" err="1"/>
                        <a:t>or</a:t>
                      </a:r>
                      <a:r>
                        <a:rPr lang="pl-PL" baseline="0" dirty="0"/>
                        <a:t> </a:t>
                      </a:r>
                      <a:r>
                        <a:rPr lang="pl-PL" baseline="0" dirty="0" err="1"/>
                        <a:t>soon</a:t>
                      </a:r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51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Germany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Q2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Q2 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i="1" dirty="0" err="1">
                          <a:solidFill>
                            <a:schemeClr val="tx1"/>
                          </a:solidFill>
                        </a:rPr>
                        <a:t>Private</a:t>
                      </a:r>
                      <a:r>
                        <a:rPr lang="pl-PL" i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pl-PL" i="1" dirty="0" err="1">
                          <a:solidFill>
                            <a:schemeClr val="tx1"/>
                          </a:solidFill>
                        </a:rPr>
                        <a:t>teachers</a:t>
                      </a:r>
                      <a:endParaRPr lang="pl-PL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2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Greece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Mar – May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 / 80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Jan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– </a:t>
                      </a:r>
                      <a:r>
                        <a:rPr lang="pl-PL" baseline="0" dirty="0" err="1">
                          <a:solidFill>
                            <a:schemeClr val="tx1"/>
                          </a:solidFill>
                        </a:rPr>
                        <a:t>Feb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0037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Hungary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Aug – Sep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 / 12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aseline="0" dirty="0" err="1">
                          <a:solidFill>
                            <a:schemeClr val="tx1"/>
                          </a:solidFill>
                        </a:rPr>
                        <a:t>Early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8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now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, 40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soon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328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Italy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Apr – May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/ 11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Mar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– May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89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Lithuania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– Dec 2018</a:t>
                      </a:r>
                    </a:p>
                    <a:p>
                      <a:pPr algn="ctr"/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Feb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10 / 15</a:t>
                      </a:r>
                      <a:br>
                        <a:rPr lang="pl-PL" dirty="0">
                          <a:solidFill>
                            <a:schemeClr val="tx1"/>
                          </a:solidFill>
                        </a:rPr>
                      </a:b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/ 160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2018 –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ongoing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20-80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77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Poland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Jun –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pl-PL" baseline="0" dirty="0">
                          <a:solidFill>
                            <a:schemeClr val="tx1"/>
                          </a:solidFill>
                        </a:rPr>
                        <a:t> 2018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15 / 30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Feb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– March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524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Portugal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Jan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school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566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Spain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>
                          <a:solidFill>
                            <a:schemeClr val="tx1"/>
                          </a:solidFill>
                        </a:rPr>
                        <a:t>Nov</a:t>
                      </a:r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 – Dec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chemeClr val="tx1"/>
                          </a:solidFill>
                        </a:rPr>
                        <a:t>7 /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838884"/>
                  </a:ext>
                </a:extLst>
              </a:tr>
            </a:tbl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958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Minimum Viable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186160" cy="4351338"/>
          </a:xfrm>
        </p:spPr>
        <p:txBody>
          <a:bodyPr>
            <a:normAutofit/>
          </a:bodyPr>
          <a:lstStyle/>
          <a:p>
            <a:endParaRPr lang="en-GB" noProof="0" dirty="0"/>
          </a:p>
          <a:p>
            <a:r>
              <a:rPr lang="en-GB" noProof="0" dirty="0"/>
              <a:t>Q1-Q2 2019 – The second phase for collecting MVP suggestions</a:t>
            </a:r>
          </a:p>
          <a:p>
            <a:endParaRPr lang="en-GB" noProof="0" dirty="0"/>
          </a:p>
          <a:p>
            <a:pPr lvl="1"/>
            <a:r>
              <a:rPr lang="en-GB" dirty="0"/>
              <a:t>Collecting new suggestions from students in pilots, mainly via Google Form</a:t>
            </a:r>
          </a:p>
          <a:p>
            <a:pPr lvl="1"/>
            <a:r>
              <a:rPr lang="en-GB" dirty="0"/>
              <a:t>Some improvements to be reported at the project review in spring</a:t>
            </a:r>
          </a:p>
          <a:p>
            <a:pPr lvl="1"/>
            <a:r>
              <a:rPr lang="en-GB" noProof="0" dirty="0"/>
              <a:t>More improvements to be reported in June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6376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Quality Assurance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Testing activities recently launched for:</a:t>
            </a:r>
          </a:p>
          <a:p>
            <a:endParaRPr lang="en-GB" dirty="0"/>
          </a:p>
          <a:p>
            <a:pPr lvl="1"/>
            <a:r>
              <a:rPr lang="en-GB" dirty="0"/>
              <a:t>The upgrades of Moodle</a:t>
            </a:r>
          </a:p>
          <a:p>
            <a:pPr lvl="1"/>
            <a:r>
              <a:rPr lang="en-GB" dirty="0" err="1"/>
              <a:t>Poddium</a:t>
            </a:r>
            <a:r>
              <a:rPr lang="en-GB" dirty="0"/>
              <a:t> (PR) now available as standalone tool</a:t>
            </a:r>
          </a:p>
          <a:p>
            <a:pPr lvl="1"/>
            <a:r>
              <a:rPr lang="en-GB" dirty="0" err="1"/>
              <a:t>EduOER</a:t>
            </a:r>
            <a:r>
              <a:rPr lang="en-GB" dirty="0"/>
              <a:t> Android App</a:t>
            </a: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15231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1554</TotalTime>
  <Words>281</Words>
  <Application>Microsoft Macintosh PowerPoint</Application>
  <PresentationFormat>Widescreen</PresentationFormat>
  <Paragraphs>80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Wingdings</vt:lpstr>
      <vt:lpstr>Tema do Office</vt:lpstr>
      <vt:lpstr>WP7. Pilot coordination and continuous risk assessment</vt:lpstr>
      <vt:lpstr>D7.3:  Report on the large-scale pilot services, essential features and their improvements</vt:lpstr>
      <vt:lpstr>Pilot Progress</vt:lpstr>
      <vt:lpstr>Minimum Viable Product</vt:lpstr>
      <vt:lpstr>Quality Assurance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Casper Dreef</cp:lastModifiedBy>
  <cp:revision>182</cp:revision>
  <dcterms:created xsi:type="dcterms:W3CDTF">2018-07-29T15:45:07Z</dcterms:created>
  <dcterms:modified xsi:type="dcterms:W3CDTF">2019-01-24T08:56:49Z</dcterms:modified>
</cp:coreProperties>
</file>