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handoutMasterIdLst>
    <p:handoutMasterId r:id="rId6"/>
  </p:handoutMasterIdLst>
  <p:sldIdLst>
    <p:sldId id="295" r:id="rId2"/>
    <p:sldId id="386" r:id="rId3"/>
    <p:sldId id="382" r:id="rId4"/>
  </p:sldIdLst>
  <p:sldSz cx="12192000" cy="6858000"/>
  <p:notesSz cx="6858000" cy="915352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29" autoAdjust="0"/>
    <p:restoredTop sz="74586" autoAdjust="0"/>
  </p:normalViewPr>
  <p:slideViewPr>
    <p:cSldViewPr snapToGrid="0" snapToObjects="1">
      <p:cViewPr varScale="1">
        <p:scale>
          <a:sx n="88" d="100"/>
          <a:sy n="88" d="100"/>
        </p:scale>
        <p:origin x="1624" y="17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5" d="100"/>
          <a:sy n="85" d="100"/>
        </p:scale>
        <p:origin x="-3138" y="-90"/>
      </p:cViewPr>
      <p:guideLst>
        <p:guide orient="horz" pos="288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5FAF01-109C-4245-83D8-6E59E8FDFDFB}" type="datetimeFigureOut">
              <a:rPr lang="en-US" smtClean="0"/>
              <a:t>1/23/19</a:t>
            </a:fld>
            <a:endParaRPr lang="en-US"/>
          </a:p>
        </p:txBody>
      </p:sp>
      <p:sp>
        <p:nvSpPr>
          <p:cNvPr id="4" name="Footer Placeholder 3"/>
          <p:cNvSpPr>
            <a:spLocks noGrp="1"/>
          </p:cNvSpPr>
          <p:nvPr>
            <p:ph type="ftr" sz="quarter" idx="2"/>
          </p:nvPr>
        </p:nvSpPr>
        <p:spPr>
          <a:xfrm>
            <a:off x="0" y="8694738"/>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94738"/>
            <a:ext cx="2971800" cy="457200"/>
          </a:xfrm>
          <a:prstGeom prst="rect">
            <a:avLst/>
          </a:prstGeom>
        </p:spPr>
        <p:txBody>
          <a:bodyPr vert="horz" lIns="91440" tIns="45720" rIns="91440" bIns="45720" rtlCol="0" anchor="b"/>
          <a:lstStyle>
            <a:lvl1pPr algn="r">
              <a:defRPr sz="1200"/>
            </a:lvl1pPr>
          </a:lstStyle>
          <a:p>
            <a:fld id="{7950091B-9A66-4D98-911B-65C81C2EBFC4}" type="slidenum">
              <a:rPr lang="en-US" smtClean="0"/>
              <a:t>‹#›</a:t>
            </a:fld>
            <a:endParaRPr lang="en-US"/>
          </a:p>
        </p:txBody>
      </p:sp>
    </p:spTree>
    <p:extLst>
      <p:ext uri="{BB962C8B-B14F-4D97-AF65-F5344CB8AC3E}">
        <p14:creationId xmlns:p14="http://schemas.microsoft.com/office/powerpoint/2010/main" val="1066502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926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9266"/>
          </a:xfrm>
          <a:prstGeom prst="rect">
            <a:avLst/>
          </a:prstGeom>
        </p:spPr>
        <p:txBody>
          <a:bodyPr vert="horz" lIns="91440" tIns="45720" rIns="91440" bIns="45720" rtlCol="0"/>
          <a:lstStyle>
            <a:lvl1pPr algn="r">
              <a:defRPr sz="1200"/>
            </a:lvl1pPr>
          </a:lstStyle>
          <a:p>
            <a:fld id="{10E112A7-8DCB-154A-80A4-D30D8E5B3585}" type="datetimeFigureOut">
              <a:rPr lang="pt-BR" smtClean="0"/>
              <a:t>23/01/2019</a:t>
            </a:fld>
            <a:endParaRPr lang="pt-BR"/>
          </a:p>
        </p:txBody>
      </p:sp>
      <p:sp>
        <p:nvSpPr>
          <p:cNvPr id="4" name="Espaço Reservado para Imagem de Slide 3"/>
          <p:cNvSpPr>
            <a:spLocks noGrp="1" noRot="1" noChangeAspect="1"/>
          </p:cNvSpPr>
          <p:nvPr>
            <p:ph type="sldImg" idx="2"/>
          </p:nvPr>
        </p:nvSpPr>
        <p:spPr>
          <a:xfrm>
            <a:off x="682625" y="1144588"/>
            <a:ext cx="5492750" cy="308927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5134"/>
            <a:ext cx="5486400" cy="3604200"/>
          </a:xfrm>
          <a:prstGeom prst="rect">
            <a:avLst/>
          </a:prstGeom>
        </p:spPr>
        <p:txBody>
          <a:bodyPr vert="horz" lIns="91440" tIns="45720" rIns="91440" bIns="45720" rtlCol="0"/>
          <a:lstStyle/>
          <a:p>
            <a:pPr lvl="0"/>
            <a:r>
              <a:rPr lang="pt-PT"/>
              <a:t>Clique para editar os estilos de texto mestres</a:t>
            </a:r>
          </a:p>
          <a:p>
            <a:pPr lvl="1"/>
            <a:r>
              <a:rPr lang="pt-PT"/>
              <a:t>Segundo nível</a:t>
            </a:r>
          </a:p>
          <a:p>
            <a:pPr lvl="2"/>
            <a:r>
              <a:rPr lang="pt-PT"/>
              <a:t>Terceiro nível</a:t>
            </a:r>
          </a:p>
          <a:p>
            <a:pPr lvl="3"/>
            <a:r>
              <a:rPr lang="pt-PT"/>
              <a:t>Quarto nível</a:t>
            </a:r>
          </a:p>
          <a:p>
            <a:pPr lvl="4"/>
            <a:r>
              <a:rPr lang="pt-PT"/>
              <a:t>Quinto nível</a:t>
            </a:r>
            <a:endParaRPr lang="pt-BR"/>
          </a:p>
        </p:txBody>
      </p:sp>
      <p:sp>
        <p:nvSpPr>
          <p:cNvPr id="6" name="Espaço Reservado para Rodapé 5"/>
          <p:cNvSpPr>
            <a:spLocks noGrp="1"/>
          </p:cNvSpPr>
          <p:nvPr>
            <p:ph type="ftr" sz="quarter" idx="4"/>
          </p:nvPr>
        </p:nvSpPr>
        <p:spPr>
          <a:xfrm>
            <a:off x="0" y="8694261"/>
            <a:ext cx="2971800" cy="45926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94261"/>
            <a:ext cx="2971800" cy="459265"/>
          </a:xfrm>
          <a:prstGeom prst="rect">
            <a:avLst/>
          </a:prstGeom>
        </p:spPr>
        <p:txBody>
          <a:bodyPr vert="horz" lIns="91440" tIns="45720" rIns="91440" bIns="45720" rtlCol="0" anchor="b"/>
          <a:lstStyle>
            <a:lvl1pPr algn="r">
              <a:defRPr sz="1200"/>
            </a:lvl1pPr>
          </a:lstStyle>
          <a:p>
            <a:fld id="{BE90B8E5-A43C-A74B-A58B-69A8D5F8EC59}" type="slidenum">
              <a:rPr lang="pt-BR" smtClean="0"/>
              <a:t>‹#›</a:t>
            </a:fld>
            <a:endParaRPr lang="pt-BR"/>
          </a:p>
        </p:txBody>
      </p:sp>
    </p:spTree>
    <p:extLst>
      <p:ext uri="{BB962C8B-B14F-4D97-AF65-F5344CB8AC3E}">
        <p14:creationId xmlns:p14="http://schemas.microsoft.com/office/powerpoint/2010/main" val="2185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1</a:t>
            </a:fld>
            <a:endParaRPr lang="pt-BR"/>
          </a:p>
        </p:txBody>
      </p:sp>
    </p:spTree>
    <p:extLst>
      <p:ext uri="{BB962C8B-B14F-4D97-AF65-F5344CB8AC3E}">
        <p14:creationId xmlns:p14="http://schemas.microsoft.com/office/powerpoint/2010/main" val="259798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D2.3:</a:t>
            </a:r>
          </a:p>
          <a:p>
            <a:r>
              <a:rPr lang="en-GB" dirty="0"/>
              <a:t>The document was sent to the Technical Writer last week. WP2 should get it back this week. Meanwhile, we are trying to improve the future planning part, therefore we count on the inputs from our partners regarding which activities they plan to implement locally (national level) and which project level activities they can contribute to. Deadline for this is </a:t>
            </a:r>
            <a:r>
              <a:rPr lang="en-GB" dirty="0" err="1"/>
              <a:t>EoB</a:t>
            </a:r>
            <a:r>
              <a:rPr lang="en-GB" dirty="0"/>
              <a:t> 24 January. This is very important, the reviewers want to get an idea about what we are planning.</a:t>
            </a:r>
          </a:p>
          <a:p>
            <a:endParaRPr lang="en-GB" dirty="0"/>
          </a:p>
          <a:p>
            <a:r>
              <a:rPr lang="en-GB" dirty="0"/>
              <a:t>Website improvement efforts:</a:t>
            </a:r>
          </a:p>
          <a:p>
            <a:r>
              <a:rPr lang="en-GB" dirty="0"/>
              <a:t>In order to improve the website we introduced two tools. Please use them: bug report (for internal use) and usability test (external use). Please ask teachers, students, people who are not familiar with the project to conduct this test so we can improve the website based on their feedback.</a:t>
            </a:r>
          </a:p>
        </p:txBody>
      </p:sp>
      <p:sp>
        <p:nvSpPr>
          <p:cNvPr id="4" name="Slide Number Placeholder 3"/>
          <p:cNvSpPr>
            <a:spLocks noGrp="1"/>
          </p:cNvSpPr>
          <p:nvPr>
            <p:ph type="sldNum" sz="quarter" idx="5"/>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354680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let WP2 know if you are planning to submit a proposal to a conference/event. In the above mentioned link you can find sheets dedicated to local and to international events. Please make sure you provide input regarding your local session with teacher, as this table will be used by Michal for his  WP7 reports.</a:t>
            </a:r>
          </a:p>
          <a:p>
            <a:endParaRPr lang="en-GB" dirty="0"/>
          </a:p>
          <a:p>
            <a:r>
              <a:rPr lang="en-GB" dirty="0"/>
              <a:t>We are trying to improve our social media presence by creating more content. Please provide input so we can make our feed more colourful.</a:t>
            </a:r>
          </a:p>
        </p:txBody>
      </p:sp>
      <p:sp>
        <p:nvSpPr>
          <p:cNvPr id="4" name="Slide Number Placeholder 3"/>
          <p:cNvSpPr>
            <a:spLocks noGrp="1"/>
          </p:cNvSpPr>
          <p:nvPr>
            <p:ph type="sldNum" sz="quarter" idx="5"/>
          </p:nvPr>
        </p:nvSpPr>
        <p:spPr/>
        <p:txBody>
          <a:bodyPr/>
          <a:lstStyle/>
          <a:p>
            <a:fld id="{BE90B8E5-A43C-A74B-A58B-69A8D5F8EC59}" type="slidenum">
              <a:rPr lang="pt-BR" smtClean="0"/>
              <a:t>3</a:t>
            </a:fld>
            <a:endParaRPr lang="pt-BR"/>
          </a:p>
        </p:txBody>
      </p:sp>
    </p:spTree>
    <p:extLst>
      <p:ext uri="{BB962C8B-B14F-4D97-AF65-F5344CB8AC3E}">
        <p14:creationId xmlns:p14="http://schemas.microsoft.com/office/powerpoint/2010/main" val="1337811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b="0" i="0">
                <a:latin typeface="Raleway" charset="0"/>
                <a:ea typeface="Raleway" charset="0"/>
                <a:cs typeface="Raleway" charset="0"/>
              </a:defRPr>
            </a:lvl1pPr>
          </a:lstStyle>
          <a:p>
            <a:r>
              <a:rPr lang="en-US"/>
              <a:t>Click to edit Master title style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Light" charset="0"/>
                <a:ea typeface="Raleway Light" charset="0"/>
                <a:cs typeface="Raleway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56BF32B5-9FDC-084C-959C-E0B28DF4D338}" type="datetime1">
              <a:rPr lang="pt-PT" smtClean="0"/>
              <a:t>23/01/19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90F7860D-9A00-214A-9698-1763DF796D95}" type="datetime1">
              <a:rPr lang="pt-PT" smtClean="0"/>
              <a:t>23/01/19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Espaço Reservado para Data 4"/>
          <p:cNvSpPr>
            <a:spLocks noGrp="1"/>
          </p:cNvSpPr>
          <p:nvPr>
            <p:ph type="dt" sz="half" idx="10"/>
          </p:nvPr>
        </p:nvSpPr>
        <p:spPr/>
        <p:txBody>
          <a:bodyPr/>
          <a:lstStyle/>
          <a:p>
            <a:fld id="{063C212D-0341-E446-9428-5FCFC250F2FA}" type="datetime1">
              <a:rPr lang="pt-PT" smtClean="0"/>
              <a:t>23/01/19</a:t>
            </a:fld>
            <a:endParaRPr lang="pt-BR"/>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23/01/2019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464952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6098544B-CA22-084E-9035-86205FF8F7B9}" type="datetime1">
              <a:rPr lang="pt-PT" smtClean="0"/>
              <a:t>23/01/19</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p:txStyles>
    <p:title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aleway Light" charset="0"/>
          <a:ea typeface="Raleway Light" charset="0"/>
          <a:cs typeface="Raleway Light"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cs.google.com/document/d/1NTRCnPN0sFa5ROglHOnJXZ20vD6KFnXwSmiYpG6nx5g/edit?usp=sharin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spreadsheets/d/1sbdofqggjqn2uyM_1a1ZmchNXCLjW3rAq3UNK3mW0XE/edit?usp=shar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24/01/2019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a:t>
            </a:fld>
            <a:endParaRPr lang="en-GB" dirty="0"/>
          </a:p>
        </p:txBody>
      </p:sp>
    </p:spTree>
    <p:extLst>
      <p:ext uri="{BB962C8B-B14F-4D97-AF65-F5344CB8AC3E}">
        <p14:creationId xmlns:p14="http://schemas.microsoft.com/office/powerpoint/2010/main" val="328446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23/01/2019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2</a:t>
            </a:fld>
            <a:endParaRPr lang="en-GB"/>
          </a:p>
        </p:txBody>
      </p:sp>
      <p:sp>
        <p:nvSpPr>
          <p:cNvPr id="5" name="TextBox 4"/>
          <p:cNvSpPr txBox="1"/>
          <p:nvPr/>
        </p:nvSpPr>
        <p:spPr>
          <a:xfrm>
            <a:off x="268514" y="1116359"/>
            <a:ext cx="11654971" cy="5293757"/>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panose="020B0604020202020204" pitchFamily="34" charset="0"/>
              <a:buChar char="•"/>
            </a:pPr>
            <a:r>
              <a:rPr lang="en-US" sz="3200" b="1" dirty="0">
                <a:latin typeface="Raleway" panose="020B0503030101060003" pitchFamily="34" charset="77"/>
              </a:rPr>
              <a:t>D2.3 </a:t>
            </a:r>
            <a:r>
              <a:rPr lang="en-US" sz="3200" dirty="0">
                <a:latin typeface="Raleway" panose="020B0503030101060003" pitchFamily="34" charset="77"/>
              </a:rPr>
              <a:t>: sent to the Technical Writers, it is due for submission by the end of January. </a:t>
            </a:r>
          </a:p>
          <a:p>
            <a:pPr marL="1371600" lvl="2" indent="-457200">
              <a:buFont typeface="Arial" panose="020B0604020202020204" pitchFamily="34" charset="0"/>
              <a:buChar char="•"/>
            </a:pPr>
            <a:r>
              <a:rPr lang="en-US" sz="3200" dirty="0">
                <a:latin typeface="Raleway" panose="020B0503030101060003" pitchFamily="34" charset="77"/>
              </a:rPr>
              <a:t>Input by partner needed regarding you’re here </a:t>
            </a:r>
            <a:r>
              <a:rPr lang="en-US" sz="3200" b="1" dirty="0">
                <a:latin typeface="Raleway" panose="020B0503030101060003" pitchFamily="34" charset="77"/>
              </a:rPr>
              <a:t>ASAP</a:t>
            </a:r>
            <a:r>
              <a:rPr lang="en-US" sz="3200" dirty="0">
                <a:latin typeface="Raleway" panose="020B0503030101060003" pitchFamily="34" charset="77"/>
              </a:rPr>
              <a:t>: </a:t>
            </a:r>
            <a:r>
              <a:rPr lang="en-US" sz="3200" dirty="0">
                <a:latin typeface="Raleway" panose="020B0503030101060003" pitchFamily="34" charset="77"/>
                <a:hlinkClick r:id="rId3"/>
              </a:rPr>
              <a:t>https://docs.google.com/document/d/1NTRCnPN0sFa5ROglHOnJXZ20vD6KFnXwSmiYpG6nx5g/edit?usp=sharing</a:t>
            </a:r>
            <a:r>
              <a:rPr lang="en-US" sz="3200" dirty="0">
                <a:latin typeface="Raleway" panose="020B0503030101060003" pitchFamily="34" charset="77"/>
              </a:rPr>
              <a:t> </a:t>
            </a:r>
          </a:p>
          <a:p>
            <a:pPr marL="914400" lvl="1" indent="-457200">
              <a:buFont typeface="Arial" panose="020B0604020202020204" pitchFamily="34" charset="0"/>
              <a:buChar char="•"/>
            </a:pPr>
            <a:r>
              <a:rPr lang="en-US" sz="3200" dirty="0">
                <a:latin typeface="Raleway" panose="020B0503030101060003" pitchFamily="34" charset="77"/>
              </a:rPr>
              <a:t>Help us get </a:t>
            </a:r>
            <a:r>
              <a:rPr lang="en-US" sz="3200" b="1" dirty="0">
                <a:latin typeface="Raleway" panose="020B0503030101060003" pitchFamily="34" charset="77"/>
              </a:rPr>
              <a:t>feedback about the website! </a:t>
            </a:r>
            <a:r>
              <a:rPr lang="en-US" sz="3200" dirty="0">
                <a:latin typeface="Raleway" panose="020B0503030101060003" pitchFamily="34" charset="77"/>
              </a:rPr>
              <a:t>Usability test and bug report https://</a:t>
            </a:r>
            <a:r>
              <a:rPr lang="en-US" sz="3200" dirty="0" err="1">
                <a:latin typeface="Raleway" panose="020B0503030101060003" pitchFamily="34" charset="77"/>
              </a:rPr>
              <a:t>trello.com</a:t>
            </a:r>
            <a:r>
              <a:rPr lang="en-US" sz="3200" dirty="0">
                <a:latin typeface="Raleway" panose="020B0503030101060003" pitchFamily="34" charset="77"/>
              </a:rPr>
              <a:t>/c/iVcqKvQ8/89-up2u-website-development-usability-test-and-bug-report</a:t>
            </a:r>
          </a:p>
        </p:txBody>
      </p:sp>
      <p:sp>
        <p:nvSpPr>
          <p:cNvPr id="6" name="TextBox 5"/>
          <p:cNvSpPr txBox="1"/>
          <p:nvPr/>
        </p:nvSpPr>
        <p:spPr>
          <a:xfrm>
            <a:off x="1509031" y="462238"/>
            <a:ext cx="7223125" cy="707886"/>
          </a:xfrm>
          <a:prstGeom prst="rect">
            <a:avLst/>
          </a:prstGeom>
          <a:noFill/>
        </p:spPr>
        <p:txBody>
          <a:bodyPr wrap="square" rtlCol="0">
            <a:spAutoFit/>
          </a:bodyPr>
          <a:lstStyle/>
          <a:p>
            <a:r>
              <a:rPr lang="en-US" sz="4000" b="1" dirty="0">
                <a:latin typeface="Raleway" panose="020B0503030101060003" pitchFamily="34" charset="77"/>
              </a:rPr>
              <a:t>Ongoing tasks</a:t>
            </a:r>
          </a:p>
        </p:txBody>
      </p:sp>
    </p:spTree>
    <p:extLst>
      <p:ext uri="{BB962C8B-B14F-4D97-AF65-F5344CB8AC3E}">
        <p14:creationId xmlns:p14="http://schemas.microsoft.com/office/powerpoint/2010/main" val="333133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23/01/2019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3</a:t>
            </a:fld>
            <a:endParaRPr lang="en-GB"/>
          </a:p>
        </p:txBody>
      </p:sp>
      <p:sp>
        <p:nvSpPr>
          <p:cNvPr id="5" name="TextBox 4"/>
          <p:cNvSpPr txBox="1"/>
          <p:nvPr/>
        </p:nvSpPr>
        <p:spPr>
          <a:xfrm>
            <a:off x="174171" y="1123523"/>
            <a:ext cx="11350171" cy="7263527"/>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200" dirty="0">
                <a:latin typeface="Raleway" panose="020B0503030101060003" pitchFamily="34" charset="77"/>
              </a:rPr>
              <a:t>Don’t forget to share information about your local and international events:</a:t>
            </a:r>
          </a:p>
          <a:p>
            <a:pPr marL="914400" lvl="1" indent="-457200" algn="just">
              <a:buFont typeface="Arial" panose="020B0604020202020204" pitchFamily="34" charset="0"/>
              <a:buChar char="•"/>
            </a:pPr>
            <a:r>
              <a:rPr lang="en-US" sz="3200" dirty="0">
                <a:latin typeface="Raleway" panose="020B0503030101060003" pitchFamily="34" charset="77"/>
                <a:hlinkClick r:id="rId3"/>
              </a:rPr>
              <a:t>https://docs.google.com/spreadsheets/d/1sbdofqggjqn2uyM_1a1ZmchNXCLjW3rAq3UNK3mW0XE/edit?usp=sharing</a:t>
            </a:r>
            <a:r>
              <a:rPr lang="en-US" sz="3200" dirty="0">
                <a:latin typeface="Raleway" panose="020B0503030101060003" pitchFamily="34" charset="77"/>
              </a:rPr>
              <a:t> </a:t>
            </a:r>
          </a:p>
          <a:p>
            <a:pPr marL="914400" lvl="1" indent="-457200" algn="just">
              <a:buFont typeface="Arial" panose="020B0604020202020204" pitchFamily="34" charset="0"/>
              <a:buChar char="•"/>
            </a:pPr>
            <a:r>
              <a:rPr lang="en-US" sz="3200" b="1" dirty="0">
                <a:latin typeface="Raleway" panose="020B0503030101060003" pitchFamily="34" charset="77"/>
              </a:rPr>
              <a:t>EDULEARN19 </a:t>
            </a:r>
            <a:r>
              <a:rPr lang="en-US" sz="3200" dirty="0">
                <a:latin typeface="Raleway" panose="020B0503030101060003" pitchFamily="34" charset="77"/>
              </a:rPr>
              <a:t>submission deadline: </a:t>
            </a:r>
            <a:r>
              <a:rPr lang="en-US" sz="3200" b="1" dirty="0">
                <a:solidFill>
                  <a:srgbClr val="FF0000"/>
                </a:solidFill>
                <a:latin typeface="Raleway" panose="020B0503030101060003" pitchFamily="34" charset="77"/>
              </a:rPr>
              <a:t>21 March 2019</a:t>
            </a:r>
          </a:p>
          <a:p>
            <a:pPr marL="914400" lvl="1" indent="-457200" algn="just">
              <a:buFont typeface="Arial" panose="020B0604020202020204" pitchFamily="34" charset="0"/>
              <a:buChar char="•"/>
            </a:pPr>
            <a:r>
              <a:rPr lang="en-US" sz="3200" dirty="0">
                <a:latin typeface="Raleway" panose="020B0503030101060003" pitchFamily="34" charset="77"/>
              </a:rPr>
              <a:t>Let us know if you have </a:t>
            </a:r>
            <a:r>
              <a:rPr lang="en-US" sz="3200" b="1" dirty="0">
                <a:latin typeface="Raleway" panose="020B0503030101060003" pitchFamily="34" charset="77"/>
              </a:rPr>
              <a:t>social media post or new item </a:t>
            </a:r>
            <a:r>
              <a:rPr lang="en-US" sz="3200" dirty="0">
                <a:latin typeface="Raleway" panose="020B0503030101060003" pitchFamily="34" charset="77"/>
              </a:rPr>
              <a:t>ideas!</a:t>
            </a:r>
          </a:p>
          <a:p>
            <a:pPr marL="914400" lvl="1" indent="-457200" algn="just">
              <a:buFont typeface="Arial" panose="020B0604020202020204" pitchFamily="34" charset="0"/>
              <a:buChar char="•"/>
            </a:pPr>
            <a:r>
              <a:rPr lang="en-US" sz="3200" dirty="0">
                <a:latin typeface="Raleway" panose="020B0503030101060003" pitchFamily="34" charset="77"/>
              </a:rPr>
              <a:t>Next WP2 </a:t>
            </a:r>
            <a:r>
              <a:rPr lang="en-US" sz="3200" dirty="0" err="1">
                <a:latin typeface="Raleway" panose="020B0503030101060003" pitchFamily="34" charset="77"/>
              </a:rPr>
              <a:t>mtg</a:t>
            </a:r>
            <a:r>
              <a:rPr lang="en-US" sz="3200" dirty="0">
                <a:latin typeface="Raleway" panose="020B0503030101060003" pitchFamily="34" charset="77"/>
              </a:rPr>
              <a:t>: </a:t>
            </a:r>
            <a:r>
              <a:rPr lang="en-US" sz="3200" b="1" dirty="0">
                <a:latin typeface="Raleway" panose="020B0503030101060003" pitchFamily="34" charset="77"/>
              </a:rPr>
              <a:t>25 January 2019 12:00 CET</a:t>
            </a:r>
          </a:p>
          <a:p>
            <a:pPr marL="1371600" lvl="2" indent="-457200" algn="just">
              <a:buFont typeface="Arial" panose="020B0604020202020204" pitchFamily="34" charset="0"/>
              <a:buChar char="•"/>
            </a:pPr>
            <a:r>
              <a:rPr lang="en-US" sz="3200" dirty="0">
                <a:latin typeface="Raleway" panose="020B0503030101060003" pitchFamily="34" charset="77"/>
              </a:rPr>
              <a:t>Zoom: </a:t>
            </a:r>
            <a:r>
              <a:rPr lang="hu-HU" sz="2400" dirty="0">
                <a:latin typeface="Raleway" panose="020B0503030101060003" pitchFamily="34" charset="77"/>
              </a:rPr>
              <a:t>https://</a:t>
            </a:r>
            <a:r>
              <a:rPr lang="hu-HU" sz="2400" dirty="0" err="1">
                <a:latin typeface="Raleway" panose="020B0503030101060003" pitchFamily="34" charset="77"/>
              </a:rPr>
              <a:t>videoconf-colibri.zoom.us</a:t>
            </a:r>
            <a:r>
              <a:rPr lang="hu-HU" sz="2400" dirty="0">
                <a:latin typeface="Raleway" panose="020B0503030101060003" pitchFamily="34" charset="77"/>
              </a:rPr>
              <a:t>/j/693659865</a:t>
            </a:r>
            <a:endParaRPr lang="en-US" sz="2400" dirty="0">
              <a:latin typeface="Raleway" panose="020B0503030101060003" pitchFamily="34" charset="77"/>
            </a:endParaRPr>
          </a:p>
          <a:p>
            <a:pPr lvl="1" algn="just"/>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2638931535"/>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BDAD039-9054-A14C-B7D6-F56BE8E36D71}" vid="{0318ED6E-CD28-474F-B829-C0A5D44CA0A5}"/>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UP2U_Template</Template>
  <TotalTime>11346</TotalTime>
  <Words>402</Words>
  <Application>Microsoft Macintosh PowerPoint</Application>
  <PresentationFormat>Widescreen</PresentationFormat>
  <Paragraphs>36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Raleway</vt:lpstr>
      <vt:lpstr>Raleway Light</vt:lpstr>
      <vt:lpstr>Tema do Office</vt:lpstr>
      <vt:lpstr>Up2U   monthly webinar WP2</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Up2U</dc:title>
  <dc:creator>szegedi</dc:creator>
  <cp:lastModifiedBy>Barbara Tóth</cp:lastModifiedBy>
  <cp:revision>133</cp:revision>
  <cp:lastPrinted>2017-11-01T09:06:49Z</cp:lastPrinted>
  <dcterms:created xsi:type="dcterms:W3CDTF">2017-02-14T14:29:43Z</dcterms:created>
  <dcterms:modified xsi:type="dcterms:W3CDTF">2019-01-23T07:49:54Z</dcterms:modified>
</cp:coreProperties>
</file>