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70" r:id="rId3"/>
    <p:sldId id="272" r:id="rId4"/>
    <p:sldId id="275" r:id="rId5"/>
    <p:sldId id="273" r:id="rId6"/>
    <p:sldId id="268" r:id="rId7"/>
    <p:sldId id="27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35" autoAdjust="0"/>
  </p:normalViewPr>
  <p:slideViewPr>
    <p:cSldViewPr>
      <p:cViewPr varScale="1">
        <p:scale>
          <a:sx n="57" d="100"/>
          <a:sy n="57" d="100"/>
        </p:scale>
        <p:origin x="1544" y="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8DDDF-54A5-492A-8A0F-E141E1BECEE3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BE8BB-6049-465C-A4B3-708A5DD22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62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381" cy="4114795"/>
          </a:xfrm>
          <a:prstGeom prst="rect">
            <a:avLst/>
          </a:prstGeom>
          <a:noFill/>
          <a:ln>
            <a:noFill/>
          </a:ln>
        </p:spPr>
        <p:txBody>
          <a:bodyPr lIns="82045" tIns="82045" rIns="82045" bIns="82045" anchor="ctr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ABE8BB-6049-465C-A4B3-708A5DD224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21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ABE8BB-6049-465C-A4B3-708A5DD224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09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ABE8BB-6049-465C-A4B3-708A5DD224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51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ABE8BB-6049-465C-A4B3-708A5DD2247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53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58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09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9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Shape 6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884368" y="0"/>
            <a:ext cx="1259422" cy="764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68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8851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4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Shape 6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740352" y="0"/>
            <a:ext cx="1403438" cy="836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579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3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0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1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495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46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7076B-8445-4CBC-80D5-9076F1E072D5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6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ilias.karabasis@netmode.ntua.gr" TargetMode="External"/><Relationship Id="rId5" Type="http://schemas.openxmlformats.org/officeDocument/2006/relationships/hyperlink" Target="mailto:mary@netmode.ntua.gr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/>
        </p:nvSpPr>
        <p:spPr>
          <a:xfrm>
            <a:off x="71608" y="879679"/>
            <a:ext cx="8811300" cy="157555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4800" b="1" dirty="0">
                <a:latin typeface="Calibri" pitchFamily="34" charset="0"/>
                <a:cs typeface="Calibri" pitchFamily="34" charset="0"/>
              </a:rPr>
              <a:t>Subject Matter Committee</a:t>
            </a:r>
          </a:p>
          <a:p>
            <a:pPr lvl="0" algn="ctr">
              <a:buSzPct val="25000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26 February, 2019</a:t>
            </a:r>
            <a:endParaRPr lang="el-GR" sz="24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Webinar – Up2U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7" name="Shape 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12360" y="0"/>
            <a:ext cx="1331430" cy="764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Shape 70"/>
          <p:cNvSpPr txBox="1"/>
          <p:nvPr/>
        </p:nvSpPr>
        <p:spPr>
          <a:xfrm>
            <a:off x="395536" y="5013176"/>
            <a:ext cx="8532440" cy="83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Mary Grammatikou</a:t>
            </a:r>
          </a:p>
          <a:p>
            <a:pPr lvl="0" algn="ctr">
              <a:buSzPct val="25000"/>
            </a:pPr>
            <a:r>
              <a:rPr lang="en-US" sz="2000" b="1" dirty="0">
                <a:latin typeface="Calibri" pitchFamily="34" charset="0"/>
                <a:cs typeface="Calibri" pitchFamily="34" charset="0"/>
                <a:hlinkClick r:id="rId5"/>
              </a:rPr>
              <a:t>mary@netmode.ntua.gr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 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2400" b="1" u="sng" dirty="0">
              <a:solidFill>
                <a:schemeClr val="hlink"/>
              </a:solidFill>
              <a:latin typeface="Calibri" pitchFamily="34" charset="0"/>
              <a:ea typeface="Calibri"/>
              <a:cs typeface="Calibri" pitchFamily="34" charset="0"/>
              <a:sym typeface="Calibri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044373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Subject Matter Committee Communications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3882753"/>
          </a:xfrm>
        </p:spPr>
        <p:txBody>
          <a:bodyPr>
            <a:normAutofit/>
          </a:bodyPr>
          <a:lstStyle/>
          <a:p>
            <a:r>
              <a:rPr lang="en-US" sz="2800" dirty="0"/>
              <a:t>The SMC invited national SMC coordinators to the main SMC meetings to:</a:t>
            </a:r>
          </a:p>
          <a:p>
            <a:pPr lvl="1"/>
            <a:r>
              <a:rPr lang="en-US" sz="2400" dirty="0"/>
              <a:t>Improve the communication among different pilot countries</a:t>
            </a:r>
          </a:p>
          <a:p>
            <a:pPr lvl="1"/>
            <a:r>
              <a:rPr lang="en-US" sz="2400" dirty="0"/>
              <a:t>Improve the communication between the main SMC and pilot communities</a:t>
            </a:r>
          </a:p>
          <a:p>
            <a:pPr lvl="1"/>
            <a:r>
              <a:rPr lang="en-US" sz="2400" dirty="0"/>
              <a:t>Receive real feedback from the national pedagogy communities</a:t>
            </a:r>
          </a:p>
          <a:p>
            <a:pPr lvl="1"/>
            <a:r>
              <a:rPr lang="en-US" sz="2400" dirty="0"/>
              <a:t>Participate and support  the local activities </a:t>
            </a:r>
          </a:p>
          <a:p>
            <a:pPr lvl="1"/>
            <a:endParaRPr lang="en-US" sz="2400" dirty="0"/>
          </a:p>
          <a:p>
            <a:pPr lvl="2"/>
            <a:endParaRPr lang="en-US" sz="2000" dirty="0"/>
          </a:p>
          <a:p>
            <a:pPr lvl="2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8493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646C5-45B4-4953-A8AB-5CC2FE09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7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SMC Meetings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41752-A369-4409-B137-D1BB9BCFC2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290892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One meeting of SMC in the reporting period</a:t>
            </a:r>
          </a:p>
          <a:p>
            <a:pPr lvl="1"/>
            <a:r>
              <a:rPr lang="en-US" dirty="0"/>
              <a:t>on 15</a:t>
            </a:r>
            <a:r>
              <a:rPr lang="en-US" baseline="30000" dirty="0"/>
              <a:t>th</a:t>
            </a:r>
            <a:r>
              <a:rPr lang="en-US" dirty="0"/>
              <a:t>  of February 2019</a:t>
            </a:r>
          </a:p>
          <a:p>
            <a:pPr lvl="1"/>
            <a:endParaRPr lang="en-US" dirty="0"/>
          </a:p>
          <a:p>
            <a:r>
              <a:rPr lang="en-US" dirty="0"/>
              <a:t>Several meetings of the national SMCs in local environments with teachers communities</a:t>
            </a:r>
          </a:p>
          <a:p>
            <a:pPr lvl="1"/>
            <a:r>
              <a:rPr lang="en-US" dirty="0"/>
              <a:t>These meetings were based on local needs </a:t>
            </a:r>
          </a:p>
          <a:p>
            <a:pPr marL="457200" lvl="1" indent="0"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500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84877-004F-49A3-A439-100B47F96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B9CDD-376E-4069-89E8-20FCE106C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en-US" dirty="0"/>
              <a:t>Mary Grammatikou (M.G.) (SMC coordinator)</a:t>
            </a:r>
          </a:p>
          <a:p>
            <a:pPr fontAlgn="base"/>
            <a:r>
              <a:rPr lang="en-US" dirty="0"/>
              <a:t>Stefano </a:t>
            </a:r>
            <a:r>
              <a:rPr lang="en-US" dirty="0" err="1"/>
              <a:t>Lariccia</a:t>
            </a:r>
            <a:r>
              <a:rPr lang="en-US" dirty="0"/>
              <a:t> (S.L.) (WP5 Coordinator)</a:t>
            </a:r>
          </a:p>
          <a:p>
            <a:pPr fontAlgn="base"/>
            <a:r>
              <a:rPr lang="en-US" dirty="0"/>
              <a:t>Ingrid Barth (I.B.) (TUA)</a:t>
            </a:r>
          </a:p>
          <a:p>
            <a:pPr fontAlgn="base"/>
            <a:r>
              <a:rPr lang="en-US" dirty="0"/>
              <a:t>Theodoros G. </a:t>
            </a:r>
            <a:r>
              <a:rPr lang="en-US" dirty="0" err="1"/>
              <a:t>Karounos</a:t>
            </a:r>
            <a:r>
              <a:rPr lang="en-US" dirty="0"/>
              <a:t> (T.K.) (Greece/NTUA)</a:t>
            </a:r>
          </a:p>
          <a:p>
            <a:pPr fontAlgn="base"/>
            <a:r>
              <a:rPr lang="en-US" dirty="0"/>
              <a:t>Katerina </a:t>
            </a:r>
            <a:r>
              <a:rPr lang="en-US" dirty="0" err="1"/>
              <a:t>Papakonstantinou</a:t>
            </a:r>
            <a:r>
              <a:rPr lang="en-US" dirty="0"/>
              <a:t> (K.P.) (Greece/GRNET)</a:t>
            </a:r>
          </a:p>
          <a:p>
            <a:pPr fontAlgn="base"/>
            <a:r>
              <a:rPr lang="en-US" dirty="0"/>
              <a:t>Panagiotis Angelopoulos (PA)  (Greek national SMC coordinator)</a:t>
            </a:r>
          </a:p>
          <a:p>
            <a:pPr fontAlgn="base"/>
            <a:r>
              <a:rPr lang="en-US" dirty="0"/>
              <a:t>Giovanni </a:t>
            </a:r>
            <a:r>
              <a:rPr lang="en-US" dirty="0" err="1"/>
              <a:t>Lariccia</a:t>
            </a:r>
            <a:r>
              <a:rPr lang="en-US" dirty="0"/>
              <a:t> (G.L.) (Italian SMC Coordinator)</a:t>
            </a:r>
          </a:p>
          <a:p>
            <a:pPr fontAlgn="base"/>
            <a:r>
              <a:rPr lang="en-US" dirty="0" err="1"/>
              <a:t>Csilla</a:t>
            </a:r>
            <a:r>
              <a:rPr lang="en-US" dirty="0"/>
              <a:t> </a:t>
            </a:r>
            <a:r>
              <a:rPr lang="en-US" dirty="0" err="1"/>
              <a:t>Gödri</a:t>
            </a:r>
            <a:r>
              <a:rPr lang="en-US" dirty="0"/>
              <a:t> (CG) (KIFÜ/Hungary SMC)</a:t>
            </a:r>
          </a:p>
          <a:p>
            <a:pPr fontAlgn="base"/>
            <a:r>
              <a:rPr lang="en-US" dirty="0"/>
              <a:t>Karolina </a:t>
            </a:r>
            <a:r>
              <a:rPr lang="en-US" dirty="0" err="1"/>
              <a:t>Antkowiak</a:t>
            </a:r>
            <a:r>
              <a:rPr lang="en-US" dirty="0"/>
              <a:t> (KA) (Poland SMC)</a:t>
            </a:r>
          </a:p>
          <a:p>
            <a:pPr fontAlgn="base"/>
            <a:r>
              <a:rPr lang="en-US" dirty="0" err="1"/>
              <a:t>Gytis</a:t>
            </a:r>
            <a:r>
              <a:rPr lang="en-US" dirty="0"/>
              <a:t> </a:t>
            </a:r>
            <a:r>
              <a:rPr lang="en-US" dirty="0" err="1"/>
              <a:t>Cibulskis</a:t>
            </a:r>
            <a:r>
              <a:rPr lang="en-US" dirty="0"/>
              <a:t> (GC) (Lithuania)</a:t>
            </a:r>
          </a:p>
          <a:p>
            <a:pPr fontAlgn="base"/>
            <a:r>
              <a:rPr lang="en-US" dirty="0" err="1"/>
              <a:t>Ausra</a:t>
            </a:r>
            <a:r>
              <a:rPr lang="en-US" dirty="0"/>
              <a:t> </a:t>
            </a:r>
            <a:r>
              <a:rPr lang="en-US" dirty="0" err="1"/>
              <a:t>Urbaityte</a:t>
            </a:r>
            <a:r>
              <a:rPr lang="en-US" dirty="0"/>
              <a:t> (AU) (Lithuania SMC) </a:t>
            </a:r>
          </a:p>
          <a:p>
            <a:pPr fontAlgn="base"/>
            <a:r>
              <a:rPr lang="en-US" dirty="0" err="1"/>
              <a:t>Stasele</a:t>
            </a:r>
            <a:r>
              <a:rPr lang="en-US" dirty="0"/>
              <a:t> </a:t>
            </a:r>
            <a:r>
              <a:rPr lang="en-US" dirty="0" err="1"/>
              <a:t>Riskiene</a:t>
            </a:r>
            <a:r>
              <a:rPr lang="en-US" dirty="0"/>
              <a:t> (SR) (Lithuania)</a:t>
            </a:r>
          </a:p>
          <a:p>
            <a:pPr fontAlgn="base"/>
            <a:r>
              <a:rPr lang="en-US" dirty="0" err="1"/>
              <a:t>Fatemi</a:t>
            </a:r>
            <a:r>
              <a:rPr lang="en-US" dirty="0"/>
              <a:t> Moghaddam (FM) (Germany SMC)</a:t>
            </a:r>
          </a:p>
          <a:p>
            <a:pPr fontAlgn="base"/>
            <a:r>
              <a:rPr lang="en-US" dirty="0"/>
              <a:t>Iván Otero (IO) (Spain SMC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402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A88A-3B82-4B50-A270-6F0477E37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Discussions in the last SMC meeting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58FAA-82ED-4513-9DBC-D1082DDCA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en-US" dirty="0"/>
              <a:t>Introduction of national SMCs coordinators to the SMC members</a:t>
            </a:r>
          </a:p>
          <a:p>
            <a:pPr fontAlgn="base"/>
            <a:r>
              <a:rPr lang="en-US" dirty="0"/>
              <a:t>Discussion on the Module 2 </a:t>
            </a:r>
          </a:p>
          <a:p>
            <a:pPr lvl="1" fontAlgn="base"/>
            <a:r>
              <a:rPr lang="en-US" dirty="0"/>
              <a:t>Preparation for course in the class with demos, presentations other... </a:t>
            </a:r>
          </a:p>
          <a:p>
            <a:pPr lvl="1" fontAlgn="base"/>
            <a:r>
              <a:rPr lang="en-US" dirty="0"/>
              <a:t>Discussion and comment on learning scenario</a:t>
            </a:r>
          </a:p>
          <a:p>
            <a:pPr lvl="1" fontAlgn="base"/>
            <a:r>
              <a:rPr lang="en-US" dirty="0"/>
              <a:t>Comment on the Greek invitation form for new schools</a:t>
            </a:r>
          </a:p>
          <a:p>
            <a:pPr lvl="1" fontAlgn="base"/>
            <a:r>
              <a:rPr lang="en-US" dirty="0"/>
              <a:t>Discussion on the pilot questionnaire to be distributed after the pilots’ completion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908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SMC </a:t>
            </a:r>
            <a:r>
              <a:rPr lang="en-US" b="1" dirty="0"/>
              <a:t>Next Steps 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38884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SMC will:</a:t>
            </a:r>
          </a:p>
          <a:p>
            <a:r>
              <a:rPr lang="en-US" sz="2400" dirty="0"/>
              <a:t>support </a:t>
            </a:r>
            <a:r>
              <a:rPr lang="en-US" sz="2400" b="1" dirty="0"/>
              <a:t>the online education </a:t>
            </a:r>
            <a:r>
              <a:rPr lang="en-US" sz="2400" dirty="0"/>
              <a:t>for the learning community</a:t>
            </a:r>
          </a:p>
          <a:p>
            <a:r>
              <a:rPr lang="en-US" sz="2400" dirty="0"/>
              <a:t>support the method </a:t>
            </a:r>
            <a:r>
              <a:rPr lang="en-US" sz="2400" b="1" dirty="0"/>
              <a:t>engage new learners </a:t>
            </a:r>
          </a:p>
          <a:p>
            <a:r>
              <a:rPr lang="en-US" sz="2400" b="1" dirty="0"/>
              <a:t>investigate the final results of pilots regarding both students and teachers  </a:t>
            </a:r>
          </a:p>
          <a:p>
            <a:r>
              <a:rPr lang="en-US" sz="2400" b="1" dirty="0"/>
              <a:t>review and evaluate the pilots’ feedback </a:t>
            </a:r>
          </a:p>
          <a:p>
            <a:r>
              <a:rPr lang="en-US" b="1" dirty="0"/>
              <a:t>Next SMC meeting on 4th of March at 14:00 CET</a:t>
            </a:r>
            <a:endParaRPr lang="en-US" sz="2400" b="1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64269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26E7A-139C-407D-B00B-A81B31C6B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04864"/>
            <a:ext cx="8229600" cy="1143000"/>
          </a:xfrm>
        </p:spPr>
        <p:txBody>
          <a:bodyPr/>
          <a:lstStyle/>
          <a:p>
            <a:r>
              <a:rPr lang="en-US" b="1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185178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4581</TotalTime>
  <Words>280</Words>
  <Application>Microsoft Office PowerPoint</Application>
  <PresentationFormat>On-screen Show (4:3)</PresentationFormat>
  <Paragraphs>63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Subject Matter Committee Communications </vt:lpstr>
      <vt:lpstr>SMC Meetings </vt:lpstr>
      <vt:lpstr>Participants</vt:lpstr>
      <vt:lpstr>Discussions in the last SMC meeting</vt:lpstr>
      <vt:lpstr>SMC Next Steps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Antonis Vekris</dc:creator>
  <cp:lastModifiedBy>Mary Grammatikou</cp:lastModifiedBy>
  <cp:revision>188</cp:revision>
  <dcterms:created xsi:type="dcterms:W3CDTF">2018-01-12T10:53:40Z</dcterms:created>
  <dcterms:modified xsi:type="dcterms:W3CDTF">2019-02-25T13:49:07Z</dcterms:modified>
</cp:coreProperties>
</file>