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73" r:id="rId3"/>
    <p:sldId id="274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95" autoAdjust="0"/>
    <p:restoredTop sz="81098"/>
  </p:normalViewPr>
  <p:slideViewPr>
    <p:cSldViewPr snapToGrid="0" snapToObjects="1">
      <p:cViewPr varScale="1">
        <p:scale>
          <a:sx n="97" d="100"/>
          <a:sy n="97" d="100"/>
        </p:scale>
        <p:origin x="24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2019. 01. 24.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2019. 01. 24.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2019. 01. 24.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2019. 01. 24.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UP2U WP8</a:t>
            </a:r>
            <a:br>
              <a:rPr lang="pt-BR" sz="5400" dirty="0">
                <a:solidFill>
                  <a:schemeClr val="accent2"/>
                </a:solidFill>
              </a:rPr>
            </a:br>
            <a:r>
              <a:rPr lang="pt-BR" sz="5400" dirty="0" err="1">
                <a:solidFill>
                  <a:schemeClr val="accent2"/>
                </a:solidFill>
              </a:rPr>
              <a:t>Sustainability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and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Exploitation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of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Results</a:t>
            </a: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pt-BR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F65D93B-B493-E042-810D-F582528F2A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Deliverables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F82128-50BF-4847-9398-E7D32DBEB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363465"/>
              </p:ext>
            </p:extLst>
          </p:nvPr>
        </p:nvGraphicFramePr>
        <p:xfrm>
          <a:off x="838200" y="1690688"/>
          <a:ext cx="10515600" cy="4142250"/>
        </p:xfrm>
        <a:graphic>
          <a:graphicData uri="http://schemas.openxmlformats.org/drawingml/2006/table">
            <a:tbl>
              <a:tblPr bandRow="1">
                <a:tableStyleId>{91EBBBCC-DAD2-459C-BE2E-F6DE35CF9A28}</a:tableStyleId>
              </a:tblPr>
              <a:tblGrid>
                <a:gridCol w="1781432">
                  <a:extLst>
                    <a:ext uri="{9D8B030D-6E8A-4147-A177-3AD203B41FA5}">
                      <a16:colId xmlns:a16="http://schemas.microsoft.com/office/drawing/2014/main" val="1286204448"/>
                    </a:ext>
                  </a:extLst>
                </a:gridCol>
                <a:gridCol w="5228968">
                  <a:extLst>
                    <a:ext uri="{9D8B030D-6E8A-4147-A177-3AD203B41FA5}">
                      <a16:colId xmlns:a16="http://schemas.microsoft.com/office/drawing/2014/main" val="104139183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71931540"/>
                    </a:ext>
                  </a:extLst>
                </a:gridCol>
              </a:tblGrid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Deliverables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130164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Analysis of Up2U Ecosystem and Existing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006556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Draft Plan for Sustainability and Exploitation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20705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Up2U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C000"/>
                          </a:solidFill>
                        </a:rPr>
                        <a:t>Sent to GEANT TA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066982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Final Report on Up2U Sustainability and Exploitation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30.06.2019</a:t>
                      </a:r>
                    </a:p>
                    <a:p>
                      <a:r>
                        <a:rPr lang="en-US" sz="1600" dirty="0"/>
                        <a:t>&lt;Probably Postponed)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32626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94A80E6-3435-A745-8DED-5AB6AD3EA1DA}"/>
              </a:ext>
            </a:extLst>
          </p:cNvPr>
          <p:cNvSpPr/>
          <p:nvPr/>
        </p:nvSpPr>
        <p:spPr>
          <a:xfrm>
            <a:off x="10501314" y="3347475"/>
            <a:ext cx="852486" cy="8286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M2.6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E47CB6-EDDD-CA4B-951E-F0D3748C64F6}"/>
              </a:ext>
            </a:extLst>
          </p:cNvPr>
          <p:cNvSpPr/>
          <p:nvPr/>
        </p:nvSpPr>
        <p:spPr>
          <a:xfrm>
            <a:off x="10501314" y="5004262"/>
            <a:ext cx="852486" cy="8286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M3.5</a:t>
            </a:r>
          </a:p>
        </p:txBody>
      </p:sp>
    </p:spTree>
    <p:extLst>
      <p:ext uri="{BB962C8B-B14F-4D97-AF65-F5344CB8AC3E}">
        <p14:creationId xmlns:p14="http://schemas.microsoft.com/office/powerpoint/2010/main" val="6989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20200" cy="1325563"/>
          </a:xfrm>
        </p:spPr>
        <p:txBody>
          <a:bodyPr/>
          <a:lstStyle/>
          <a:p>
            <a:r>
              <a:rPr lang="en-US"/>
              <a:t>Status of D8.3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1026" name="Picture 2" descr="https://lh5.googleusercontent.com/pxLTGLO2yKnBjnvtIReFEDT69jVh2wE2MRpNvVgh0NWV8KDZ5BIFnAgDiRx2vPtlXxN1WhIZonIlhuRivKWE1p3IlSdbBBo65s2O1-IsfioMix0NotBMXY0uvjn6uCXg7e1vkSRe">
            <a:extLst>
              <a:ext uri="{FF2B5EF4-FFF2-40B4-BE49-F238E27FC236}">
                <a16:creationId xmlns:a16="http://schemas.microsoft.com/office/drawing/2014/main" id="{7FB8AE8B-DB76-964E-8172-6CBDA2525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1536355"/>
            <a:ext cx="7645400" cy="47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3026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165</TotalTime>
  <Words>64</Words>
  <Application>Microsoft Macintosh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Wingdings</vt:lpstr>
      <vt:lpstr>Tema do Office</vt:lpstr>
      <vt:lpstr>UP2U WP8 Sustainability and Exploitation of Results</vt:lpstr>
      <vt:lpstr>Status of Deliverables </vt:lpstr>
      <vt:lpstr>Status of D8.3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WP8 Sustainability and Exploitation of Results</dc:title>
  <dc:creator>Microsoft Office User</dc:creator>
  <cp:lastModifiedBy>Casper Dreef</cp:lastModifiedBy>
  <cp:revision>16</cp:revision>
  <dcterms:created xsi:type="dcterms:W3CDTF">2018-07-25T10:43:43Z</dcterms:created>
  <dcterms:modified xsi:type="dcterms:W3CDTF">2019-01-24T11:08:32Z</dcterms:modified>
</cp:coreProperties>
</file>