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64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embeddedFontLst>
    <p:embeddedFont>
      <p:font typeface="Raleway" panose="020B0003030101060003" pitchFamily="34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aleway Light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03ab98ae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4603ab98ae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4603ab98ae_2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603ab98ae_2_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4603ab98ae_2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603ab98ae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4603ab98ae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dbc21ec7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4dbc21ec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603ab98ae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4603ab98ae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Raleway"/>
              <a:buNone/>
              <a:defRPr sz="4500"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sz="33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7715" y="282044"/>
            <a:ext cx="1072301" cy="59203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0" y="5041106"/>
            <a:ext cx="9144000" cy="102394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ctrTitle"/>
          </p:nvPr>
        </p:nvSpPr>
        <p:spPr>
          <a:xfrm>
            <a:off x="1143000" y="147824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</a:pPr>
            <a:r>
              <a:rPr lang="en" sz="3300" b="1"/>
              <a:t>Up2U</a:t>
            </a:r>
            <a:r>
              <a:rPr lang="en" sz="3300" b="1" baseline="30000"/>
              <a:t> </a:t>
            </a:r>
            <a:r>
              <a:rPr lang="en" sz="3300" b="1"/>
              <a:t> </a:t>
            </a:r>
            <a:br>
              <a:rPr lang="en" sz="3300" b="1"/>
            </a:br>
            <a:r>
              <a:rPr lang="en" sz="3300" b="1"/>
              <a:t>monthly webinar 24/01/19</a:t>
            </a:r>
            <a:br>
              <a:rPr lang="en" sz="3300" b="1"/>
            </a:br>
            <a:r>
              <a:rPr lang="en" sz="3300" b="1"/>
              <a:t>WP5 </a:t>
            </a:r>
            <a:endParaRPr sz="3300"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</a:pPr>
            <a:r>
              <a:rPr lang="en" sz="3300" b="1"/>
              <a:t>[final]</a:t>
            </a:r>
            <a:endParaRPr sz="3300" b="1"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"/>
          </p:nvPr>
        </p:nvSpPr>
        <p:spPr>
          <a:xfrm>
            <a:off x="1199426" y="3527174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100"/>
              <a:t>Stefano Lariccia</a:t>
            </a:r>
            <a:endParaRPr sz="1100"/>
          </a:p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100"/>
              <a:t>UROMA</a:t>
            </a:r>
            <a:endParaRPr sz="1100"/>
          </a:p>
        </p:txBody>
      </p:sp>
      <p:sp>
        <p:nvSpPr>
          <p:cNvPr id="88" name="Google Shape;88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29/09/2017</a:t>
            </a:r>
            <a:endParaRPr sz="1100"/>
          </a:p>
        </p:txBody>
      </p:sp>
      <p:sp>
        <p:nvSpPr>
          <p:cNvPr id="89" name="Google Shape;89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1</a:t>
            </a:fld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2</a:t>
            </a:fld>
            <a:endParaRPr sz="1100"/>
          </a:p>
        </p:txBody>
      </p:sp>
      <p:sp>
        <p:nvSpPr>
          <p:cNvPr id="98" name="Google Shape;98;p19"/>
          <p:cNvSpPr txBox="1"/>
          <p:nvPr/>
        </p:nvSpPr>
        <p:spPr>
          <a:xfrm>
            <a:off x="174575" y="968425"/>
            <a:ext cx="88500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[Continued from previous month] Contribution to D7.3 and D8.3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organizing WP5 Sub-group organization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organizing D5.4 under TAU monitoring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Pilots planning 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reparation of Lear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ning Units</a:t>
            </a:r>
            <a:endParaRPr sz="11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Units preparation (continues fro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 11/18)</a:t>
            </a:r>
            <a:endParaRPr sz="110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1: (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en" sz="2100" b="1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be translated and 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uploaded onto the Up2U learning system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2: 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to be translated and uploaded onto the Up2U learning system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>
              <a:solidFill>
                <a:schemeClr val="dk1"/>
              </a:solidFill>
            </a:endParaRPr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3: Language analysis  and Critical Thinking. How to increase you ability to produce texts and 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 clips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progress, will be completed by the end of the month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863306" y="332794"/>
            <a:ext cx="5417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24, December 2018</a:t>
            </a: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105" name="Google Shape;105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3</a:t>
            </a:fld>
            <a:endParaRPr sz="1100"/>
          </a:p>
        </p:txBody>
      </p:sp>
      <p:sp>
        <p:nvSpPr>
          <p:cNvPr id="107" name="Google Shape;107;p20"/>
          <p:cNvSpPr txBox="1"/>
          <p:nvPr/>
        </p:nvSpPr>
        <p:spPr>
          <a:xfrm>
            <a:off x="416325" y="980351"/>
            <a:ext cx="8527800" cy="3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SMC planning for supporting Pilot activities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and counseling over Pilots from a pedagogical point of view</a:t>
            </a:r>
            <a:endParaRPr sz="1100" dirty="0"/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Greek Pilot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 Pilot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Lithuanian Pilot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Portuguese Pilot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Spanish Pilot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writing D5.4 under TAU monitoring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5.4 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1101225" y="387500"/>
            <a:ext cx="65133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25 January 2019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114" name="Google Shape;11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4</a:t>
            </a:fld>
            <a:endParaRPr sz="1100"/>
          </a:p>
        </p:txBody>
      </p:sp>
      <p:sp>
        <p:nvSpPr>
          <p:cNvPr id="116" name="Google Shape;116;p21"/>
          <p:cNvSpPr txBox="1"/>
          <p:nvPr/>
        </p:nvSpPr>
        <p:spPr>
          <a:xfrm>
            <a:off x="416325" y="980351"/>
            <a:ext cx="8527800" cy="3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5.4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Providing models to collect and analyse data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Progressing activities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evaluation models based on data collection; exploring LRS query methods and potential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Implementing Learning Units based on Jupyter Notebooks. A Learning Path on Shakespeare is accessible now thorugh CS on Up2U; some others are in progress; a selection from Calysto is under way</a:t>
            </a:r>
            <a:b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537175" y="387500"/>
            <a:ext cx="70773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25 January 2019 [2]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123" name="Google Shape;123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24" name="Google Shape;124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5</a:t>
            </a:fld>
            <a:endParaRPr sz="1100"/>
          </a:p>
        </p:txBody>
      </p:sp>
      <p:sp>
        <p:nvSpPr>
          <p:cNvPr id="125" name="Google Shape;125;p22"/>
          <p:cNvSpPr txBox="1"/>
          <p:nvPr/>
        </p:nvSpPr>
        <p:spPr>
          <a:xfrm>
            <a:off x="725200" y="1262375"/>
            <a:ext cx="7869600" cy="32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Further piloting activities into Up2U ecosystem</a:t>
            </a:r>
            <a:endParaRPr sz="1100" dirty="0"/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“Light” integration of existing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Jupyter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notebook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 integrated for formal/informal  in Up2U</a:t>
            </a:r>
            <a:r>
              <a:rPr lang="en" sz="18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as a Hub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planning  first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“flipped”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Italian secondary schools</a:t>
            </a:r>
            <a:r>
              <a:rPr lang="en" sz="18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CommonSpaces. 1 Pilot will start 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classroom on February</a:t>
            </a:r>
            <a:r>
              <a:rPr lang="en" sz="18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planning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Meeting in Rome at SLERD 2019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Italy (to be integrated into WP7):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negotiation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Heritage Ministry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co-authoring a pilot in italian secondary schools  about “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Emergency and seismic education and risk mitigation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and “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Valorisation of Archaeological sites</a:t>
            </a:r>
            <a:r>
              <a:rPr lang="en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; this latter activity will converge during SLERD 2019 in a demonstration of Up2U system used in Heritage studies.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805773" y="668025"/>
            <a:ext cx="6962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25 January 2019 [3]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363</Words>
  <Application>Microsoft Office PowerPoint</Application>
  <PresentationFormat>Presentazione su schermo (16:9)</PresentationFormat>
  <Paragraphs>45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1" baseType="lpstr">
      <vt:lpstr>Raleway</vt:lpstr>
      <vt:lpstr>Arial</vt:lpstr>
      <vt:lpstr>Calibri</vt:lpstr>
      <vt:lpstr>Raleway Light</vt:lpstr>
      <vt:lpstr>Simple Light</vt:lpstr>
      <vt:lpstr>Tema do Office</vt:lpstr>
      <vt:lpstr>Up2U   monthly webinar 24/01/19 WP5  [final]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  monthly webinar 24/01/19 WP5  [final]</dc:title>
  <dc:creator>Stefano Lariccia</dc:creator>
  <cp:lastModifiedBy>Stefano Lariccia</cp:lastModifiedBy>
  <cp:revision>2</cp:revision>
  <dcterms:modified xsi:type="dcterms:W3CDTF">2019-01-24T10:49:58Z</dcterms:modified>
</cp:coreProperties>
</file>