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81098"/>
  </p:normalViewPr>
  <p:slideViewPr>
    <p:cSldViewPr snapToGrid="0" snapToObjects="1">
      <p:cViewPr varScale="1">
        <p:scale>
          <a:sx n="103" d="100"/>
          <a:sy n="103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2019. 02. 25.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2019. 02. 25.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>
                <a:solidFill>
                  <a:schemeClr val="accent2"/>
                </a:solidFill>
              </a:rPr>
              <a:t>WP1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/>
              <a:t>Erik </a:t>
            </a:r>
            <a:r>
              <a:rPr lang="pt-BR" sz="3600" i="1" dirty="0" err="1"/>
              <a:t>Kikkenborg</a:t>
            </a:r>
            <a:endParaRPr lang="pt-BR" sz="3600" i="1" dirty="0"/>
          </a:p>
          <a:p>
            <a:pPr algn="l"/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 err="1"/>
              <a:t>Webinar</a:t>
            </a:r>
            <a:r>
              <a:rPr lang="pt-BR" dirty="0"/>
              <a:t> #3 26/02/2019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EC review </a:t>
            </a:r>
          </a:p>
          <a:p>
            <a:pPr lvl="1"/>
            <a:r>
              <a:rPr lang="en-GB" dirty="0"/>
              <a:t>Online rehearsal </a:t>
            </a:r>
          </a:p>
          <a:p>
            <a:pPr lvl="1"/>
            <a:r>
              <a:rPr lang="en-GB" dirty="0" err="1"/>
              <a:t>Preperations</a:t>
            </a:r>
            <a:r>
              <a:rPr lang="en-GB" dirty="0"/>
              <a:t> F2F rehearsal in Amsterdam</a:t>
            </a:r>
          </a:p>
          <a:p>
            <a:endParaRPr lang="en-GB" dirty="0"/>
          </a:p>
          <a:p>
            <a:r>
              <a:rPr lang="en-GB" dirty="0"/>
              <a:t>Task Force GDPR: Privacy notice</a:t>
            </a:r>
          </a:p>
          <a:p>
            <a:endParaRPr lang="en-GB" dirty="0"/>
          </a:p>
          <a:p>
            <a:r>
              <a:rPr lang="en-GB" dirty="0"/>
              <a:t>TNC19 </a:t>
            </a:r>
            <a:r>
              <a:rPr lang="en-GB"/>
              <a:t>Demo approved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Ongoing/Planned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EC review preparations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Financial reporting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Monthly reporting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42189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46</TotalTime>
  <Words>49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 WP1 Update</vt:lpstr>
      <vt:lpstr>Work done</vt:lpstr>
      <vt:lpstr>Ongoing/Planned work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WP1 Update</dc:title>
  <dc:creator>Casper Dreef</dc:creator>
  <cp:lastModifiedBy>Casper Dreef</cp:lastModifiedBy>
  <cp:revision>5</cp:revision>
  <dcterms:created xsi:type="dcterms:W3CDTF">2019-01-23T15:30:24Z</dcterms:created>
  <dcterms:modified xsi:type="dcterms:W3CDTF">2019-02-25T15:45:44Z</dcterms:modified>
</cp:coreProperties>
</file>