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86" r:id="rId3"/>
    <p:sldId id="382" r:id="rId4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53" autoAdjust="0"/>
    <p:restoredTop sz="74645" autoAdjust="0"/>
  </p:normalViewPr>
  <p:slideViewPr>
    <p:cSldViewPr snapToGrid="0" snapToObjects="1">
      <p:cViewPr varScale="1">
        <p:scale>
          <a:sx n="65" d="100"/>
          <a:sy n="65" d="100"/>
        </p:scale>
        <p:origin x="-1522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25/02/2019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de texto mestres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25/02/2019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25/02/2019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25/02/2019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 de texto mestres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25/02/2019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3.infn.it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Up2U</a:t>
            </a:r>
            <a:r>
              <a:rPr lang="en-GB" sz="4400" b="1" baseline="30000" dirty="0" smtClean="0"/>
              <a:t> </a:t>
            </a:r>
            <a:r>
              <a:rPr lang="en-GB" sz="4400" b="1" dirty="0" smtClean="0"/>
              <a:t> </a:t>
            </a:r>
            <a:br>
              <a:rPr lang="en-GB" sz="4400" b="1" dirty="0" smtClean="0"/>
            </a:br>
            <a:r>
              <a:rPr lang="en-US" sz="4400" b="1" dirty="0" smtClean="0"/>
              <a:t>monthly webinar</a:t>
            </a: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 smtClean="0"/>
              <a:t>WP3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r>
              <a:rPr lang="en-GB" dirty="0" smtClean="0"/>
              <a:t>Ilias Hatzakis</a:t>
            </a:r>
          </a:p>
          <a:p>
            <a:r>
              <a:rPr lang="en-GB" dirty="0" smtClean="0"/>
              <a:t>GRNET</a:t>
            </a:r>
            <a:endParaRPr lang="en-GB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23/01/2019</a:t>
            </a:r>
            <a:endParaRPr lang="en-GB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3186" y="1534390"/>
            <a:ext cx="92074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r>
              <a:rPr lang="en-US" sz="2000" dirty="0" err="1" smtClean="0"/>
              <a:t>DSpace</a:t>
            </a:r>
            <a:r>
              <a:rPr lang="en-US" sz="2000" dirty="0" smtClean="0"/>
              <a:t> </a:t>
            </a:r>
            <a:r>
              <a:rPr lang="en-US" sz="2000" dirty="0" err="1" smtClean="0"/>
              <a:t>xAPI</a:t>
            </a:r>
            <a:r>
              <a:rPr lang="en-US" sz="2000" dirty="0" smtClean="0"/>
              <a:t> integration with Learning Record Store</a:t>
            </a:r>
            <a:endParaRPr lang="en-US" sz="2000" dirty="0" smtClean="0"/>
          </a:p>
          <a:p>
            <a:pPr marL="914400" lvl="1" indent="-457200">
              <a:buFont typeface="Arial"/>
              <a:buChar char="•"/>
            </a:pPr>
            <a:r>
              <a:rPr lang="en-US" sz="2000" dirty="0" err="1" smtClean="0"/>
              <a:t>Poddium</a:t>
            </a:r>
            <a:r>
              <a:rPr lang="en-US" sz="2000" dirty="0" smtClean="0"/>
              <a:t> and </a:t>
            </a:r>
            <a:r>
              <a:rPr lang="en-US" sz="2000" dirty="0" err="1" smtClean="0"/>
              <a:t>Dspace</a:t>
            </a:r>
            <a:r>
              <a:rPr lang="en-US" sz="2000" dirty="0" smtClean="0"/>
              <a:t> have been </a:t>
            </a:r>
            <a:r>
              <a:rPr lang="en-US" sz="2000" dirty="0" smtClean="0"/>
              <a:t>integrated and harvested by </a:t>
            </a:r>
            <a:r>
              <a:rPr lang="en-US" sz="2000" dirty="0" err="1" smtClean="0"/>
              <a:t>eduOER</a:t>
            </a:r>
            <a:r>
              <a:rPr lang="en-US" sz="20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Work in Progress: Integration of </a:t>
            </a:r>
            <a:r>
              <a:rPr lang="en-US" sz="2000" dirty="0" err="1" smtClean="0"/>
              <a:t>selCont</a:t>
            </a:r>
            <a:r>
              <a:rPr lang="en-US" sz="2000" dirty="0" smtClean="0"/>
              <a:t> with </a:t>
            </a:r>
            <a:r>
              <a:rPr lang="en-US" sz="2000" dirty="0" err="1" smtClean="0"/>
              <a:t>eduOER</a:t>
            </a:r>
            <a:r>
              <a:rPr lang="en-US" sz="20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New front page of </a:t>
            </a:r>
            <a:r>
              <a:rPr lang="en-US" sz="2000" dirty="0" err="1" smtClean="0"/>
              <a:t>eduOER</a:t>
            </a:r>
            <a:endParaRPr lang="en-US" sz="2000" dirty="0" smtClean="0"/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SAML </a:t>
            </a:r>
            <a:r>
              <a:rPr lang="en-US" sz="2000" dirty="0" smtClean="0"/>
              <a:t>integrated/ a login button is added below each learning object (video) to be used when a user wants to comment or rate etc</a:t>
            </a:r>
            <a:r>
              <a:rPr lang="en-US" sz="2000" dirty="0" smtClean="0"/>
              <a:t>.</a:t>
            </a:r>
            <a:r>
              <a:rPr lang="el-GR" sz="2000" dirty="0" smtClean="0"/>
              <a:t> </a:t>
            </a:r>
            <a:r>
              <a:rPr lang="en-US" sz="2000" dirty="0" smtClean="0"/>
              <a:t>Please go ahead and visit LOs rate comment etc.</a:t>
            </a:r>
            <a:endParaRPr lang="en-US" sz="2000" dirty="0" smtClean="0"/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NEW </a:t>
            </a:r>
            <a:r>
              <a:rPr lang="en-US" sz="2000" dirty="0" smtClean="0"/>
              <a:t>REPOS</a:t>
            </a:r>
            <a:r>
              <a:rPr lang="en-US" sz="2000" dirty="0" smtClean="0"/>
              <a:t>: iBiology.org,  ICGEB,  European Solidarity Center (Polish).</a:t>
            </a:r>
            <a:endParaRPr lang="en-US" sz="2000" dirty="0" smtClean="0"/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We now have </a:t>
            </a:r>
            <a:r>
              <a:rPr lang="en-US" sz="2000" dirty="0" smtClean="0"/>
              <a:t>38</a:t>
            </a:r>
            <a:r>
              <a:rPr lang="en-US" sz="2000" dirty="0" smtClean="0"/>
              <a:t> </a:t>
            </a:r>
            <a:r>
              <a:rPr lang="en-US" sz="2000" dirty="0" smtClean="0"/>
              <a:t>repositories (</a:t>
            </a:r>
            <a:r>
              <a:rPr lang="en-US" sz="2000" dirty="0" smtClean="0"/>
              <a:t>12 </a:t>
            </a:r>
            <a:r>
              <a:rPr lang="en-US" sz="2000" dirty="0"/>
              <a:t>HE and </a:t>
            </a:r>
            <a:r>
              <a:rPr lang="en-US" sz="2000" dirty="0" smtClean="0"/>
              <a:t>26</a:t>
            </a:r>
            <a:r>
              <a:rPr lang="en-US" sz="2000" dirty="0" smtClean="0"/>
              <a:t> </a:t>
            </a:r>
            <a:r>
              <a:rPr lang="en-US" sz="2000" dirty="0"/>
              <a:t>K12 </a:t>
            </a:r>
            <a:r>
              <a:rPr lang="en-US" sz="2000" dirty="0" smtClean="0"/>
              <a:t>)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R</a:t>
            </a:r>
            <a:r>
              <a:rPr lang="en-US" sz="2000" dirty="0" smtClean="0"/>
              <a:t>egular announcement of education content on social media based on </a:t>
            </a:r>
            <a:r>
              <a:rPr lang="en-US" sz="2000" dirty="0" err="1" smtClean="0"/>
              <a:t>eduOER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3.3: OER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25/02/2019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 smtClean="0"/>
          </a:p>
          <a:p>
            <a:pPr marL="914400" lvl="1" indent="-457200">
              <a:buFont typeface="Arial"/>
              <a:buChar char="•"/>
            </a:pPr>
            <a:endParaRPr lang="en-US" dirty="0" smtClean="0"/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OCM tests </a:t>
            </a:r>
            <a:r>
              <a:rPr lang="en-US" dirty="0"/>
              <a:t>between UVIGO and KIFU </a:t>
            </a:r>
            <a:r>
              <a:rPr lang="en-US" dirty="0" smtClean="0"/>
              <a:t>[</a:t>
            </a:r>
            <a:r>
              <a:rPr lang="en-US" dirty="0"/>
              <a:t>OC] -&gt; [NC]</a:t>
            </a:r>
            <a:r>
              <a:rPr lang="en-US" dirty="0" smtClean="0"/>
              <a:t> (no errors reported)</a:t>
            </a:r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Next tests: </a:t>
            </a:r>
          </a:p>
          <a:p>
            <a:pPr marL="1257300" lvl="2" indent="-342900">
              <a:buAutoNum type="arabicPeriod"/>
            </a:pPr>
            <a:r>
              <a:rPr lang="en-US" sz="1600" dirty="0" smtClean="0"/>
              <a:t>testing between PSNC and CERN [</a:t>
            </a:r>
            <a:r>
              <a:rPr lang="en-US" sz="1600" dirty="0" err="1" smtClean="0"/>
              <a:t>CernBox</a:t>
            </a:r>
            <a:r>
              <a:rPr lang="en-US" sz="1600" dirty="0" smtClean="0"/>
              <a:t>]-&gt; [</a:t>
            </a:r>
            <a:r>
              <a:rPr lang="en-US" sz="1600" dirty="0" err="1" smtClean="0"/>
              <a:t>CernBox</a:t>
            </a:r>
            <a:r>
              <a:rPr lang="en-US" sz="1600" dirty="0" smtClean="0"/>
              <a:t>]</a:t>
            </a:r>
          </a:p>
          <a:p>
            <a:pPr marL="1257300" lvl="2" indent="-342900">
              <a:buAutoNum type="arabicPeriod"/>
            </a:pPr>
            <a:r>
              <a:rPr lang="en-US" sz="1600" dirty="0"/>
              <a:t>testing </a:t>
            </a:r>
            <a:r>
              <a:rPr lang="en-US" sz="1600" dirty="0" smtClean="0"/>
              <a:t>between OC and CERN</a:t>
            </a:r>
          </a:p>
          <a:p>
            <a:pPr lvl="2"/>
            <a:endParaRPr lang="en-US" dirty="0" smtClean="0"/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Discussion </a:t>
            </a:r>
            <a:r>
              <a:rPr lang="en-US" dirty="0"/>
              <a:t>of next testing </a:t>
            </a:r>
            <a:r>
              <a:rPr lang="en-US" dirty="0" smtClean="0"/>
              <a:t>steps and OCM v2 </a:t>
            </a:r>
            <a:r>
              <a:rPr lang="en-US" dirty="0"/>
              <a:t>at the CS3 2019 -- end of January: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cs3.infn.it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3.2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11321</TotalTime>
  <Words>182</Words>
  <Application>Microsoft Office PowerPoint</Application>
  <PresentationFormat>Custom</PresentationFormat>
  <Paragraphs>28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Tema do Office</vt:lpstr>
      <vt:lpstr>Up2U   monthly webinar WP3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admin</cp:lastModifiedBy>
  <cp:revision>132</cp:revision>
  <cp:lastPrinted>2017-11-01T09:06:49Z</cp:lastPrinted>
  <dcterms:created xsi:type="dcterms:W3CDTF">2017-02-14T14:29:43Z</dcterms:created>
  <dcterms:modified xsi:type="dcterms:W3CDTF">2019-02-25T11:26:49Z</dcterms:modified>
</cp:coreProperties>
</file>