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7" r:id="rId4"/>
    <p:sldId id="25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2" autoAdjust="0"/>
    <p:restoredTop sz="81098"/>
  </p:normalViewPr>
  <p:slideViewPr>
    <p:cSldViewPr snapToGrid="0" snapToObjects="1">
      <p:cViewPr varScale="1">
        <p:scale>
          <a:sx n="91" d="100"/>
          <a:sy n="91" d="100"/>
        </p:scale>
        <p:origin x="6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</a:t>
            </a:r>
            <a:r>
              <a:rPr lang="en-GB" dirty="0" err="1"/>
              <a:t>Github</a:t>
            </a:r>
            <a:r>
              <a:rPr lang="en-GB" dirty="0"/>
              <a:t> issue tracker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224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556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2019. 01. 24.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2019. 01. 24.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2019. 01. 24.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2019. 01. 24.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wp4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WP4 </a:t>
            </a:r>
            <a:r>
              <a:rPr lang="pt-BR" sz="5400" dirty="0" err="1">
                <a:solidFill>
                  <a:schemeClr val="accent2"/>
                </a:solidFill>
              </a:rPr>
              <a:t>Webinar</a:t>
            </a:r>
            <a:r>
              <a:rPr lang="pt-BR" sz="5400" dirty="0">
                <a:solidFill>
                  <a:schemeClr val="accent2"/>
                </a:solidFill>
              </a:rPr>
              <a:t>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/>
              <a:t>Up2U Update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94165-D703-904F-87F0-0B8735520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Platform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B2110-4FF0-5749-A652-96B2D697F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Updated production and pedagogy testing platform</a:t>
            </a:r>
          </a:p>
          <a:p>
            <a:pPr lvl="1"/>
            <a:r>
              <a:rPr lang="en-US" dirty="0"/>
              <a:t>Latest version on both</a:t>
            </a:r>
          </a:p>
          <a:p>
            <a:pPr lvl="1"/>
            <a:r>
              <a:rPr lang="en-US" dirty="0"/>
              <a:t>Software and pilot issues addressed</a:t>
            </a:r>
          </a:p>
          <a:p>
            <a:r>
              <a:rPr lang="en-US" dirty="0"/>
              <a:t>Platform email configuration</a:t>
            </a:r>
          </a:p>
          <a:p>
            <a:pPr lvl="1"/>
            <a:r>
              <a:rPr lang="en-US" dirty="0"/>
              <a:t>LMS notifications, e.g., forum posts, by email to users</a:t>
            </a:r>
          </a:p>
          <a:p>
            <a:r>
              <a:rPr lang="en-US" dirty="0"/>
              <a:t>New tool discussion (web document editor/creator, </a:t>
            </a:r>
            <a:r>
              <a:rPr lang="en-US" dirty="0" err="1"/>
              <a:t>UVigo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Technical prep. ahead of WP5 approval</a:t>
            </a:r>
          </a:p>
          <a:p>
            <a:r>
              <a:rPr lang="en-US" dirty="0"/>
              <a:t>Web analytics and platform activity reporting configured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FE9D3C-5026-CC46-86D4-06A7D6BE7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07CC1B-4CAC-5443-8BA0-0EE7B072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239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GB" dirty="0"/>
              <a:t>Review preparation</a:t>
            </a:r>
          </a:p>
          <a:p>
            <a:pPr>
              <a:buBlip>
                <a:blip r:embed="rId3"/>
              </a:buBlip>
            </a:pPr>
            <a:r>
              <a:rPr lang="en-GB" dirty="0"/>
              <a:t>Onboarding new team members (OU) </a:t>
            </a:r>
          </a:p>
          <a:p>
            <a:pPr>
              <a:buBlip>
                <a:blip r:embed="rId3"/>
              </a:buBlip>
            </a:pPr>
            <a:r>
              <a:rPr lang="en-GB" dirty="0"/>
              <a:t>Support WP5 in transferring demonstrator courses from pedagogy to production</a:t>
            </a:r>
          </a:p>
          <a:p>
            <a:pPr>
              <a:buBlip>
                <a:blip r:embed="rId3"/>
              </a:buBlip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wp4@lists.up2university.eu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1071</TotalTime>
  <Words>125</Words>
  <Application>Microsoft Macintosh PowerPoint</Application>
  <PresentationFormat>Widescreen</PresentationFormat>
  <Paragraphs>29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Raleway</vt:lpstr>
      <vt:lpstr>Raleway Light</vt:lpstr>
      <vt:lpstr>Wingdings</vt:lpstr>
      <vt:lpstr>Tema do Office</vt:lpstr>
      <vt:lpstr>WP4 Webinar Update</vt:lpstr>
      <vt:lpstr>Platform status</vt:lpstr>
      <vt:lpstr>Next steps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 Webinar Update</dc:title>
  <dc:creator>Casper Dreef</dc:creator>
  <cp:lastModifiedBy>Casper Dreef</cp:lastModifiedBy>
  <cp:revision>12</cp:revision>
  <dcterms:created xsi:type="dcterms:W3CDTF">2018-11-15T09:32:33Z</dcterms:created>
  <dcterms:modified xsi:type="dcterms:W3CDTF">2019-01-24T08:48:16Z</dcterms:modified>
</cp:coreProperties>
</file>