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</p:sldIdLst>
  <p:sldSz cx="12192000" cy="6858000"/>
  <p:notesSz cx="6858000" cy="12192000"/>
  <p:defaultTextStyle>
    <a:defPPr>
      <a:defRPr lang="pt-B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6"/>
  </p:normalViewPr>
  <p:slideViewPr>
    <p:cSldViewPr>
      <p:cViewPr varScale="1">
        <p:scale>
          <a:sx n="107" d="100"/>
          <a:sy n="107" d="100"/>
        </p:scale>
        <p:origin x="200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Slide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/>
                <a:ea typeface="Raleway Light"/>
                <a:cs typeface="Raleway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pt-PT"/>
              <a:t>Clique para editar o estilo do subtítulo mestre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56BF32B5-9FDC-084C-959C-E0B28DF4D338}" type="datetime1">
              <a:t>25/02/19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ítulo e conteú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90F7860D-9A00-214A-9698-1763DF796D95}" type="datetime1">
              <a:t>25/02/19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uas Partes de Conteú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Conteúdo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Conteúdo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7" name="Espaço Reservado para Data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63C212D-0341-E446-9428-5FCFC250F2FA}" type="datetime1">
              <a:t>25/02/19</a:t>
            </a:fld>
            <a:endParaRPr lang="pt-BR"/>
          </a:p>
        </p:txBody>
      </p:sp>
      <p:sp>
        <p:nvSpPr>
          <p:cNvPr id="8" name="Espaço Reservado para Rodapé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6098544B-CA22-084E-9035-86205FF8F7B9}" type="datetime1">
              <a:t>25/02/19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  <p:pic>
        <p:nvPicPr>
          <p:cNvPr id="9" name="Imagem 6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10" name="Retângulo 7"/>
          <p:cNvSpPr/>
          <p:nvPr userDrawn="1"/>
        </p:nvSpPr>
        <p:spPr bwMode="auto"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4400" b="0" i="0">
          <a:solidFill>
            <a:schemeClr val="tx1"/>
          </a:solidFill>
          <a:latin typeface="Raleway"/>
          <a:ea typeface="Raleway"/>
          <a:cs typeface="Raleway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 b="0" i="0">
          <a:solidFill>
            <a:schemeClr val="tx1"/>
          </a:solidFill>
          <a:latin typeface="Raleway Light"/>
          <a:ea typeface="Raleway Light"/>
          <a:cs typeface="Raleway Light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 b="0" i="0">
          <a:solidFill>
            <a:schemeClr val="tx1"/>
          </a:solidFill>
          <a:latin typeface="Raleway Light"/>
          <a:ea typeface="Raleway Light"/>
          <a:cs typeface="Raleway Light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 b="0" i="0">
          <a:solidFill>
            <a:schemeClr val="tx1"/>
          </a:solidFill>
          <a:latin typeface="Raleway Light"/>
          <a:ea typeface="Raleway Light"/>
          <a:cs typeface="Raleway Light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Raleway Light"/>
          <a:ea typeface="Raleway Light"/>
          <a:cs typeface="Raleway Light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Raleway Light"/>
          <a:ea typeface="Raleway Light"/>
          <a:cs typeface="Raleway Light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ac.webmeetings.garr.it/pffvnuw19ijy/?OWASP_CSRFTOKEN=9a19e188cf4b4d0eb7d697e05a0fa8378d905bb91e843ce921337b83e83924d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pt-BR" dirty="0"/>
              <a:t>WP6</a:t>
            </a:r>
            <a:br>
              <a:rPr lang="pt-BR" dirty="0"/>
            </a:br>
            <a:r>
              <a:rPr lang="pt-BR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UPDATE - </a:t>
            </a:r>
            <a:r>
              <a:rPr lang="en-GB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February</a:t>
            </a:r>
            <a:r>
              <a:rPr lang="pt-BR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 </a:t>
            </a:r>
            <a:endParaRPr baseline="-25000" dirty="0"/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 bwMode="auto">
          <a:xfrm>
            <a:off x="1524000" y="3799507"/>
            <a:ext cx="9144000" cy="1655762"/>
          </a:xfrm>
        </p:spPr>
        <p:txBody>
          <a:bodyPr/>
          <a:lstStyle/>
          <a:p>
            <a:pPr>
              <a:defRPr/>
            </a:pPr>
            <a:r>
              <a:rPr lang="pt-BR" dirty="0"/>
              <a:t>Gabriella Paolini </a:t>
            </a:r>
          </a:p>
          <a:p>
            <a:pPr>
              <a:defRPr/>
            </a:pPr>
            <a:r>
              <a:rPr lang="pt-BR" dirty="0"/>
              <a:t>GARR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pt-PT"/>
              <a:t>13.02.2019</a:t>
            </a:r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pt-BR"/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t>Cyber Security Video Pills (in English)</a:t>
            </a: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endParaRPr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38198" y="1378772"/>
            <a:ext cx="4928812" cy="262252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881612" y="3173473"/>
            <a:ext cx="5472187" cy="2925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t>Cyber Security Webinars</a:t>
            </a: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r>
              <a:rPr dirty="0"/>
              <a:t>Safer Internet Day (56 teachers ) - in Italian</a:t>
            </a:r>
          </a:p>
          <a:p>
            <a:pPr>
              <a:defRPr/>
            </a:pPr>
            <a:endParaRPr dirty="0"/>
          </a:p>
        </p:txBody>
      </p:sp>
      <p:graphicFrame>
        <p:nvGraphicFramePr>
          <p:cNvPr id="6" name="Tabella 5"/>
          <p:cNvGraphicFramePr>
            <a:graphicFrameLocks/>
          </p:cNvGraphicFramePr>
          <p:nvPr/>
        </p:nvGraphicFramePr>
        <p:xfrm>
          <a:off x="0" y="0"/>
          <a:ext cx="5941197" cy="350519"/>
        </p:xfrm>
        <a:graphic>
          <a:graphicData uri="http://schemas.openxmlformats.org/drawingml/2006/table">
            <a:tbl>
              <a:tblPr firstRow="1" firstCol="1" bandRow="1"/>
              <a:tblGrid>
                <a:gridCol w="101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9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519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38099" marR="38099" marT="38099" marB="38099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38099" marR="38099" marT="38099" marB="38099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Tabella 6"/>
          <p:cNvGraphicFramePr>
            <a:graphicFrameLocks/>
          </p:cNvGraphicFramePr>
          <p:nvPr/>
        </p:nvGraphicFramePr>
        <p:xfrm>
          <a:off x="1942110" y="2350324"/>
          <a:ext cx="5941197" cy="350518"/>
        </p:xfrm>
        <a:graphic>
          <a:graphicData uri="http://schemas.openxmlformats.org/drawingml/2006/table">
            <a:tbl>
              <a:tblPr firstRow="1" firstCol="1" bandRow="1"/>
              <a:tblGrid>
                <a:gridCol w="101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9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518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38099" marR="38099" marT="38099" marB="38099">
                    <a:lnL w="12699" algn="ctr">
                      <a:noFill/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u="sng">
                          <a:hlinkClick r:id="rId2"/>
                        </a:rPr>
                        <a:t>https://ac.webmeetings.garr.it/pffvnuw19ijy/</a:t>
                      </a:r>
                      <a:endParaRPr/>
                    </a:p>
                  </a:txBody>
                  <a:tcPr marL="38099" marR="38099" marT="38099" marB="38099">
                    <a:lnL w="12699" algn="ctr">
                      <a:noFill/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12699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173246" y="2700844"/>
            <a:ext cx="6944532" cy="39374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it-IT" dirty="0"/>
              <a:t>Privacy </a:t>
            </a:r>
            <a:r>
              <a:rPr lang="it-IT" dirty="0" err="1"/>
              <a:t>Notice</a:t>
            </a:r>
            <a:endParaRPr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r>
              <a:rPr lang="en-GB" dirty="0"/>
              <a:t>A final version </a:t>
            </a:r>
          </a:p>
          <a:p>
            <a:pPr lvl="1">
              <a:defRPr/>
            </a:pPr>
            <a:r>
              <a:rPr lang="en-GB" dirty="0"/>
              <a:t>Ready to use </a:t>
            </a:r>
          </a:p>
          <a:p>
            <a:pPr lvl="1">
              <a:defRPr/>
            </a:pPr>
            <a:endParaRPr lang="en-GB" dirty="0"/>
          </a:p>
          <a:p>
            <a:pPr>
              <a:defRPr/>
            </a:pPr>
            <a:r>
              <a:rPr lang="en-GB" b="1" dirty="0"/>
              <a:t>Why Do We Process Your Personal Data? </a:t>
            </a:r>
          </a:p>
          <a:p>
            <a:pPr>
              <a:defRPr/>
            </a:pPr>
            <a:r>
              <a:rPr lang="en-GB" b="1" dirty="0"/>
              <a:t>What Personal Data Do We Process? </a:t>
            </a:r>
            <a:endParaRPr lang="it-IT" dirty="0"/>
          </a:p>
          <a:p>
            <a:pPr>
              <a:defRPr/>
            </a:pPr>
            <a:r>
              <a:rPr lang="en-GB" b="1" dirty="0"/>
              <a:t>When and How we Share Personal Data? </a:t>
            </a:r>
            <a:endParaRPr lang="it-IT" dirty="0"/>
          </a:p>
          <a:p>
            <a:pPr>
              <a:defRPr/>
            </a:pPr>
            <a:endParaRPr lang="it-IT" dirty="0"/>
          </a:p>
          <a:p>
            <a:pPr lvl="1">
              <a:defRPr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70</Words>
  <Application>Microsoft Macintosh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Raleway</vt:lpstr>
      <vt:lpstr>Raleway Light</vt:lpstr>
      <vt:lpstr>Tema do Office</vt:lpstr>
      <vt:lpstr>WP6 UPDATE - February </vt:lpstr>
      <vt:lpstr>Cyber Security Video Pills (in English)</vt:lpstr>
      <vt:lpstr>Cyber Security Webinars</vt:lpstr>
      <vt:lpstr>Privacy Notice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WP6 Roadmap for security and trust</dc:title>
  <dc:creator/>
  <cp:lastModifiedBy>Gabriella Paolini</cp:lastModifiedBy>
  <cp:revision>2</cp:revision>
  <dcterms:modified xsi:type="dcterms:W3CDTF">2019-02-25T22:01:24Z</dcterms:modified>
</cp:coreProperties>
</file>