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90" r:id="rId3"/>
    <p:sldId id="288" r:id="rId4"/>
    <p:sldId id="291" r:id="rId5"/>
    <p:sldId id="286" r:id="rId6"/>
    <p:sldId id="289" r:id="rId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4E7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1091" autoAdjust="0"/>
  </p:normalViewPr>
  <p:slideViewPr>
    <p:cSldViewPr snapToGrid="0" snapToObjects="1">
      <p:cViewPr varScale="1">
        <p:scale>
          <a:sx n="59" d="100"/>
          <a:sy n="59" d="100"/>
        </p:scale>
        <p:origin x="117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0CF9C9-2FB1-469F-A8CE-E29BFBA1EEA7}" type="doc">
      <dgm:prSet loTypeId="urn:microsoft.com/office/officeart/2005/8/layout/chevron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pl-PL"/>
        </a:p>
      </dgm:t>
    </dgm:pt>
    <dgm:pt modelId="{27FB7F5D-2940-4750-959C-C2627FB8990F}">
      <dgm:prSet phldrT="[Tekst]"/>
      <dgm:spPr/>
      <dgm:t>
        <a:bodyPr/>
        <a:lstStyle/>
        <a:p>
          <a:r>
            <a:rPr lang="pl-PL" dirty="0" err="1" smtClean="0"/>
            <a:t>Feb</a:t>
          </a:r>
          <a:endParaRPr lang="pl-PL" dirty="0"/>
        </a:p>
      </dgm:t>
    </dgm:pt>
    <dgm:pt modelId="{BB5F11FD-DB66-4EB7-B6B7-2503CFB8200C}" type="parTrans" cxnId="{FF09DA6F-DD97-45D1-A02C-4C4B3125EABC}">
      <dgm:prSet/>
      <dgm:spPr/>
      <dgm:t>
        <a:bodyPr/>
        <a:lstStyle/>
        <a:p>
          <a:endParaRPr lang="pl-PL"/>
        </a:p>
      </dgm:t>
    </dgm:pt>
    <dgm:pt modelId="{BCE0642A-2A67-4937-8FA2-DA32D8920161}" type="sibTrans" cxnId="{FF09DA6F-DD97-45D1-A02C-4C4B3125EABC}">
      <dgm:prSet/>
      <dgm:spPr/>
      <dgm:t>
        <a:bodyPr/>
        <a:lstStyle/>
        <a:p>
          <a:endParaRPr lang="pl-PL"/>
        </a:p>
      </dgm:t>
    </dgm:pt>
    <dgm:pt modelId="{AFEF454F-9FC6-4B66-8B73-7D20B21BCB5D}">
      <dgm:prSet phldrT="[Tekst]"/>
      <dgm:spPr/>
      <dgm:t>
        <a:bodyPr/>
        <a:lstStyle/>
        <a:p>
          <a:r>
            <a:rPr lang="pl-PL" dirty="0" err="1" smtClean="0"/>
            <a:t>Engaging</a:t>
          </a:r>
          <a:r>
            <a:rPr lang="pl-PL" dirty="0" smtClean="0"/>
            <a:t> </a:t>
          </a:r>
          <a:r>
            <a:rPr lang="pl-PL" dirty="0" err="1" smtClean="0"/>
            <a:t>students</a:t>
          </a:r>
          <a:r>
            <a:rPr lang="pl-PL" dirty="0" smtClean="0"/>
            <a:t> in Greece and </a:t>
          </a:r>
          <a:r>
            <a:rPr lang="pl-PL" dirty="0" err="1" smtClean="0"/>
            <a:t>Spain</a:t>
          </a:r>
          <a:endParaRPr lang="pl-PL" dirty="0"/>
        </a:p>
      </dgm:t>
    </dgm:pt>
    <dgm:pt modelId="{AE68CB49-2513-4FDB-9148-8F32D1A57E6C}" type="parTrans" cxnId="{6A14023C-F727-424D-A330-6EBF9A4DC0CD}">
      <dgm:prSet/>
      <dgm:spPr/>
      <dgm:t>
        <a:bodyPr/>
        <a:lstStyle/>
        <a:p>
          <a:endParaRPr lang="pl-PL"/>
        </a:p>
      </dgm:t>
    </dgm:pt>
    <dgm:pt modelId="{FE79F23B-FD68-402A-A9F0-8E9449736B73}" type="sibTrans" cxnId="{6A14023C-F727-424D-A330-6EBF9A4DC0CD}">
      <dgm:prSet/>
      <dgm:spPr/>
      <dgm:t>
        <a:bodyPr/>
        <a:lstStyle/>
        <a:p>
          <a:endParaRPr lang="pl-PL"/>
        </a:p>
      </dgm:t>
    </dgm:pt>
    <dgm:pt modelId="{1B8B993B-2B48-4DA6-9B76-C85C63BC3C30}">
      <dgm:prSet phldrT="[Tekst]"/>
      <dgm:spPr/>
      <dgm:t>
        <a:bodyPr/>
        <a:lstStyle/>
        <a:p>
          <a:r>
            <a:rPr lang="pl-PL" dirty="0" smtClean="0"/>
            <a:t>New MVP feedback</a:t>
          </a:r>
          <a:endParaRPr lang="pl-PL" dirty="0"/>
        </a:p>
      </dgm:t>
    </dgm:pt>
    <dgm:pt modelId="{7FDA1A7E-CD82-45D3-96EA-DABB604102C9}" type="parTrans" cxnId="{7CF8522C-0A53-4890-9722-649C70693D47}">
      <dgm:prSet/>
      <dgm:spPr/>
      <dgm:t>
        <a:bodyPr/>
        <a:lstStyle/>
        <a:p>
          <a:endParaRPr lang="pl-PL"/>
        </a:p>
      </dgm:t>
    </dgm:pt>
    <dgm:pt modelId="{D40CA729-E475-4969-BAF8-9D99B6C568E1}" type="sibTrans" cxnId="{7CF8522C-0A53-4890-9722-649C70693D47}">
      <dgm:prSet/>
      <dgm:spPr/>
      <dgm:t>
        <a:bodyPr/>
        <a:lstStyle/>
        <a:p>
          <a:endParaRPr lang="pl-PL"/>
        </a:p>
      </dgm:t>
    </dgm:pt>
    <dgm:pt modelId="{E54E29CB-4175-40B8-926D-31ABB537096D}">
      <dgm:prSet phldrT="[Tekst]"/>
      <dgm:spPr/>
      <dgm:t>
        <a:bodyPr/>
        <a:lstStyle/>
        <a:p>
          <a:r>
            <a:rPr lang="pl-PL" dirty="0" smtClean="0"/>
            <a:t>Mar</a:t>
          </a:r>
          <a:endParaRPr lang="pl-PL" dirty="0"/>
        </a:p>
      </dgm:t>
    </dgm:pt>
    <dgm:pt modelId="{B8B61067-C73C-49AE-960E-2CB745781EC9}" type="parTrans" cxnId="{328C402C-C711-41CF-92C1-38C3B68A3DBC}">
      <dgm:prSet/>
      <dgm:spPr/>
      <dgm:t>
        <a:bodyPr/>
        <a:lstStyle/>
        <a:p>
          <a:endParaRPr lang="pl-PL"/>
        </a:p>
      </dgm:t>
    </dgm:pt>
    <dgm:pt modelId="{7340661A-4988-4EA3-A9E3-A7C85580F1B8}" type="sibTrans" cxnId="{328C402C-C711-41CF-92C1-38C3B68A3DBC}">
      <dgm:prSet/>
      <dgm:spPr/>
      <dgm:t>
        <a:bodyPr/>
        <a:lstStyle/>
        <a:p>
          <a:endParaRPr lang="pl-PL"/>
        </a:p>
      </dgm:t>
    </dgm:pt>
    <dgm:pt modelId="{CDA27C49-2BCE-47BF-AE67-7AF1E73C882A}">
      <dgm:prSet phldrT="[Tekst]"/>
      <dgm:spPr/>
      <dgm:t>
        <a:bodyPr/>
        <a:lstStyle/>
        <a:p>
          <a:r>
            <a:rPr lang="pl-PL" dirty="0" err="1" smtClean="0"/>
            <a:t>Engaging</a:t>
          </a:r>
          <a:r>
            <a:rPr lang="pl-PL" dirty="0" smtClean="0"/>
            <a:t> </a:t>
          </a:r>
          <a:r>
            <a:rPr lang="pl-PL" dirty="0" err="1" smtClean="0"/>
            <a:t>students</a:t>
          </a:r>
          <a:r>
            <a:rPr lang="pl-PL" dirty="0" smtClean="0"/>
            <a:t> in </a:t>
          </a:r>
          <a:r>
            <a:rPr lang="pl-PL" dirty="0" err="1" smtClean="0"/>
            <a:t>Hungary</a:t>
          </a:r>
          <a:r>
            <a:rPr lang="pl-PL" dirty="0" smtClean="0"/>
            <a:t>, </a:t>
          </a:r>
          <a:r>
            <a:rPr lang="pl-PL" dirty="0" err="1" smtClean="0"/>
            <a:t>Italy</a:t>
          </a:r>
          <a:r>
            <a:rPr lang="pl-PL" dirty="0" smtClean="0"/>
            <a:t>, Poland</a:t>
          </a:r>
          <a:endParaRPr lang="pl-PL" dirty="0"/>
        </a:p>
      </dgm:t>
    </dgm:pt>
    <dgm:pt modelId="{EBE1ED3C-50FC-4AB4-B44A-09C1348398A8}" type="parTrans" cxnId="{A225A633-EE0F-461A-BF04-CDB18219A49F}">
      <dgm:prSet/>
      <dgm:spPr/>
      <dgm:t>
        <a:bodyPr/>
        <a:lstStyle/>
        <a:p>
          <a:endParaRPr lang="pl-PL"/>
        </a:p>
      </dgm:t>
    </dgm:pt>
    <dgm:pt modelId="{D0840EF6-1990-41C4-BDEC-370B0F9B4D9A}" type="sibTrans" cxnId="{A225A633-EE0F-461A-BF04-CDB18219A49F}">
      <dgm:prSet/>
      <dgm:spPr/>
      <dgm:t>
        <a:bodyPr/>
        <a:lstStyle/>
        <a:p>
          <a:endParaRPr lang="pl-PL"/>
        </a:p>
      </dgm:t>
    </dgm:pt>
    <dgm:pt modelId="{A43A041E-96C7-4528-A7A4-3EDFDDCA7BE9}">
      <dgm:prSet phldrT="[Tekst]"/>
      <dgm:spPr/>
      <dgm:t>
        <a:bodyPr/>
        <a:lstStyle/>
        <a:p>
          <a:r>
            <a:rPr lang="pl-PL" dirty="0" smtClean="0"/>
            <a:t>New MVP feedback</a:t>
          </a:r>
          <a:endParaRPr lang="pl-PL" dirty="0"/>
        </a:p>
      </dgm:t>
    </dgm:pt>
    <dgm:pt modelId="{0FC8BBF3-9E5C-462F-88B4-6BBBA5428EA4}" type="parTrans" cxnId="{8E3FA8D7-BFC3-4F88-917A-DF2D0900CD6F}">
      <dgm:prSet/>
      <dgm:spPr/>
      <dgm:t>
        <a:bodyPr/>
        <a:lstStyle/>
        <a:p>
          <a:endParaRPr lang="pl-PL"/>
        </a:p>
      </dgm:t>
    </dgm:pt>
    <dgm:pt modelId="{54B63BCA-4671-4A7D-8DC2-870360646141}" type="sibTrans" cxnId="{8E3FA8D7-BFC3-4F88-917A-DF2D0900CD6F}">
      <dgm:prSet/>
      <dgm:spPr/>
      <dgm:t>
        <a:bodyPr/>
        <a:lstStyle/>
        <a:p>
          <a:endParaRPr lang="pl-PL"/>
        </a:p>
      </dgm:t>
    </dgm:pt>
    <dgm:pt modelId="{E92C4CFC-C7F6-45EB-A606-7EBC13E177A7}">
      <dgm:prSet phldrT="[Tekst]"/>
      <dgm:spPr/>
      <dgm:t>
        <a:bodyPr/>
        <a:lstStyle/>
        <a:p>
          <a:r>
            <a:rPr lang="pl-PL" dirty="0" err="1" smtClean="0"/>
            <a:t>Jun</a:t>
          </a:r>
          <a:endParaRPr lang="pl-PL" dirty="0"/>
        </a:p>
      </dgm:t>
    </dgm:pt>
    <dgm:pt modelId="{BEB20FF8-50E9-416A-94D2-956CA951BE37}" type="parTrans" cxnId="{6317EDEB-5B74-437E-B684-CB6DCC302D78}">
      <dgm:prSet/>
      <dgm:spPr/>
      <dgm:t>
        <a:bodyPr/>
        <a:lstStyle/>
        <a:p>
          <a:endParaRPr lang="pl-PL"/>
        </a:p>
      </dgm:t>
    </dgm:pt>
    <dgm:pt modelId="{9D76D578-EAA4-41C1-A815-6B692D2F2BED}" type="sibTrans" cxnId="{6317EDEB-5B74-437E-B684-CB6DCC302D78}">
      <dgm:prSet/>
      <dgm:spPr/>
      <dgm:t>
        <a:bodyPr/>
        <a:lstStyle/>
        <a:p>
          <a:endParaRPr lang="pl-PL"/>
        </a:p>
      </dgm:t>
    </dgm:pt>
    <dgm:pt modelId="{E5A800F3-5DEC-4B0D-BBC3-951EAA716E85}">
      <dgm:prSet phldrT="[Tekst]"/>
      <dgm:spPr/>
      <dgm:t>
        <a:bodyPr/>
        <a:lstStyle/>
        <a:p>
          <a:r>
            <a:rPr lang="pl-PL" dirty="0" err="1" smtClean="0"/>
            <a:t>Engaging</a:t>
          </a:r>
          <a:r>
            <a:rPr lang="pl-PL" dirty="0" smtClean="0"/>
            <a:t> </a:t>
          </a:r>
          <a:r>
            <a:rPr lang="pl-PL" dirty="0" err="1" smtClean="0"/>
            <a:t>students</a:t>
          </a:r>
          <a:r>
            <a:rPr lang="pl-PL" dirty="0" smtClean="0"/>
            <a:t> in Portugal</a:t>
          </a:r>
          <a:endParaRPr lang="pl-PL" dirty="0"/>
        </a:p>
      </dgm:t>
    </dgm:pt>
    <dgm:pt modelId="{CAA5519C-BD5E-47B2-8837-9F7D6914C312}" type="parTrans" cxnId="{FF09A7C0-9FBF-4FD3-B16A-605EB1A9D9F1}">
      <dgm:prSet/>
      <dgm:spPr/>
      <dgm:t>
        <a:bodyPr/>
        <a:lstStyle/>
        <a:p>
          <a:endParaRPr lang="pl-PL"/>
        </a:p>
      </dgm:t>
    </dgm:pt>
    <dgm:pt modelId="{0A1F67E6-0A83-4F74-B06E-AADBC81D0B80}" type="sibTrans" cxnId="{FF09A7C0-9FBF-4FD3-B16A-605EB1A9D9F1}">
      <dgm:prSet/>
      <dgm:spPr/>
      <dgm:t>
        <a:bodyPr/>
        <a:lstStyle/>
        <a:p>
          <a:endParaRPr lang="pl-PL"/>
        </a:p>
      </dgm:t>
    </dgm:pt>
    <dgm:pt modelId="{89BD33F9-ED25-482A-99CF-1BCB5637941B}">
      <dgm:prSet phldrT="[Tekst]"/>
      <dgm:spPr/>
      <dgm:t>
        <a:bodyPr/>
        <a:lstStyle/>
        <a:p>
          <a:r>
            <a:rPr lang="pl-PL" dirty="0" smtClean="0"/>
            <a:t>MVP </a:t>
          </a:r>
          <a:r>
            <a:rPr lang="pl-PL" dirty="0" err="1" smtClean="0"/>
            <a:t>improvements</a:t>
          </a:r>
          <a:r>
            <a:rPr lang="pl-PL" dirty="0" smtClean="0"/>
            <a:t> </a:t>
          </a:r>
          <a:r>
            <a:rPr lang="pl-PL" dirty="0" err="1" smtClean="0"/>
            <a:t>implemented</a:t>
          </a:r>
          <a:endParaRPr lang="pl-PL" dirty="0"/>
        </a:p>
      </dgm:t>
    </dgm:pt>
    <dgm:pt modelId="{26E2149B-5DF2-4972-8D2B-A2CF03ABF85B}" type="parTrans" cxnId="{F0FD3768-4EBB-440D-81FF-CE07F1BD7406}">
      <dgm:prSet/>
      <dgm:spPr/>
      <dgm:t>
        <a:bodyPr/>
        <a:lstStyle/>
        <a:p>
          <a:endParaRPr lang="pl-PL"/>
        </a:p>
      </dgm:t>
    </dgm:pt>
    <dgm:pt modelId="{45AD4535-04CE-4416-9F37-AC1EE138CA8E}" type="sibTrans" cxnId="{F0FD3768-4EBB-440D-81FF-CE07F1BD7406}">
      <dgm:prSet/>
      <dgm:spPr/>
      <dgm:t>
        <a:bodyPr/>
        <a:lstStyle/>
        <a:p>
          <a:endParaRPr lang="pl-PL"/>
        </a:p>
      </dgm:t>
    </dgm:pt>
    <dgm:pt modelId="{B298E5D3-8859-4001-B744-5274C18A9DC3}" type="pres">
      <dgm:prSet presAssocID="{5D0CF9C9-2FB1-469F-A8CE-E29BFBA1EEA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7AE71859-2C8A-4021-95A2-FF95FC38C043}" type="pres">
      <dgm:prSet presAssocID="{27FB7F5D-2940-4750-959C-C2627FB8990F}" presName="composite" presStyleCnt="0"/>
      <dgm:spPr/>
    </dgm:pt>
    <dgm:pt modelId="{F49AB3EF-6A3C-4AE7-8510-6F1AE74DFB84}" type="pres">
      <dgm:prSet presAssocID="{27FB7F5D-2940-4750-959C-C2627FB8990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9A5D14F-B3E7-4614-AB80-EADB0A2E2BE5}" type="pres">
      <dgm:prSet presAssocID="{27FB7F5D-2940-4750-959C-C2627FB8990F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762DD96-6E24-4E9D-BCFC-F26EC1ED59AB}" type="pres">
      <dgm:prSet presAssocID="{BCE0642A-2A67-4937-8FA2-DA32D8920161}" presName="sp" presStyleCnt="0"/>
      <dgm:spPr/>
    </dgm:pt>
    <dgm:pt modelId="{9EFF733D-5A92-42BA-A8DD-3DE373EC1E18}" type="pres">
      <dgm:prSet presAssocID="{E54E29CB-4175-40B8-926D-31ABB537096D}" presName="composite" presStyleCnt="0"/>
      <dgm:spPr/>
    </dgm:pt>
    <dgm:pt modelId="{DA7BD09B-3006-4B5A-9FD6-1974F794BDD8}" type="pres">
      <dgm:prSet presAssocID="{E54E29CB-4175-40B8-926D-31ABB537096D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8B6CD9F-87BC-4061-A407-C057080E2D8A}" type="pres">
      <dgm:prSet presAssocID="{E54E29CB-4175-40B8-926D-31ABB537096D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23B0C43-CD68-4050-9CB0-9CBB5162CD12}" type="pres">
      <dgm:prSet presAssocID="{7340661A-4988-4EA3-A9E3-A7C85580F1B8}" presName="sp" presStyleCnt="0"/>
      <dgm:spPr/>
    </dgm:pt>
    <dgm:pt modelId="{AB7E1FC6-1398-418A-A14F-D11A367538B9}" type="pres">
      <dgm:prSet presAssocID="{E92C4CFC-C7F6-45EB-A606-7EBC13E177A7}" presName="composite" presStyleCnt="0"/>
      <dgm:spPr/>
    </dgm:pt>
    <dgm:pt modelId="{DADE8F67-6D94-4655-95B9-9BBF2A363109}" type="pres">
      <dgm:prSet presAssocID="{E92C4CFC-C7F6-45EB-A606-7EBC13E177A7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C59CC19-B0BD-4213-B73B-F1E63C5A2838}" type="pres">
      <dgm:prSet presAssocID="{E92C4CFC-C7F6-45EB-A606-7EBC13E177A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A8F0B2B6-6123-48FA-98F2-3EEE8AE76D5D}" type="presOf" srcId="{E92C4CFC-C7F6-45EB-A606-7EBC13E177A7}" destId="{DADE8F67-6D94-4655-95B9-9BBF2A363109}" srcOrd="0" destOrd="0" presId="urn:microsoft.com/office/officeart/2005/8/layout/chevron2"/>
    <dgm:cxn modelId="{1A26AB8E-DD50-4281-8AAA-9A7ABA6F6D1E}" type="presOf" srcId="{1B8B993B-2B48-4DA6-9B76-C85C63BC3C30}" destId="{19A5D14F-B3E7-4614-AB80-EADB0A2E2BE5}" srcOrd="0" destOrd="1" presId="urn:microsoft.com/office/officeart/2005/8/layout/chevron2"/>
    <dgm:cxn modelId="{FF09A7C0-9FBF-4FD3-B16A-605EB1A9D9F1}" srcId="{E92C4CFC-C7F6-45EB-A606-7EBC13E177A7}" destId="{E5A800F3-5DEC-4B0D-BBC3-951EAA716E85}" srcOrd="0" destOrd="0" parTransId="{CAA5519C-BD5E-47B2-8837-9F7D6914C312}" sibTransId="{0A1F67E6-0A83-4F74-B06E-AADBC81D0B80}"/>
    <dgm:cxn modelId="{6317EDEB-5B74-437E-B684-CB6DCC302D78}" srcId="{5D0CF9C9-2FB1-469F-A8CE-E29BFBA1EEA7}" destId="{E92C4CFC-C7F6-45EB-A606-7EBC13E177A7}" srcOrd="2" destOrd="0" parTransId="{BEB20FF8-50E9-416A-94D2-956CA951BE37}" sibTransId="{9D76D578-EAA4-41C1-A815-6B692D2F2BED}"/>
    <dgm:cxn modelId="{7CF8522C-0A53-4890-9722-649C70693D47}" srcId="{27FB7F5D-2940-4750-959C-C2627FB8990F}" destId="{1B8B993B-2B48-4DA6-9B76-C85C63BC3C30}" srcOrd="1" destOrd="0" parTransId="{7FDA1A7E-CD82-45D3-96EA-DABB604102C9}" sibTransId="{D40CA729-E475-4969-BAF8-9D99B6C568E1}"/>
    <dgm:cxn modelId="{20C40F74-869B-4FEB-BCCE-B4D144CBFC5B}" type="presOf" srcId="{AFEF454F-9FC6-4B66-8B73-7D20B21BCB5D}" destId="{19A5D14F-B3E7-4614-AB80-EADB0A2E2BE5}" srcOrd="0" destOrd="0" presId="urn:microsoft.com/office/officeart/2005/8/layout/chevron2"/>
    <dgm:cxn modelId="{C3900717-FDC2-48F1-ABFD-31897A276246}" type="presOf" srcId="{E5A800F3-5DEC-4B0D-BBC3-951EAA716E85}" destId="{0C59CC19-B0BD-4213-B73B-F1E63C5A2838}" srcOrd="0" destOrd="0" presId="urn:microsoft.com/office/officeart/2005/8/layout/chevron2"/>
    <dgm:cxn modelId="{DA2E16F2-E7D0-4BEE-8DD1-DE10AD90F9C1}" type="presOf" srcId="{E54E29CB-4175-40B8-926D-31ABB537096D}" destId="{DA7BD09B-3006-4B5A-9FD6-1974F794BDD8}" srcOrd="0" destOrd="0" presId="urn:microsoft.com/office/officeart/2005/8/layout/chevron2"/>
    <dgm:cxn modelId="{3619B33C-E87C-4A32-9F06-05403093F1ED}" type="presOf" srcId="{5D0CF9C9-2FB1-469F-A8CE-E29BFBA1EEA7}" destId="{B298E5D3-8859-4001-B744-5274C18A9DC3}" srcOrd="0" destOrd="0" presId="urn:microsoft.com/office/officeart/2005/8/layout/chevron2"/>
    <dgm:cxn modelId="{6A14023C-F727-424D-A330-6EBF9A4DC0CD}" srcId="{27FB7F5D-2940-4750-959C-C2627FB8990F}" destId="{AFEF454F-9FC6-4B66-8B73-7D20B21BCB5D}" srcOrd="0" destOrd="0" parTransId="{AE68CB49-2513-4FDB-9148-8F32D1A57E6C}" sibTransId="{FE79F23B-FD68-402A-A9F0-8E9449736B73}"/>
    <dgm:cxn modelId="{294028DD-F535-43D0-92F2-1D9D8C53DCDB}" type="presOf" srcId="{A43A041E-96C7-4528-A7A4-3EDFDDCA7BE9}" destId="{08B6CD9F-87BC-4061-A407-C057080E2D8A}" srcOrd="0" destOrd="1" presId="urn:microsoft.com/office/officeart/2005/8/layout/chevron2"/>
    <dgm:cxn modelId="{8E3FA8D7-BFC3-4F88-917A-DF2D0900CD6F}" srcId="{E54E29CB-4175-40B8-926D-31ABB537096D}" destId="{A43A041E-96C7-4528-A7A4-3EDFDDCA7BE9}" srcOrd="1" destOrd="0" parTransId="{0FC8BBF3-9E5C-462F-88B4-6BBBA5428EA4}" sibTransId="{54B63BCA-4671-4A7D-8DC2-870360646141}"/>
    <dgm:cxn modelId="{F0FD3768-4EBB-440D-81FF-CE07F1BD7406}" srcId="{E92C4CFC-C7F6-45EB-A606-7EBC13E177A7}" destId="{89BD33F9-ED25-482A-99CF-1BCB5637941B}" srcOrd="1" destOrd="0" parTransId="{26E2149B-5DF2-4972-8D2B-A2CF03ABF85B}" sibTransId="{45AD4535-04CE-4416-9F37-AC1EE138CA8E}"/>
    <dgm:cxn modelId="{328C402C-C711-41CF-92C1-38C3B68A3DBC}" srcId="{5D0CF9C9-2FB1-469F-A8CE-E29BFBA1EEA7}" destId="{E54E29CB-4175-40B8-926D-31ABB537096D}" srcOrd="1" destOrd="0" parTransId="{B8B61067-C73C-49AE-960E-2CB745781EC9}" sibTransId="{7340661A-4988-4EA3-A9E3-A7C85580F1B8}"/>
    <dgm:cxn modelId="{A225A633-EE0F-461A-BF04-CDB18219A49F}" srcId="{E54E29CB-4175-40B8-926D-31ABB537096D}" destId="{CDA27C49-2BCE-47BF-AE67-7AF1E73C882A}" srcOrd="0" destOrd="0" parTransId="{EBE1ED3C-50FC-4AB4-B44A-09C1348398A8}" sibTransId="{D0840EF6-1990-41C4-BDEC-370B0F9B4D9A}"/>
    <dgm:cxn modelId="{85979F51-C0C1-48FE-95AE-ACC6A6DE3F76}" type="presOf" srcId="{27FB7F5D-2940-4750-959C-C2627FB8990F}" destId="{F49AB3EF-6A3C-4AE7-8510-6F1AE74DFB84}" srcOrd="0" destOrd="0" presId="urn:microsoft.com/office/officeart/2005/8/layout/chevron2"/>
    <dgm:cxn modelId="{FF09DA6F-DD97-45D1-A02C-4C4B3125EABC}" srcId="{5D0CF9C9-2FB1-469F-A8CE-E29BFBA1EEA7}" destId="{27FB7F5D-2940-4750-959C-C2627FB8990F}" srcOrd="0" destOrd="0" parTransId="{BB5F11FD-DB66-4EB7-B6B7-2503CFB8200C}" sibTransId="{BCE0642A-2A67-4937-8FA2-DA32D8920161}"/>
    <dgm:cxn modelId="{0CDC103A-06D6-4521-9038-62EAF7B70107}" type="presOf" srcId="{89BD33F9-ED25-482A-99CF-1BCB5637941B}" destId="{0C59CC19-B0BD-4213-B73B-F1E63C5A2838}" srcOrd="0" destOrd="1" presId="urn:microsoft.com/office/officeart/2005/8/layout/chevron2"/>
    <dgm:cxn modelId="{A0E68D27-6A08-4127-A163-6118D9CD70A0}" type="presOf" srcId="{CDA27C49-2BCE-47BF-AE67-7AF1E73C882A}" destId="{08B6CD9F-87BC-4061-A407-C057080E2D8A}" srcOrd="0" destOrd="0" presId="urn:microsoft.com/office/officeart/2005/8/layout/chevron2"/>
    <dgm:cxn modelId="{1E824DBA-4CA4-4F8F-A560-0573B1A4848F}" type="presParOf" srcId="{B298E5D3-8859-4001-B744-5274C18A9DC3}" destId="{7AE71859-2C8A-4021-95A2-FF95FC38C043}" srcOrd="0" destOrd="0" presId="urn:microsoft.com/office/officeart/2005/8/layout/chevron2"/>
    <dgm:cxn modelId="{D3B07071-AD5D-439D-8B44-F8BE19DA06CF}" type="presParOf" srcId="{7AE71859-2C8A-4021-95A2-FF95FC38C043}" destId="{F49AB3EF-6A3C-4AE7-8510-6F1AE74DFB84}" srcOrd="0" destOrd="0" presId="urn:microsoft.com/office/officeart/2005/8/layout/chevron2"/>
    <dgm:cxn modelId="{75C9ECB2-386D-4767-AC02-836C7017C783}" type="presParOf" srcId="{7AE71859-2C8A-4021-95A2-FF95FC38C043}" destId="{19A5D14F-B3E7-4614-AB80-EADB0A2E2BE5}" srcOrd="1" destOrd="0" presId="urn:microsoft.com/office/officeart/2005/8/layout/chevron2"/>
    <dgm:cxn modelId="{AB18329A-C53D-4411-889A-2546DC129B66}" type="presParOf" srcId="{B298E5D3-8859-4001-B744-5274C18A9DC3}" destId="{5762DD96-6E24-4E9D-BCFC-F26EC1ED59AB}" srcOrd="1" destOrd="0" presId="urn:microsoft.com/office/officeart/2005/8/layout/chevron2"/>
    <dgm:cxn modelId="{B827C616-1B76-4D2D-95B6-03455E04B1FE}" type="presParOf" srcId="{B298E5D3-8859-4001-B744-5274C18A9DC3}" destId="{9EFF733D-5A92-42BA-A8DD-3DE373EC1E18}" srcOrd="2" destOrd="0" presId="urn:microsoft.com/office/officeart/2005/8/layout/chevron2"/>
    <dgm:cxn modelId="{D68E2A8D-16E1-49A3-AC4A-0A791F51CDCE}" type="presParOf" srcId="{9EFF733D-5A92-42BA-A8DD-3DE373EC1E18}" destId="{DA7BD09B-3006-4B5A-9FD6-1974F794BDD8}" srcOrd="0" destOrd="0" presId="urn:microsoft.com/office/officeart/2005/8/layout/chevron2"/>
    <dgm:cxn modelId="{6C2F0E15-5591-4944-8EF5-F148C3DAC5B8}" type="presParOf" srcId="{9EFF733D-5A92-42BA-A8DD-3DE373EC1E18}" destId="{08B6CD9F-87BC-4061-A407-C057080E2D8A}" srcOrd="1" destOrd="0" presId="urn:microsoft.com/office/officeart/2005/8/layout/chevron2"/>
    <dgm:cxn modelId="{F54BE965-84CF-4D65-8670-B6047418C118}" type="presParOf" srcId="{B298E5D3-8859-4001-B744-5274C18A9DC3}" destId="{E23B0C43-CD68-4050-9CB0-9CBB5162CD12}" srcOrd="3" destOrd="0" presId="urn:microsoft.com/office/officeart/2005/8/layout/chevron2"/>
    <dgm:cxn modelId="{3E2A4303-E156-4A7A-839C-A1FAC5CD793B}" type="presParOf" srcId="{B298E5D3-8859-4001-B744-5274C18A9DC3}" destId="{AB7E1FC6-1398-418A-A14F-D11A367538B9}" srcOrd="4" destOrd="0" presId="urn:microsoft.com/office/officeart/2005/8/layout/chevron2"/>
    <dgm:cxn modelId="{9D0AB92B-9601-4E8E-9C62-A3CF4D2038A3}" type="presParOf" srcId="{AB7E1FC6-1398-418A-A14F-D11A367538B9}" destId="{DADE8F67-6D94-4655-95B9-9BBF2A363109}" srcOrd="0" destOrd="0" presId="urn:microsoft.com/office/officeart/2005/8/layout/chevron2"/>
    <dgm:cxn modelId="{ED4B79E8-B350-422C-87E4-33D2DFF96117}" type="presParOf" srcId="{AB7E1FC6-1398-418A-A14F-D11A367538B9}" destId="{0C59CC19-B0BD-4213-B73B-F1E63C5A283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9AB3EF-6A3C-4AE7-8510-6F1AE74DFB84}">
      <dsp:nvSpPr>
        <dsp:cNvPr id="0" name=""/>
        <dsp:cNvSpPr/>
      </dsp:nvSpPr>
      <dsp:spPr>
        <a:xfrm rot="5400000">
          <a:off x="-236795" y="238852"/>
          <a:ext cx="1578634" cy="110504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100" kern="1200" dirty="0" err="1" smtClean="0"/>
            <a:t>Feb</a:t>
          </a:r>
          <a:endParaRPr lang="pl-PL" sz="3100" kern="1200" dirty="0"/>
        </a:p>
      </dsp:txBody>
      <dsp:txXfrm rot="-5400000">
        <a:off x="0" y="554579"/>
        <a:ext cx="1105044" cy="473590"/>
      </dsp:txXfrm>
    </dsp:sp>
    <dsp:sp modelId="{19A5D14F-B3E7-4614-AB80-EADB0A2E2BE5}">
      <dsp:nvSpPr>
        <dsp:cNvPr id="0" name=""/>
        <dsp:cNvSpPr/>
      </dsp:nvSpPr>
      <dsp:spPr>
        <a:xfrm rot="5400000">
          <a:off x="5297265" y="-4190163"/>
          <a:ext cx="1026112" cy="94105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900" kern="1200" dirty="0" err="1" smtClean="0"/>
            <a:t>Engaging</a:t>
          </a:r>
          <a:r>
            <a:rPr lang="pl-PL" sz="2900" kern="1200" dirty="0" smtClean="0"/>
            <a:t> </a:t>
          </a:r>
          <a:r>
            <a:rPr lang="pl-PL" sz="2900" kern="1200" dirty="0" err="1" smtClean="0"/>
            <a:t>students</a:t>
          </a:r>
          <a:r>
            <a:rPr lang="pl-PL" sz="2900" kern="1200" dirty="0" smtClean="0"/>
            <a:t> in Greece and </a:t>
          </a:r>
          <a:r>
            <a:rPr lang="pl-PL" sz="2900" kern="1200" dirty="0" err="1" smtClean="0"/>
            <a:t>Spain</a:t>
          </a:r>
          <a:endParaRPr lang="pl-PL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900" kern="1200" dirty="0" smtClean="0"/>
            <a:t>New MVP feedback</a:t>
          </a:r>
          <a:endParaRPr lang="pl-PL" sz="2900" kern="1200" dirty="0"/>
        </a:p>
      </dsp:txBody>
      <dsp:txXfrm rot="-5400000">
        <a:off x="1105044" y="52149"/>
        <a:ext cx="9360464" cy="925930"/>
      </dsp:txXfrm>
    </dsp:sp>
    <dsp:sp modelId="{DA7BD09B-3006-4B5A-9FD6-1974F794BDD8}">
      <dsp:nvSpPr>
        <dsp:cNvPr id="0" name=""/>
        <dsp:cNvSpPr/>
      </dsp:nvSpPr>
      <dsp:spPr>
        <a:xfrm rot="5400000">
          <a:off x="-236795" y="1623146"/>
          <a:ext cx="1578634" cy="1105044"/>
        </a:xfrm>
        <a:prstGeom prst="chevron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100" kern="1200" dirty="0" smtClean="0"/>
            <a:t>Mar</a:t>
          </a:r>
          <a:endParaRPr lang="pl-PL" sz="3100" kern="1200" dirty="0"/>
        </a:p>
      </dsp:txBody>
      <dsp:txXfrm rot="-5400000">
        <a:off x="0" y="1938873"/>
        <a:ext cx="1105044" cy="473590"/>
      </dsp:txXfrm>
    </dsp:sp>
    <dsp:sp modelId="{08B6CD9F-87BC-4061-A407-C057080E2D8A}">
      <dsp:nvSpPr>
        <dsp:cNvPr id="0" name=""/>
        <dsp:cNvSpPr/>
      </dsp:nvSpPr>
      <dsp:spPr>
        <a:xfrm rot="5400000">
          <a:off x="5297265" y="-2805869"/>
          <a:ext cx="1026112" cy="94105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900" kern="1200" dirty="0" err="1" smtClean="0"/>
            <a:t>Engaging</a:t>
          </a:r>
          <a:r>
            <a:rPr lang="pl-PL" sz="2900" kern="1200" dirty="0" smtClean="0"/>
            <a:t> </a:t>
          </a:r>
          <a:r>
            <a:rPr lang="pl-PL" sz="2900" kern="1200" dirty="0" err="1" smtClean="0"/>
            <a:t>students</a:t>
          </a:r>
          <a:r>
            <a:rPr lang="pl-PL" sz="2900" kern="1200" dirty="0" smtClean="0"/>
            <a:t> in </a:t>
          </a:r>
          <a:r>
            <a:rPr lang="pl-PL" sz="2900" kern="1200" dirty="0" err="1" smtClean="0"/>
            <a:t>Hungary</a:t>
          </a:r>
          <a:r>
            <a:rPr lang="pl-PL" sz="2900" kern="1200" dirty="0" smtClean="0"/>
            <a:t>, </a:t>
          </a:r>
          <a:r>
            <a:rPr lang="pl-PL" sz="2900" kern="1200" dirty="0" err="1" smtClean="0"/>
            <a:t>Italy</a:t>
          </a:r>
          <a:r>
            <a:rPr lang="pl-PL" sz="2900" kern="1200" dirty="0" smtClean="0"/>
            <a:t>, Poland</a:t>
          </a:r>
          <a:endParaRPr lang="pl-PL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900" kern="1200" dirty="0" smtClean="0"/>
            <a:t>New MVP feedback</a:t>
          </a:r>
          <a:endParaRPr lang="pl-PL" sz="2900" kern="1200" dirty="0"/>
        </a:p>
      </dsp:txBody>
      <dsp:txXfrm rot="-5400000">
        <a:off x="1105044" y="1436443"/>
        <a:ext cx="9360464" cy="925930"/>
      </dsp:txXfrm>
    </dsp:sp>
    <dsp:sp modelId="{DADE8F67-6D94-4655-95B9-9BBF2A363109}">
      <dsp:nvSpPr>
        <dsp:cNvPr id="0" name=""/>
        <dsp:cNvSpPr/>
      </dsp:nvSpPr>
      <dsp:spPr>
        <a:xfrm rot="5400000">
          <a:off x="-236795" y="3007440"/>
          <a:ext cx="1578634" cy="1105044"/>
        </a:xfrm>
        <a:prstGeom prst="chevron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100" kern="1200" dirty="0" err="1" smtClean="0"/>
            <a:t>Jun</a:t>
          </a:r>
          <a:endParaRPr lang="pl-PL" sz="3100" kern="1200" dirty="0"/>
        </a:p>
      </dsp:txBody>
      <dsp:txXfrm rot="-5400000">
        <a:off x="0" y="3323167"/>
        <a:ext cx="1105044" cy="473590"/>
      </dsp:txXfrm>
    </dsp:sp>
    <dsp:sp modelId="{0C59CC19-B0BD-4213-B73B-F1E63C5A2838}">
      <dsp:nvSpPr>
        <dsp:cNvPr id="0" name=""/>
        <dsp:cNvSpPr/>
      </dsp:nvSpPr>
      <dsp:spPr>
        <a:xfrm rot="5400000">
          <a:off x="5297265" y="-1421576"/>
          <a:ext cx="1026112" cy="94105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900" kern="1200" dirty="0" err="1" smtClean="0"/>
            <a:t>Engaging</a:t>
          </a:r>
          <a:r>
            <a:rPr lang="pl-PL" sz="2900" kern="1200" dirty="0" smtClean="0"/>
            <a:t> </a:t>
          </a:r>
          <a:r>
            <a:rPr lang="pl-PL" sz="2900" kern="1200" dirty="0" err="1" smtClean="0"/>
            <a:t>students</a:t>
          </a:r>
          <a:r>
            <a:rPr lang="pl-PL" sz="2900" kern="1200" dirty="0" smtClean="0"/>
            <a:t> in Portugal</a:t>
          </a:r>
          <a:endParaRPr lang="pl-PL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900" kern="1200" dirty="0" smtClean="0"/>
            <a:t>MVP </a:t>
          </a:r>
          <a:r>
            <a:rPr lang="pl-PL" sz="2900" kern="1200" dirty="0" err="1" smtClean="0"/>
            <a:t>improvements</a:t>
          </a:r>
          <a:r>
            <a:rPr lang="pl-PL" sz="2900" kern="1200" dirty="0" smtClean="0"/>
            <a:t> </a:t>
          </a:r>
          <a:r>
            <a:rPr lang="pl-PL" sz="2900" kern="1200" dirty="0" err="1" smtClean="0"/>
            <a:t>implemented</a:t>
          </a:r>
          <a:endParaRPr lang="pl-PL" sz="2900" kern="1200" dirty="0"/>
        </a:p>
      </dsp:txBody>
      <dsp:txXfrm rot="-5400000">
        <a:off x="1105044" y="2820736"/>
        <a:ext cx="9360464" cy="925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25/02/2019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These</a:t>
            </a:r>
            <a:r>
              <a:rPr lang="pl-PL" dirty="0" smtClean="0"/>
              <a:t> </a:t>
            </a:r>
            <a:r>
              <a:rPr lang="pl-PL" dirty="0" err="1" smtClean="0"/>
              <a:t>are</a:t>
            </a:r>
            <a:r>
              <a:rPr lang="pl-PL" dirty="0" smtClean="0"/>
              <a:t> </a:t>
            </a:r>
            <a:r>
              <a:rPr lang="pl-PL" dirty="0" err="1" smtClean="0"/>
              <a:t>some</a:t>
            </a:r>
            <a:r>
              <a:rPr lang="pl-PL" dirty="0" smtClean="0"/>
              <a:t> of </a:t>
            </a:r>
            <a:r>
              <a:rPr lang="pl-PL" baseline="0" dirty="0" err="1" smtClean="0"/>
              <a:t>d</a:t>
            </a:r>
            <a:r>
              <a:rPr lang="pl-PL" dirty="0" err="1" smtClean="0"/>
              <a:t>etailed</a:t>
            </a:r>
            <a:r>
              <a:rPr lang="pl-PL" dirty="0" smtClean="0"/>
              <a:t> </a:t>
            </a:r>
            <a:r>
              <a:rPr lang="pl-PL" dirty="0" err="1" smtClean="0"/>
              <a:t>milestones</a:t>
            </a:r>
            <a:r>
              <a:rPr lang="pl-PL" dirty="0" smtClean="0"/>
              <a:t> </a:t>
            </a:r>
            <a:r>
              <a:rPr lang="pl-PL" dirty="0" err="1" smtClean="0"/>
              <a:t>agreed</a:t>
            </a:r>
            <a:r>
              <a:rPr lang="pl-PL" dirty="0" smtClean="0"/>
              <a:t> upon in WP7</a:t>
            </a:r>
            <a:r>
              <a:rPr lang="pl-PL" baseline="0" dirty="0" smtClean="0"/>
              <a:t> for </a:t>
            </a:r>
            <a:r>
              <a:rPr lang="pl-PL" baseline="0" dirty="0" err="1" smtClean="0"/>
              <a:t>upcoming</a:t>
            </a:r>
            <a:r>
              <a:rPr lang="pl-PL" baseline="0" dirty="0" smtClean="0"/>
              <a:t> </a:t>
            </a:r>
            <a:r>
              <a:rPr lang="pl-PL" baseline="0" dirty="0" err="1" smtClean="0"/>
              <a:t>months</a:t>
            </a:r>
            <a:r>
              <a:rPr lang="pl-PL" baseline="0" dirty="0" smtClean="0"/>
              <a:t>.</a:t>
            </a:r>
          </a:p>
          <a:p>
            <a:endParaRPr lang="pl-PL" baseline="0" dirty="0" smtClean="0"/>
          </a:p>
          <a:p>
            <a:r>
              <a:rPr lang="pl-PL" baseline="0" dirty="0" smtClean="0"/>
              <a:t>By </a:t>
            </a:r>
            <a:r>
              <a:rPr lang="pl-PL" baseline="0" dirty="0" err="1" smtClean="0"/>
              <a:t>June</a:t>
            </a:r>
            <a:r>
              <a:rPr lang="pl-PL" baseline="0" dirty="0" smtClean="0"/>
              <a:t>, we want to </a:t>
            </a:r>
            <a:r>
              <a:rPr lang="pl-PL" baseline="0" dirty="0" err="1" smtClean="0"/>
              <a:t>finalise</a:t>
            </a:r>
            <a:r>
              <a:rPr lang="pl-PL" baseline="0" dirty="0" smtClean="0"/>
              <a:t> 2nd </a:t>
            </a:r>
            <a:r>
              <a:rPr lang="pl-PL" baseline="0" dirty="0" err="1" smtClean="0"/>
              <a:t>cycle</a:t>
            </a:r>
            <a:r>
              <a:rPr lang="pl-PL" baseline="0" dirty="0" smtClean="0"/>
              <a:t> of MVP </a:t>
            </a:r>
            <a:r>
              <a:rPr lang="pl-PL" baseline="0" dirty="0" err="1" smtClean="0"/>
              <a:t>improvements</a:t>
            </a:r>
            <a:r>
              <a:rPr lang="pl-PL" baseline="0" dirty="0" smtClean="0"/>
              <a:t>.</a:t>
            </a:r>
          </a:p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394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540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736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2019. 02. 25.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2019. 02. 25.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2019. 02. 25.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2019. 02. 25.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geant.org/display/UP2U/Issue+tracking" TargetMode="External"/><Relationship Id="rId2" Type="http://schemas.openxmlformats.org/officeDocument/2006/relationships/hyperlink" Target="https://trello.com/b/0G3CLzGx/qa-testing-tool-workflow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 fontScale="90000"/>
          </a:bodyPr>
          <a:lstStyle/>
          <a:p>
            <a:r>
              <a:rPr lang="en-GB" sz="5400" noProof="0" dirty="0" smtClean="0">
                <a:solidFill>
                  <a:schemeClr val="accent2"/>
                </a:solidFill>
              </a:rPr>
              <a:t>WP7. </a:t>
            </a:r>
            <a:r>
              <a:rPr lang="en-GB" sz="5400" dirty="0" smtClean="0">
                <a:solidFill>
                  <a:schemeClr val="accent2"/>
                </a:solidFill>
              </a:rPr>
              <a:t>Pilot coordination and continuous risk assessment</a:t>
            </a:r>
            <a:endParaRPr lang="en-GB" sz="5400" noProof="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 fontScale="85000" lnSpcReduction="20000"/>
          </a:bodyPr>
          <a:lstStyle/>
          <a:p>
            <a:pPr algn="l">
              <a:spcBef>
                <a:spcPts val="4000"/>
              </a:spcBef>
            </a:pPr>
            <a:r>
              <a:rPr lang="en-GB" sz="3600" i="1" noProof="0" dirty="0" smtClean="0"/>
              <a:t>Michał Zimniewicz</a:t>
            </a:r>
          </a:p>
          <a:p>
            <a:pPr algn="l"/>
            <a:r>
              <a:rPr lang="en-GB" sz="3600" noProof="0" dirty="0" smtClean="0"/>
              <a:t>Poznan Supercomputing and Networking </a:t>
            </a:r>
            <a:r>
              <a:rPr lang="en-GB" sz="3600" noProof="0" dirty="0" err="1" smtClean="0"/>
              <a:t>Center</a:t>
            </a:r>
            <a:r>
              <a:rPr lang="en-GB" noProof="0" dirty="0" smtClean="0"/>
              <a:t/>
            </a:r>
            <a:br>
              <a:rPr lang="en-GB" noProof="0" dirty="0" smtClean="0"/>
            </a:br>
            <a:endParaRPr lang="en-GB" noProof="0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r>
              <a:rPr lang="pl-PL" dirty="0"/>
              <a:t>Up2U Update </a:t>
            </a:r>
            <a:r>
              <a:rPr lang="pl-PL" dirty="0" err="1" smtClean="0"/>
              <a:t>Webinar</a:t>
            </a:r>
            <a:r>
              <a:rPr lang="en-US" dirty="0"/>
              <a:t/>
            </a:r>
            <a:br>
              <a:rPr lang="en-US" dirty="0"/>
            </a:br>
            <a:r>
              <a:rPr lang="pl-PL" dirty="0" smtClean="0"/>
              <a:t>26th</a:t>
            </a:r>
            <a:r>
              <a:rPr lang="en-US" dirty="0" smtClean="0"/>
              <a:t> </a:t>
            </a:r>
            <a:r>
              <a:rPr lang="pl-PL" dirty="0" err="1" smtClean="0"/>
              <a:t>February</a:t>
            </a:r>
            <a:r>
              <a:rPr lang="pl-PL" dirty="0" smtClean="0"/>
              <a:t> </a:t>
            </a:r>
            <a:r>
              <a:rPr lang="en-US" dirty="0" smtClean="0"/>
              <a:t>201</a:t>
            </a:r>
            <a:r>
              <a:rPr lang="pl-PL" dirty="0" smtClean="0"/>
              <a:t>9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Detailed</a:t>
            </a:r>
            <a:r>
              <a:rPr lang="pl-PL" dirty="0" smtClean="0"/>
              <a:t> </a:t>
            </a:r>
            <a:r>
              <a:rPr lang="pl-PL" dirty="0" err="1" smtClean="0"/>
              <a:t>Milestones</a:t>
            </a:r>
            <a:endParaRPr lang="en-GB" dirty="0"/>
          </a:p>
        </p:txBody>
      </p:sp>
      <p:graphicFrame>
        <p:nvGraphicFramePr>
          <p:cNvPr id="7" name="Symbol zastępczy zawartości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659103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471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Pilot </a:t>
            </a:r>
            <a:r>
              <a:rPr lang="pl-PL" dirty="0" err="1" smtClean="0"/>
              <a:t>Estimations</a:t>
            </a:r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  <p:graphicFrame>
        <p:nvGraphicFramePr>
          <p:cNvPr id="9" name="Symbol zastępczy zawartości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9340606"/>
              </p:ext>
            </p:extLst>
          </p:nvPr>
        </p:nvGraphicFramePr>
        <p:xfrm>
          <a:off x="838200" y="1543939"/>
          <a:ext cx="10515600" cy="492963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306428299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1962669348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31432341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Pilot Country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 err="1">
                          <a:effectLst/>
                        </a:rPr>
                        <a:t>Until</a:t>
                      </a:r>
                      <a:r>
                        <a:rPr lang="pl-PL" sz="2000" dirty="0">
                          <a:effectLst/>
                        </a:rPr>
                        <a:t> </a:t>
                      </a:r>
                      <a:r>
                        <a:rPr lang="pl-PL" sz="2000" dirty="0" err="1">
                          <a:effectLst/>
                        </a:rPr>
                        <a:t>now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</a:rPr>
                        <a:t>Until June</a:t>
                      </a:r>
                      <a:endParaRPr lang="pl-P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57575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Greece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80 </a:t>
                      </a:r>
                      <a:r>
                        <a:rPr lang="pl-PL" sz="2000" dirty="0" err="1">
                          <a:effectLst/>
                        </a:rPr>
                        <a:t>engaged</a:t>
                      </a:r>
                      <a:endParaRPr lang="pl-PL" sz="2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 smtClean="0">
                          <a:effectLst/>
                        </a:rPr>
                        <a:t>+200 </a:t>
                      </a:r>
                      <a:r>
                        <a:rPr lang="pl-PL" sz="2000" dirty="0" err="1">
                          <a:effectLst/>
                        </a:rPr>
                        <a:t>invited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+300 </a:t>
                      </a:r>
                      <a:r>
                        <a:rPr lang="pl-PL" sz="2000" dirty="0" err="1">
                          <a:effectLst/>
                        </a:rPr>
                        <a:t>invited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3374128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</a:rPr>
                        <a:t>Hungary</a:t>
                      </a:r>
                      <a:endParaRPr lang="pl-P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40 </a:t>
                      </a:r>
                      <a:r>
                        <a:rPr lang="pl-PL" sz="2000" dirty="0" err="1">
                          <a:effectLst/>
                        </a:rPr>
                        <a:t>engaged</a:t>
                      </a:r>
                      <a:endParaRPr lang="pl-PL" sz="2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 err="1">
                          <a:effectLst/>
                        </a:rPr>
                        <a:t>more</a:t>
                      </a:r>
                      <a:r>
                        <a:rPr lang="pl-PL" sz="2000" dirty="0">
                          <a:effectLst/>
                        </a:rPr>
                        <a:t> </a:t>
                      </a:r>
                      <a:r>
                        <a:rPr lang="pl-PL" sz="2000" dirty="0" err="1">
                          <a:effectLst/>
                        </a:rPr>
                        <a:t>others</a:t>
                      </a:r>
                      <a:r>
                        <a:rPr lang="pl-PL" sz="2000" dirty="0">
                          <a:effectLst/>
                        </a:rPr>
                        <a:t> </a:t>
                      </a:r>
                      <a:r>
                        <a:rPr lang="pl-PL" sz="2000" dirty="0" err="1">
                          <a:effectLst/>
                        </a:rPr>
                        <a:t>invited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6216346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</a:rPr>
                        <a:t>Italy</a:t>
                      </a:r>
                      <a:endParaRPr lang="pl-P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pl-PL" sz="2000" dirty="0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500 </a:t>
                      </a:r>
                      <a:r>
                        <a:rPr lang="pl-PL" sz="2000" dirty="0" err="1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invited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100 </a:t>
                      </a:r>
                      <a:r>
                        <a:rPr lang="en-US" sz="2000" dirty="0" smtClean="0">
                          <a:effectLst/>
                        </a:rPr>
                        <a:t>engaged</a:t>
                      </a:r>
                      <a:endParaRPr lang="pl-PL" sz="2000" dirty="0">
                        <a:effectLst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38030838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</a:rPr>
                        <a:t>Lithuania</a:t>
                      </a:r>
                      <a:endParaRPr lang="pl-P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</a:rPr>
                        <a:t>90 engaged</a:t>
                      </a:r>
                      <a:endParaRPr lang="pl-P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+60 </a:t>
                      </a:r>
                      <a:r>
                        <a:rPr lang="pl-PL" sz="2000" dirty="0" err="1">
                          <a:effectLst/>
                        </a:rPr>
                        <a:t>engaged</a:t>
                      </a:r>
                      <a:endParaRPr lang="pl-PL" sz="2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400 </a:t>
                      </a:r>
                      <a:r>
                        <a:rPr lang="pl-PL" sz="2000" dirty="0" err="1">
                          <a:effectLst/>
                        </a:rPr>
                        <a:t>invited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27526768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</a:rPr>
                        <a:t>Poland</a:t>
                      </a:r>
                      <a:endParaRPr lang="pl-P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80 </a:t>
                      </a:r>
                      <a:r>
                        <a:rPr lang="en-US" sz="2000" dirty="0" smtClean="0">
                          <a:effectLst/>
                        </a:rPr>
                        <a:t>engaged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2497043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</a:rPr>
                        <a:t>Portugal</a:t>
                      </a:r>
                      <a:endParaRPr lang="pl-P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</a:rPr>
                        <a:t>10 engaged</a:t>
                      </a:r>
                      <a:endParaRPr lang="pl-P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3555727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</a:rPr>
                        <a:t>Spain</a:t>
                      </a:r>
                      <a:endParaRPr lang="pl-P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2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 smtClean="0">
                          <a:effectLst/>
                        </a:rPr>
                        <a:t>1+7 </a:t>
                      </a:r>
                      <a:r>
                        <a:rPr lang="pl-PL" sz="2000" dirty="0" err="1" smtClean="0">
                          <a:effectLst/>
                        </a:rPr>
                        <a:t>engaged</a:t>
                      </a:r>
                      <a:endParaRPr lang="pl-PL" sz="2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10+ others invited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512098837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7723415" y="1543939"/>
            <a:ext cx="3630386" cy="51775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9586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Pilot </a:t>
            </a:r>
            <a:r>
              <a:rPr lang="pl-PL" dirty="0" err="1" smtClean="0"/>
              <a:t>Estimations</a:t>
            </a:r>
            <a:endParaRPr lang="en-GB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err="1" smtClean="0"/>
              <a:t>Year</a:t>
            </a:r>
            <a:r>
              <a:rPr lang="pl-PL" dirty="0" smtClean="0"/>
              <a:t> </a:t>
            </a:r>
            <a:r>
              <a:rPr lang="pl-PL" dirty="0"/>
              <a:t>2 </a:t>
            </a:r>
            <a:r>
              <a:rPr lang="pl-PL" dirty="0" smtClean="0"/>
              <a:t>– 80 </a:t>
            </a:r>
            <a:r>
              <a:rPr lang="pl-PL" dirty="0" err="1"/>
              <a:t>schools</a:t>
            </a:r>
            <a:endParaRPr lang="pl-PL" dirty="0"/>
          </a:p>
          <a:p>
            <a:r>
              <a:rPr lang="pl-PL" dirty="0" err="1"/>
              <a:t>Joined</a:t>
            </a:r>
            <a:r>
              <a:rPr lang="pl-PL" dirty="0"/>
              <a:t> </a:t>
            </a:r>
            <a:r>
              <a:rPr lang="pl-PL" dirty="0" smtClean="0"/>
              <a:t>in 2019 </a:t>
            </a:r>
            <a:r>
              <a:rPr lang="pl-PL" dirty="0" err="1" smtClean="0"/>
              <a:t>until</a:t>
            </a:r>
            <a:r>
              <a:rPr lang="pl-PL" dirty="0" smtClean="0"/>
              <a:t> </a:t>
            </a:r>
            <a:r>
              <a:rPr lang="pl-PL" dirty="0" err="1"/>
              <a:t>now</a:t>
            </a:r>
            <a:r>
              <a:rPr lang="pl-PL" dirty="0"/>
              <a:t> </a:t>
            </a:r>
            <a:r>
              <a:rPr lang="pl-PL" dirty="0" smtClean="0"/>
              <a:t>– +90 </a:t>
            </a:r>
            <a:r>
              <a:rPr lang="pl-PL" dirty="0" err="1" smtClean="0"/>
              <a:t>schools</a:t>
            </a:r>
            <a:r>
              <a:rPr lang="pl-PL" dirty="0" smtClean="0"/>
              <a:t> (</a:t>
            </a:r>
            <a:r>
              <a:rPr lang="pl-PL" dirty="0" err="1" smtClean="0"/>
              <a:t>Lithuania</a:t>
            </a:r>
            <a:r>
              <a:rPr lang="pl-PL" dirty="0" smtClean="0"/>
              <a:t>, Greece)</a:t>
            </a:r>
            <a:endParaRPr lang="pl-PL" dirty="0">
              <a:solidFill>
                <a:srgbClr val="FF0000"/>
              </a:solidFill>
            </a:endParaRPr>
          </a:p>
          <a:p>
            <a:r>
              <a:rPr lang="pl-PL" dirty="0" err="1"/>
              <a:t>Planned</a:t>
            </a:r>
            <a:r>
              <a:rPr lang="pl-PL" dirty="0"/>
              <a:t> to </a:t>
            </a:r>
            <a:r>
              <a:rPr lang="pl-PL" dirty="0" err="1"/>
              <a:t>join</a:t>
            </a:r>
            <a:r>
              <a:rPr lang="pl-PL" dirty="0"/>
              <a:t> </a:t>
            </a:r>
            <a:r>
              <a:rPr lang="pl-PL" dirty="0" smtClean="0"/>
              <a:t>by </a:t>
            </a:r>
            <a:r>
              <a:rPr lang="pl-PL" dirty="0" err="1" smtClean="0"/>
              <a:t>June</a:t>
            </a:r>
            <a:r>
              <a:rPr lang="pl-PL" dirty="0" smtClean="0"/>
              <a:t> </a:t>
            </a:r>
            <a:r>
              <a:rPr lang="pl-PL" dirty="0"/>
              <a:t>(</a:t>
            </a:r>
            <a:r>
              <a:rPr lang="pl-PL" dirty="0" err="1"/>
              <a:t>overall</a:t>
            </a:r>
            <a:r>
              <a:rPr lang="pl-PL" dirty="0"/>
              <a:t>) </a:t>
            </a:r>
            <a:r>
              <a:rPr lang="pl-PL" dirty="0" smtClean="0"/>
              <a:t>– 298 </a:t>
            </a:r>
            <a:r>
              <a:rPr lang="pl-PL" dirty="0" err="1" smtClean="0"/>
              <a:t>new</a:t>
            </a:r>
            <a:r>
              <a:rPr lang="pl-PL" dirty="0" smtClean="0"/>
              <a:t> </a:t>
            </a:r>
            <a:r>
              <a:rPr lang="pl-PL" dirty="0" err="1" smtClean="0"/>
              <a:t>schools</a:t>
            </a:r>
            <a:r>
              <a:rPr lang="pl-PL" dirty="0" smtClean="0"/>
              <a:t> (468 in </a:t>
            </a:r>
            <a:r>
              <a:rPr lang="pl-PL" dirty="0" err="1" smtClean="0"/>
              <a:t>total</a:t>
            </a:r>
            <a:r>
              <a:rPr lang="pl-PL" dirty="0" smtClean="0"/>
              <a:t>)</a:t>
            </a:r>
          </a:p>
          <a:p>
            <a:pPr marL="0" indent="0">
              <a:buNone/>
            </a:pPr>
            <a:endParaRPr lang="pl-PL" dirty="0"/>
          </a:p>
          <a:p>
            <a:r>
              <a:rPr lang="pl-PL" dirty="0" err="1" smtClean="0"/>
              <a:t>Invited</a:t>
            </a:r>
            <a:r>
              <a:rPr lang="pl-PL" dirty="0" smtClean="0"/>
              <a:t> by </a:t>
            </a:r>
            <a:r>
              <a:rPr lang="pl-PL" dirty="0" err="1"/>
              <a:t>June</a:t>
            </a:r>
            <a:r>
              <a:rPr lang="pl-PL" dirty="0"/>
              <a:t> – </a:t>
            </a:r>
            <a:r>
              <a:rPr lang="pl-PL" dirty="0" smtClean="0"/>
              <a:t>1480</a:t>
            </a:r>
            <a:endParaRPr lang="pl-PL" dirty="0"/>
          </a:p>
          <a:p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1188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Minimum Viable Product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86160" cy="4351338"/>
          </a:xfrm>
        </p:spPr>
        <p:txBody>
          <a:bodyPr>
            <a:normAutofit/>
          </a:bodyPr>
          <a:lstStyle/>
          <a:p>
            <a:endParaRPr lang="en-GB" noProof="0" dirty="0" smtClean="0"/>
          </a:p>
          <a:p>
            <a:r>
              <a:rPr lang="en-GB" noProof="0" dirty="0" smtClean="0"/>
              <a:t>Q1-Q2 2019 – The second phase for collecting MVP suggestions</a:t>
            </a:r>
          </a:p>
          <a:p>
            <a:endParaRPr lang="en-GB" noProof="0" dirty="0" smtClean="0"/>
          </a:p>
          <a:p>
            <a:pPr lvl="1"/>
            <a:r>
              <a:rPr lang="en-GB" dirty="0" smtClean="0"/>
              <a:t>Collecting new suggestions from </a:t>
            </a:r>
            <a:r>
              <a:rPr lang="pl-PL" dirty="0" err="1" smtClean="0"/>
              <a:t>teachers</a:t>
            </a:r>
            <a:r>
              <a:rPr lang="pl-PL" dirty="0" smtClean="0"/>
              <a:t> and </a:t>
            </a:r>
            <a:r>
              <a:rPr lang="en-GB" dirty="0" smtClean="0"/>
              <a:t>students in pilots</a:t>
            </a:r>
            <a:endParaRPr lang="pl-PL" dirty="0" smtClean="0"/>
          </a:p>
          <a:p>
            <a:pPr lvl="1"/>
            <a:r>
              <a:rPr lang="pl-PL" dirty="0" err="1" smtClean="0"/>
              <a:t>Already</a:t>
            </a:r>
            <a:r>
              <a:rPr lang="pl-PL" dirty="0" smtClean="0"/>
              <a:t> </a:t>
            </a:r>
            <a:r>
              <a:rPr lang="pl-PL" dirty="0" err="1" smtClean="0"/>
              <a:t>have</a:t>
            </a:r>
            <a:r>
              <a:rPr lang="pl-PL" dirty="0" smtClean="0"/>
              <a:t> </a:t>
            </a:r>
            <a:r>
              <a:rPr lang="pl-PL" dirty="0" err="1" smtClean="0"/>
              <a:t>some</a:t>
            </a:r>
            <a:r>
              <a:rPr lang="pl-PL" dirty="0" smtClean="0"/>
              <a:t> </a:t>
            </a:r>
            <a:r>
              <a:rPr lang="pl-PL" dirty="0" err="1" smtClean="0"/>
              <a:t>new</a:t>
            </a:r>
            <a:r>
              <a:rPr lang="pl-PL" dirty="0" smtClean="0"/>
              <a:t> </a:t>
            </a:r>
            <a:r>
              <a:rPr lang="pl-PL" dirty="0" err="1" smtClean="0"/>
              <a:t>suggestions</a:t>
            </a:r>
            <a:r>
              <a:rPr lang="pl-PL" dirty="0"/>
              <a:t> </a:t>
            </a:r>
            <a:r>
              <a:rPr lang="pl-PL" dirty="0" smtClean="0"/>
              <a:t>on </a:t>
            </a:r>
            <a:r>
              <a:rPr lang="pl-PL" dirty="0" err="1" smtClean="0"/>
              <a:t>user</a:t>
            </a:r>
            <a:r>
              <a:rPr lang="pl-PL" dirty="0" smtClean="0"/>
              <a:t> </a:t>
            </a:r>
            <a:r>
              <a:rPr lang="pl-PL" dirty="0" err="1" smtClean="0"/>
              <a:t>experience</a:t>
            </a:r>
            <a:endParaRPr lang="en-GB" dirty="0" smtClean="0"/>
          </a:p>
          <a:p>
            <a:pPr lvl="1"/>
            <a:r>
              <a:rPr lang="en-GB" dirty="0" smtClean="0"/>
              <a:t>Some </a:t>
            </a:r>
            <a:r>
              <a:rPr lang="pl-PL" dirty="0" smtClean="0"/>
              <a:t>feedback </a:t>
            </a:r>
            <a:r>
              <a:rPr lang="en-GB" dirty="0" smtClean="0"/>
              <a:t>to be reported at the project review in </a:t>
            </a:r>
            <a:r>
              <a:rPr lang="pl-PL" dirty="0" smtClean="0"/>
              <a:t>March</a:t>
            </a:r>
          </a:p>
          <a:p>
            <a:pPr lvl="1"/>
            <a:endParaRPr lang="en-GB" dirty="0" smtClean="0"/>
          </a:p>
          <a:p>
            <a:pPr lvl="1"/>
            <a:r>
              <a:rPr lang="en-GB" noProof="0" dirty="0" smtClean="0"/>
              <a:t>More improvements to be </a:t>
            </a:r>
            <a:r>
              <a:rPr lang="pl-PL" noProof="0" dirty="0" err="1" smtClean="0"/>
              <a:t>implemented</a:t>
            </a:r>
            <a:r>
              <a:rPr lang="pl-PL" noProof="0" dirty="0" smtClean="0"/>
              <a:t> and </a:t>
            </a:r>
            <a:r>
              <a:rPr lang="en-GB" noProof="0" dirty="0" smtClean="0"/>
              <a:t>reported </a:t>
            </a:r>
            <a:r>
              <a:rPr lang="pl-PL" noProof="0" dirty="0" smtClean="0"/>
              <a:t>by </a:t>
            </a:r>
            <a:r>
              <a:rPr lang="en-GB" noProof="0" dirty="0" smtClean="0"/>
              <a:t>June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1637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Quality Assurance</a:t>
            </a:r>
            <a:endParaRPr lang="en-GB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Testing activities recently launched for: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The upgrades of Moodle</a:t>
            </a:r>
            <a:endParaRPr lang="pl-PL" dirty="0" smtClean="0"/>
          </a:p>
          <a:p>
            <a:pPr lvl="1"/>
            <a:r>
              <a:rPr lang="pl-PL" dirty="0" smtClean="0"/>
              <a:t>The </a:t>
            </a:r>
            <a:r>
              <a:rPr lang="pl-PL" dirty="0" err="1" smtClean="0"/>
              <a:t>upgrades</a:t>
            </a:r>
            <a:r>
              <a:rPr lang="pl-PL" dirty="0" smtClean="0"/>
              <a:t> of CERNBox</a:t>
            </a:r>
            <a:endParaRPr lang="en-GB" dirty="0" smtClean="0"/>
          </a:p>
          <a:p>
            <a:pPr lvl="1"/>
            <a:r>
              <a:rPr lang="en-GB" dirty="0" smtClean="0"/>
              <a:t>Poddium (PR) available as standalone tool</a:t>
            </a:r>
          </a:p>
          <a:p>
            <a:pPr lvl="1"/>
            <a:r>
              <a:rPr lang="en-GB" dirty="0" smtClean="0"/>
              <a:t>EduOER Android App</a:t>
            </a:r>
            <a:endParaRPr lang="pl-PL" dirty="0" smtClean="0"/>
          </a:p>
          <a:p>
            <a:pPr lvl="1"/>
            <a:endParaRPr lang="pl-PL" dirty="0"/>
          </a:p>
          <a:p>
            <a:r>
              <a:rPr lang="pl-PL" dirty="0" err="1" smtClean="0"/>
              <a:t>Resources</a:t>
            </a:r>
            <a:r>
              <a:rPr lang="pl-PL" dirty="0" smtClean="0"/>
              <a:t> to </a:t>
            </a:r>
            <a:r>
              <a:rPr lang="pl-PL" dirty="0" err="1" smtClean="0"/>
              <a:t>join</a:t>
            </a:r>
            <a:r>
              <a:rPr lang="pl-PL" dirty="0" smtClean="0"/>
              <a:t>:</a:t>
            </a:r>
          </a:p>
          <a:p>
            <a:pPr lvl="1"/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trello.com/b/0G3CLzGx/qa-testing-tool-workflow</a:t>
            </a:r>
            <a:endParaRPr lang="pl-PL" dirty="0" smtClean="0"/>
          </a:p>
          <a:p>
            <a:pPr lvl="1"/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wiki.geant.org/display/UP2U/Issue+tracking</a:t>
            </a:r>
            <a:r>
              <a:rPr lang="pl-PL" dirty="0" smtClean="0"/>
              <a:t> </a:t>
            </a:r>
            <a:endParaRPr lang="en-GB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1523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UP2U_Template_2018</Template>
  <TotalTime>1726</TotalTime>
  <Words>266</Words>
  <Application>Microsoft Office PowerPoint</Application>
  <PresentationFormat>Panoramiczny</PresentationFormat>
  <Paragraphs>82</Paragraphs>
  <Slides>6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3" baseType="lpstr">
      <vt:lpstr>Arial</vt:lpstr>
      <vt:lpstr>Calibri</vt:lpstr>
      <vt:lpstr>Raleway</vt:lpstr>
      <vt:lpstr>Raleway Light</vt:lpstr>
      <vt:lpstr>Times New Roman</vt:lpstr>
      <vt:lpstr>Wingdings</vt:lpstr>
      <vt:lpstr>Tema do Office</vt:lpstr>
      <vt:lpstr>WP7. Pilot coordination and continuous risk assessment</vt:lpstr>
      <vt:lpstr>Detailed Milestones</vt:lpstr>
      <vt:lpstr>Pilot Estimations</vt:lpstr>
      <vt:lpstr>Pilot Estimations</vt:lpstr>
      <vt:lpstr>Minimum Viable Product</vt:lpstr>
      <vt:lpstr>Quality Assurance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Michał Zimniewicz</dc:creator>
  <cp:lastModifiedBy>Michał Zimniewicz</cp:lastModifiedBy>
  <cp:revision>194</cp:revision>
  <dcterms:created xsi:type="dcterms:W3CDTF">2018-07-29T15:45:07Z</dcterms:created>
  <dcterms:modified xsi:type="dcterms:W3CDTF">2019-02-25T16:59:54Z</dcterms:modified>
</cp:coreProperties>
</file>