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73" r:id="rId3"/>
    <p:sldId id="274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88" autoAdjust="0"/>
    <p:restoredTop sz="81098"/>
  </p:normalViewPr>
  <p:slideViewPr>
    <p:cSldViewPr snapToGrid="0" snapToObjects="1">
      <p:cViewPr varScale="1">
        <p:scale>
          <a:sx n="128" d="100"/>
          <a:sy n="128" d="100"/>
        </p:scale>
        <p:origin x="1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2019. 02. 25.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2019. 02. 25.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2019. 02. 25.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2019. 02. 25.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 fontScale="90000"/>
          </a:bodyPr>
          <a:lstStyle/>
          <a:p>
            <a:r>
              <a:rPr lang="pt-BR" sz="5400" dirty="0">
                <a:solidFill>
                  <a:schemeClr val="accent2"/>
                </a:solidFill>
              </a:rPr>
              <a:t>UP2U WP8</a:t>
            </a:r>
            <a:br>
              <a:rPr lang="pt-BR" sz="5400" dirty="0">
                <a:solidFill>
                  <a:schemeClr val="accent2"/>
                </a:solidFill>
              </a:rPr>
            </a:br>
            <a:r>
              <a:rPr lang="pt-BR" sz="5400" dirty="0" err="1">
                <a:solidFill>
                  <a:schemeClr val="accent2"/>
                </a:solidFill>
              </a:rPr>
              <a:t>Sustainability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and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Exploitation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of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Results</a:t>
            </a:r>
            <a:endParaRPr lang="pt-BR" sz="5400" dirty="0">
              <a:solidFill>
                <a:schemeClr val="accent2"/>
              </a:solidFill>
            </a:endParaRP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endParaRPr lang="pt-BR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FF65D93B-B493-E042-810D-F582528F2A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39D4B-43D6-2842-8A47-76BF7481D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Deliverables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DFA55-40E5-0149-8B96-498F636C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164E3-BAD5-4A48-946E-A1BE55C6A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F82128-50BF-4847-9398-E7D32DBEB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024159"/>
              </p:ext>
            </p:extLst>
          </p:nvPr>
        </p:nvGraphicFramePr>
        <p:xfrm>
          <a:off x="838200" y="1690688"/>
          <a:ext cx="10515600" cy="4142250"/>
        </p:xfrm>
        <a:graphic>
          <a:graphicData uri="http://schemas.openxmlformats.org/drawingml/2006/table">
            <a:tbl>
              <a:tblPr bandRow="1">
                <a:tableStyleId>{91EBBBCC-DAD2-459C-BE2E-F6DE35CF9A28}</a:tableStyleId>
              </a:tblPr>
              <a:tblGrid>
                <a:gridCol w="1781432">
                  <a:extLst>
                    <a:ext uri="{9D8B030D-6E8A-4147-A177-3AD203B41FA5}">
                      <a16:colId xmlns:a16="http://schemas.microsoft.com/office/drawing/2014/main" val="1286204448"/>
                    </a:ext>
                  </a:extLst>
                </a:gridCol>
                <a:gridCol w="5228968">
                  <a:extLst>
                    <a:ext uri="{9D8B030D-6E8A-4147-A177-3AD203B41FA5}">
                      <a16:colId xmlns:a16="http://schemas.microsoft.com/office/drawing/2014/main" val="1041391837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71931540"/>
                    </a:ext>
                  </a:extLst>
                </a:gridCol>
              </a:tblGrid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Deliverables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130164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Analysis of Up2U Ecosystem and Existing Business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Accepted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006556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Draft Plan for Sustainability and Exploitation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Accepted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320705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Up2U Business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C000"/>
                          </a:solidFill>
                        </a:rPr>
                        <a:t>Submitted to EC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066982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Final Report on Up2U Sustainability and Exploitation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30.06.2019</a:t>
                      </a:r>
                    </a:p>
                    <a:p>
                      <a:r>
                        <a:rPr lang="en-US" sz="1600" dirty="0"/>
                        <a:t>&lt;Probably Postponed)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3262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896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39D4B-43D6-2842-8A47-76BF7481D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220200" cy="1325563"/>
          </a:xfrm>
        </p:spPr>
        <p:txBody>
          <a:bodyPr/>
          <a:lstStyle/>
          <a:p>
            <a:r>
              <a:rPr lang="en-US" dirty="0"/>
              <a:t>Status of KPIs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DFA55-40E5-0149-8B96-498F636C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164E3-BAD5-4A48-946E-A1BE55C6A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F568E5-387F-A347-A539-F5CE9941182F}"/>
              </a:ext>
            </a:extLst>
          </p:cNvPr>
          <p:cNvSpPr/>
          <p:nvPr/>
        </p:nvSpPr>
        <p:spPr>
          <a:xfrm>
            <a:off x="838200" y="1690688"/>
            <a:ext cx="105156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Helvetica" pitchFamily="2" charset="0"/>
              </a:rPr>
              <a:t>KPI: Number of specific business models identified, tested and evaluated</a:t>
            </a:r>
          </a:p>
          <a:p>
            <a:r>
              <a:rPr lang="en-US" i="1" dirty="0">
                <a:latin typeface="Helvetica" pitchFamily="2" charset="0"/>
              </a:rPr>
              <a:t>Year 1: 0 </a:t>
            </a:r>
          </a:p>
          <a:p>
            <a:r>
              <a:rPr lang="en-US" i="1" dirty="0">
                <a:latin typeface="Helvetica" pitchFamily="2" charset="0"/>
              </a:rPr>
              <a:t>Year 2: 5</a:t>
            </a:r>
          </a:p>
          <a:p>
            <a:r>
              <a:rPr lang="en-US" i="1" dirty="0">
                <a:latin typeface="Helvetica" pitchFamily="2" charset="0"/>
              </a:rPr>
              <a:t>Year 3: 10</a:t>
            </a:r>
            <a:endParaRPr lang="en-US" dirty="0">
              <a:latin typeface="Helvetica" pitchFamily="2" charset="0"/>
            </a:endParaRPr>
          </a:p>
          <a:p>
            <a:endParaRPr lang="en-US" b="1" u="sng" dirty="0">
              <a:latin typeface="Helvetica" pitchFamily="2" charset="0"/>
            </a:endParaRPr>
          </a:p>
          <a:p>
            <a:endParaRPr lang="en-US" b="1" u="sng" dirty="0">
              <a:latin typeface="Helvetica" pitchFamily="2" charset="0"/>
            </a:endParaRPr>
          </a:p>
          <a:p>
            <a:r>
              <a:rPr lang="en-US" i="1" dirty="0">
                <a:latin typeface="Helvetica" pitchFamily="2" charset="0"/>
              </a:rPr>
              <a:t> KPI: </a:t>
            </a:r>
            <a:r>
              <a:rPr lang="en-US" i="1" dirty="0">
                <a:solidFill>
                  <a:srgbClr val="000000"/>
                </a:solidFill>
                <a:latin typeface="Helvetica" pitchFamily="2" charset="0"/>
              </a:rPr>
              <a:t>Number of business actors willing to engage with Up2U on a commercial basis</a:t>
            </a:r>
          </a:p>
          <a:p>
            <a:r>
              <a:rPr lang="en-US" i="1" dirty="0">
                <a:solidFill>
                  <a:srgbClr val="000000"/>
                </a:solidFill>
                <a:latin typeface="Helvetica" pitchFamily="2" charset="0"/>
              </a:rPr>
              <a:t>Year 1: 0</a:t>
            </a:r>
          </a:p>
          <a:p>
            <a:r>
              <a:rPr lang="en-US" i="1" dirty="0">
                <a:solidFill>
                  <a:srgbClr val="000000"/>
                </a:solidFill>
                <a:latin typeface="Helvetica" pitchFamily="2" charset="0"/>
              </a:rPr>
              <a:t>Year 2: 2</a:t>
            </a:r>
          </a:p>
          <a:p>
            <a:r>
              <a:rPr lang="en-US" i="1" dirty="0">
                <a:solidFill>
                  <a:srgbClr val="000000"/>
                </a:solidFill>
                <a:latin typeface="Helvetica" pitchFamily="2" charset="0"/>
              </a:rPr>
              <a:t>Year 3: 5</a:t>
            </a:r>
          </a:p>
          <a:p>
            <a:endParaRPr lang="en-US" i="1" dirty="0">
              <a:solidFill>
                <a:srgbClr val="000000"/>
              </a:solidFill>
              <a:latin typeface="Helvetica" pitchFamily="2" charset="0"/>
            </a:endParaRPr>
          </a:p>
          <a:p>
            <a:br>
              <a:rPr lang="en-US" dirty="0"/>
            </a:b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67C327-4CC3-CA42-9C31-5342C0A8AE3D}"/>
              </a:ext>
            </a:extLst>
          </p:cNvPr>
          <p:cNvSpPr/>
          <p:nvPr/>
        </p:nvSpPr>
        <p:spPr>
          <a:xfrm>
            <a:off x="4151244" y="223183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u="sng" dirty="0">
                <a:solidFill>
                  <a:srgbClr val="00B050"/>
                </a:solidFill>
                <a:latin typeface="Helvetica" pitchFamily="2" charset="0"/>
              </a:rPr>
              <a:t>7 Business models</a:t>
            </a:r>
            <a:r>
              <a:rPr lang="en-US" dirty="0">
                <a:latin typeface="Helvetica" pitchFamily="2" charset="0"/>
              </a:rPr>
              <a:t> were identified. </a:t>
            </a:r>
          </a:p>
          <a:p>
            <a:r>
              <a:rPr lang="en-US" dirty="0">
                <a:latin typeface="Helvetica" pitchFamily="2" charset="0"/>
              </a:rPr>
              <a:t>- 5 of them were successfully evaluated </a:t>
            </a:r>
          </a:p>
          <a:p>
            <a:r>
              <a:rPr lang="en-US" dirty="0">
                <a:latin typeface="Helvetica" pitchFamily="2" charset="0"/>
              </a:rPr>
              <a:t>- The other 2 need more investigation.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D569C6-D95E-C745-9C26-9B41B60B6484}"/>
              </a:ext>
            </a:extLst>
          </p:cNvPr>
          <p:cNvSpPr/>
          <p:nvPr/>
        </p:nvSpPr>
        <p:spPr>
          <a:xfrm>
            <a:off x="4038600" y="396698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>
                <a:solidFill>
                  <a:srgbClr val="000000"/>
                </a:solidFill>
                <a:latin typeface="Helvetica" pitchFamily="2" charset="0"/>
              </a:rPr>
              <a:t> </a:t>
            </a:r>
            <a:r>
              <a:rPr lang="en-US" b="1" u="sng" dirty="0">
                <a:solidFill>
                  <a:srgbClr val="00B050"/>
                </a:solidFill>
                <a:latin typeface="Helvetica" pitchFamily="2" charset="0"/>
              </a:rPr>
              <a:t>4 third parties</a:t>
            </a:r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Helvetica" pitchFamily="2" charset="0"/>
              </a:rPr>
              <a:t>TechInnowacje</a:t>
            </a:r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Helvetica" pitchFamily="2" charset="0"/>
              </a:rPr>
              <a:t>Tamo.lt</a:t>
            </a:r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, Dimension Data, and LITNET) and several project partners have expressed their willingness to engage 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3026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154</TotalTime>
  <Words>88</Words>
  <Application>Microsoft Macintosh PowerPoint</Application>
  <PresentationFormat>Widescreen</PresentationFormat>
  <Paragraphs>40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Helvetica</vt:lpstr>
      <vt:lpstr>Raleway</vt:lpstr>
      <vt:lpstr>Raleway Light</vt:lpstr>
      <vt:lpstr>Times New Roman</vt:lpstr>
      <vt:lpstr>Wingdings</vt:lpstr>
      <vt:lpstr>Tema do Office</vt:lpstr>
      <vt:lpstr>UP2U WP8 Sustainability and Exploitation of Results</vt:lpstr>
      <vt:lpstr>Status of Deliverables </vt:lpstr>
      <vt:lpstr>Status of KPIs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UP2U WP8 Sustainability and Exploitation of Results</dc:title>
  <dc:creator>Microsoft Office User</dc:creator>
  <cp:lastModifiedBy>Microsoft Office User</cp:lastModifiedBy>
  <cp:revision>17</cp:revision>
  <dcterms:created xsi:type="dcterms:W3CDTF">2018-07-25T10:43:43Z</dcterms:created>
  <dcterms:modified xsi:type="dcterms:W3CDTF">2019-02-25T11:47:20Z</dcterms:modified>
</cp:coreProperties>
</file>