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1"/>
  </p:notesMasterIdLst>
  <p:sldIdLst>
    <p:sldId id="284" r:id="rId6"/>
    <p:sldId id="314" r:id="rId7"/>
    <p:sldId id="315" r:id="rId8"/>
    <p:sldId id="313" r:id="rId9"/>
    <p:sldId id="281" r:id="rId1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7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95D5"/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4" autoAdjust="0"/>
    <p:restoredTop sz="91621" autoAdjust="0"/>
  </p:normalViewPr>
  <p:slideViewPr>
    <p:cSldViewPr snapToGrid="0">
      <p:cViewPr varScale="1">
        <p:scale>
          <a:sx n="138" d="100"/>
          <a:sy n="138" d="100"/>
        </p:scale>
        <p:origin x="200" y="440"/>
      </p:cViewPr>
      <p:guideLst>
        <p:guide orient="horz" pos="1375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C74E8E-0166-9D4C-B1E9-E89A4C4B48B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F595C7-8623-A74F-8B4F-87B831D60D8A}">
      <dgm:prSet/>
      <dgm:spPr/>
      <dgm:t>
        <a:bodyPr/>
        <a:lstStyle/>
        <a:p>
          <a:r>
            <a:rPr lang="en-US" b="1" dirty="0"/>
            <a:t>Re-active</a:t>
          </a:r>
          <a:r>
            <a:rPr lang="en-US" dirty="0"/>
            <a:t> tickets (i.e. incoming external requests)</a:t>
          </a:r>
        </a:p>
      </dgm:t>
    </dgm:pt>
    <dgm:pt modelId="{B2C5C4BB-FBA9-EC4F-9629-67E7010A6C88}" type="parTrans" cxnId="{C869F3CA-1757-6C44-8CD1-F7CE3A9DDBEE}">
      <dgm:prSet/>
      <dgm:spPr/>
      <dgm:t>
        <a:bodyPr/>
        <a:lstStyle/>
        <a:p>
          <a:endParaRPr lang="en-US"/>
        </a:p>
      </dgm:t>
    </dgm:pt>
    <dgm:pt modelId="{611D29BC-1CC3-FC49-96BD-2656E76AE1ED}" type="sibTrans" cxnId="{C869F3CA-1757-6C44-8CD1-F7CE3A9DDBEE}">
      <dgm:prSet/>
      <dgm:spPr/>
      <dgm:t>
        <a:bodyPr/>
        <a:lstStyle/>
        <a:p>
          <a:endParaRPr lang="en-US"/>
        </a:p>
      </dgm:t>
    </dgm:pt>
    <dgm:pt modelId="{07499676-EEC9-9049-9177-4A874BB65B14}">
      <dgm:prSet/>
      <dgm:spPr/>
      <dgm:t>
        <a:bodyPr/>
        <a:lstStyle/>
        <a:p>
          <a:r>
            <a:rPr lang="en-US" dirty="0"/>
            <a:t>everyone on </a:t>
          </a:r>
          <a:r>
            <a:rPr lang="en-US" dirty="0" err="1"/>
            <a:t>rota</a:t>
          </a:r>
          <a:endParaRPr lang="en-US" dirty="0"/>
        </a:p>
      </dgm:t>
    </dgm:pt>
    <dgm:pt modelId="{BDA9B764-BCD1-A747-84B9-2B29B55F4EC4}" type="parTrans" cxnId="{24CF16B6-B137-7048-A9BA-C446C85158AC}">
      <dgm:prSet/>
      <dgm:spPr/>
      <dgm:t>
        <a:bodyPr/>
        <a:lstStyle/>
        <a:p>
          <a:endParaRPr lang="en-US"/>
        </a:p>
      </dgm:t>
    </dgm:pt>
    <dgm:pt modelId="{F5B1B913-7C6E-DE4D-B15B-91BF6D708351}" type="sibTrans" cxnId="{24CF16B6-B137-7048-A9BA-C446C85158AC}">
      <dgm:prSet/>
      <dgm:spPr/>
      <dgm:t>
        <a:bodyPr/>
        <a:lstStyle/>
        <a:p>
          <a:endParaRPr lang="en-US"/>
        </a:p>
      </dgm:t>
    </dgm:pt>
    <dgm:pt modelId="{66C394B3-B9B1-1440-825D-63C603DA48F9}">
      <dgm:prSet/>
      <dgm:spPr/>
      <dgm:t>
        <a:bodyPr/>
        <a:lstStyle/>
        <a:p>
          <a:r>
            <a:rPr lang="en-US" dirty="0"/>
            <a:t>documented on wiki</a:t>
          </a:r>
        </a:p>
      </dgm:t>
    </dgm:pt>
    <dgm:pt modelId="{E09B0F47-E324-624E-9219-6C9F3F8DD06C}" type="parTrans" cxnId="{E177119D-55E3-E14E-B4E6-2F960FA9EC73}">
      <dgm:prSet/>
      <dgm:spPr/>
      <dgm:t>
        <a:bodyPr/>
        <a:lstStyle/>
        <a:p>
          <a:endParaRPr lang="en-US"/>
        </a:p>
      </dgm:t>
    </dgm:pt>
    <dgm:pt modelId="{508B4B5C-D2BB-264B-BC5A-87D962ABF3EC}" type="sibTrans" cxnId="{E177119D-55E3-E14E-B4E6-2F960FA9EC73}">
      <dgm:prSet/>
      <dgm:spPr/>
      <dgm:t>
        <a:bodyPr/>
        <a:lstStyle/>
        <a:p>
          <a:endParaRPr lang="en-US"/>
        </a:p>
      </dgm:t>
    </dgm:pt>
    <dgm:pt modelId="{7B79D615-B487-8048-8765-12F2EC9EB259}">
      <dgm:prSet/>
      <dgm:spPr/>
      <dgm:t>
        <a:bodyPr/>
        <a:lstStyle/>
        <a:p>
          <a:r>
            <a:rPr lang="en-US" dirty="0"/>
            <a:t>extend knowledge base</a:t>
          </a:r>
        </a:p>
      </dgm:t>
    </dgm:pt>
    <dgm:pt modelId="{3ACCCF2A-2F1E-0B47-A94C-543CCABFA816}" type="parTrans" cxnId="{68973342-BA87-0A48-A792-22C43AA9FC06}">
      <dgm:prSet/>
      <dgm:spPr/>
      <dgm:t>
        <a:bodyPr/>
        <a:lstStyle/>
        <a:p>
          <a:endParaRPr lang="en-US"/>
        </a:p>
      </dgm:t>
    </dgm:pt>
    <dgm:pt modelId="{6F505B07-517F-3345-9AD8-F79689D8ECCD}" type="sibTrans" cxnId="{68973342-BA87-0A48-A792-22C43AA9FC06}">
      <dgm:prSet/>
      <dgm:spPr/>
      <dgm:t>
        <a:bodyPr/>
        <a:lstStyle/>
        <a:p>
          <a:endParaRPr lang="en-US"/>
        </a:p>
      </dgm:t>
    </dgm:pt>
    <dgm:pt modelId="{A60FAEA1-E491-8F4A-8505-2A756EFE1667}">
      <dgm:prSet/>
      <dgm:spPr/>
      <dgm:t>
        <a:bodyPr/>
        <a:lstStyle/>
        <a:p>
          <a:r>
            <a:rPr lang="en-US" b="1" dirty="0"/>
            <a:t>Pro-active</a:t>
          </a:r>
          <a:r>
            <a:rPr lang="en-US" dirty="0"/>
            <a:t> tickets (raised by monitoring systems / ourselves)</a:t>
          </a:r>
        </a:p>
      </dgm:t>
    </dgm:pt>
    <dgm:pt modelId="{1360B90C-6E95-404B-A09A-83E516377975}" type="parTrans" cxnId="{AED44742-4B01-F34B-8429-59CA73F670ED}">
      <dgm:prSet/>
      <dgm:spPr/>
      <dgm:t>
        <a:bodyPr/>
        <a:lstStyle/>
        <a:p>
          <a:endParaRPr lang="en-US"/>
        </a:p>
      </dgm:t>
    </dgm:pt>
    <dgm:pt modelId="{D5A12E88-38D5-B146-ADBA-876812835421}" type="sibTrans" cxnId="{AED44742-4B01-F34B-8429-59CA73F670ED}">
      <dgm:prSet/>
      <dgm:spPr/>
      <dgm:t>
        <a:bodyPr/>
        <a:lstStyle/>
        <a:p>
          <a:endParaRPr lang="en-US"/>
        </a:p>
      </dgm:t>
    </dgm:pt>
    <dgm:pt modelId="{C8FAEFD6-3961-2D45-9BB2-CA0CC52A2FFC}">
      <dgm:prSet/>
      <dgm:spPr/>
      <dgm:t>
        <a:bodyPr/>
        <a:lstStyle/>
        <a:p>
          <a:r>
            <a:rPr lang="en-US" dirty="0"/>
            <a:t>previously a one-man-show</a:t>
          </a:r>
        </a:p>
      </dgm:t>
    </dgm:pt>
    <dgm:pt modelId="{0ADB2781-9B68-4240-B6E7-A3FBE96E7455}" type="parTrans" cxnId="{8FAA1C9C-A838-D34B-88A7-9E9A8A9141C9}">
      <dgm:prSet/>
      <dgm:spPr/>
      <dgm:t>
        <a:bodyPr/>
        <a:lstStyle/>
        <a:p>
          <a:endParaRPr lang="en-US"/>
        </a:p>
      </dgm:t>
    </dgm:pt>
    <dgm:pt modelId="{A510DF57-4B08-C047-BB49-E275DC0AA04E}" type="sibTrans" cxnId="{8FAA1C9C-A838-D34B-88A7-9E9A8A9141C9}">
      <dgm:prSet/>
      <dgm:spPr/>
      <dgm:t>
        <a:bodyPr/>
        <a:lstStyle/>
        <a:p>
          <a:endParaRPr lang="en-US"/>
        </a:p>
      </dgm:t>
    </dgm:pt>
    <dgm:pt modelId="{0066A1AB-F5A8-484D-A07A-34D82751350E}">
      <dgm:prSet/>
      <dgm:spPr/>
      <dgm:t>
        <a:bodyPr/>
        <a:lstStyle/>
        <a:p>
          <a:r>
            <a:rPr lang="en-US" dirty="0"/>
            <a:t>documented on wiki</a:t>
          </a:r>
        </a:p>
      </dgm:t>
    </dgm:pt>
    <dgm:pt modelId="{2DDFD2A5-A70E-E049-A7F9-F31BACB94F2C}" type="parTrans" cxnId="{37CED4A2-8917-C741-927B-9889CA6723C7}">
      <dgm:prSet/>
      <dgm:spPr/>
      <dgm:t>
        <a:bodyPr/>
        <a:lstStyle/>
        <a:p>
          <a:endParaRPr lang="en-US"/>
        </a:p>
      </dgm:t>
    </dgm:pt>
    <dgm:pt modelId="{752ACB86-DF4F-424D-91EF-8ADAC6F21071}" type="sibTrans" cxnId="{37CED4A2-8917-C741-927B-9889CA6723C7}">
      <dgm:prSet/>
      <dgm:spPr/>
      <dgm:t>
        <a:bodyPr/>
        <a:lstStyle/>
        <a:p>
          <a:endParaRPr lang="en-US"/>
        </a:p>
      </dgm:t>
    </dgm:pt>
    <dgm:pt modelId="{8A6E3B18-C4B1-E049-8F6E-1052289B2F91}">
      <dgm:prSet/>
      <dgm:spPr/>
      <dgm:t>
        <a:bodyPr/>
        <a:lstStyle/>
        <a:p>
          <a:r>
            <a:rPr lang="en-US" dirty="0"/>
            <a:t>Included in </a:t>
          </a:r>
          <a:r>
            <a:rPr lang="en-US" dirty="0" err="1"/>
            <a:t>rota</a:t>
          </a:r>
          <a:r>
            <a:rPr lang="en-US" dirty="0"/>
            <a:t> duty since Jan. 2019</a:t>
          </a:r>
        </a:p>
      </dgm:t>
    </dgm:pt>
    <dgm:pt modelId="{14E6ACBE-1CBA-7D45-B75B-FA57D97F7E8A}" type="parTrans" cxnId="{10DA752D-0226-F34A-AFD2-802C5F0FCCD0}">
      <dgm:prSet/>
      <dgm:spPr/>
      <dgm:t>
        <a:bodyPr/>
        <a:lstStyle/>
        <a:p>
          <a:endParaRPr lang="en-US"/>
        </a:p>
      </dgm:t>
    </dgm:pt>
    <dgm:pt modelId="{167E7F0D-4F37-1247-9A66-BDFBBFD74EBD}" type="sibTrans" cxnId="{10DA752D-0226-F34A-AFD2-802C5F0FCCD0}">
      <dgm:prSet/>
      <dgm:spPr/>
      <dgm:t>
        <a:bodyPr/>
        <a:lstStyle/>
        <a:p>
          <a:endParaRPr lang="en-US"/>
        </a:p>
      </dgm:t>
    </dgm:pt>
    <dgm:pt modelId="{37B83BDA-313D-7A42-BB69-B3A2DE14C6E3}">
      <dgm:prSet/>
      <dgm:spPr/>
      <dgm:t>
        <a:bodyPr/>
        <a:lstStyle/>
        <a:p>
          <a:r>
            <a:rPr lang="en-US" b="1" dirty="0"/>
            <a:t>Security Incidents</a:t>
          </a:r>
        </a:p>
      </dgm:t>
    </dgm:pt>
    <dgm:pt modelId="{CCC2F5AF-7843-2F47-B9B6-8CAA6F8EA2A3}" type="parTrans" cxnId="{8B9C1240-2435-104B-A001-3DDEE1E7E632}">
      <dgm:prSet/>
      <dgm:spPr/>
      <dgm:t>
        <a:bodyPr/>
        <a:lstStyle/>
        <a:p>
          <a:endParaRPr lang="en-US"/>
        </a:p>
      </dgm:t>
    </dgm:pt>
    <dgm:pt modelId="{3D63E81D-083A-364D-8A10-6BA5212F73EC}" type="sibTrans" cxnId="{8B9C1240-2435-104B-A001-3DDEE1E7E632}">
      <dgm:prSet/>
      <dgm:spPr/>
      <dgm:t>
        <a:bodyPr/>
        <a:lstStyle/>
        <a:p>
          <a:endParaRPr lang="en-US"/>
        </a:p>
      </dgm:t>
    </dgm:pt>
    <dgm:pt modelId="{F2CC5560-F9A7-A14D-94BB-ADB5E70FE82C}">
      <dgm:prSet/>
      <dgm:spPr/>
      <dgm:t>
        <a:bodyPr/>
        <a:lstStyle/>
        <a:p>
          <a:r>
            <a:rPr lang="en-US" dirty="0"/>
            <a:t>processes to be defined</a:t>
          </a:r>
        </a:p>
      </dgm:t>
    </dgm:pt>
    <dgm:pt modelId="{12AA5B96-8841-8842-BF60-B80821CDD796}" type="parTrans" cxnId="{BCC481BE-75E4-D946-8790-6847E164B2A3}">
      <dgm:prSet/>
      <dgm:spPr/>
      <dgm:t>
        <a:bodyPr/>
        <a:lstStyle/>
        <a:p>
          <a:endParaRPr lang="en-US"/>
        </a:p>
      </dgm:t>
    </dgm:pt>
    <dgm:pt modelId="{F4DD6EAC-C8A8-2543-AB70-B7D7F7AC62F9}" type="sibTrans" cxnId="{BCC481BE-75E4-D946-8790-6847E164B2A3}">
      <dgm:prSet/>
      <dgm:spPr/>
      <dgm:t>
        <a:bodyPr/>
        <a:lstStyle/>
        <a:p>
          <a:endParaRPr lang="en-US"/>
        </a:p>
      </dgm:t>
    </dgm:pt>
    <dgm:pt modelId="{DE2B4A32-38A5-444F-AF91-0161133ABC37}">
      <dgm:prSet/>
      <dgm:spPr/>
      <dgm:t>
        <a:bodyPr/>
        <a:lstStyle/>
        <a:p>
          <a:r>
            <a:rPr lang="en-US" dirty="0"/>
            <a:t>new task</a:t>
          </a:r>
        </a:p>
      </dgm:t>
    </dgm:pt>
    <dgm:pt modelId="{C56D6081-9EC2-5E44-8A44-2FDA009781EB}" type="parTrans" cxnId="{91081092-43A4-B948-BDBA-54CC5154AF25}">
      <dgm:prSet/>
      <dgm:spPr/>
      <dgm:t>
        <a:bodyPr/>
        <a:lstStyle/>
        <a:p>
          <a:endParaRPr lang="en-US"/>
        </a:p>
      </dgm:t>
    </dgm:pt>
    <dgm:pt modelId="{94EB0366-C68C-A64B-9C56-1869FC2D068A}" type="sibTrans" cxnId="{91081092-43A4-B948-BDBA-54CC5154AF25}">
      <dgm:prSet/>
      <dgm:spPr/>
      <dgm:t>
        <a:bodyPr/>
        <a:lstStyle/>
        <a:p>
          <a:endParaRPr lang="en-US"/>
        </a:p>
      </dgm:t>
    </dgm:pt>
    <dgm:pt modelId="{2786B2AD-6991-0845-8346-7A1D0AAD31B6}">
      <dgm:prSet/>
      <dgm:spPr/>
      <dgm:t>
        <a:bodyPr/>
        <a:lstStyle/>
        <a:p>
          <a:r>
            <a:rPr lang="en-US" dirty="0"/>
            <a:t>duties to be assigned</a:t>
          </a:r>
        </a:p>
      </dgm:t>
    </dgm:pt>
    <dgm:pt modelId="{841FB59E-812C-7F4D-831D-98A15EA5E2A7}" type="parTrans" cxnId="{21536E7C-F45C-9041-89D5-A7480A3F8D06}">
      <dgm:prSet/>
      <dgm:spPr/>
      <dgm:t>
        <a:bodyPr/>
        <a:lstStyle/>
        <a:p>
          <a:endParaRPr lang="en-US"/>
        </a:p>
      </dgm:t>
    </dgm:pt>
    <dgm:pt modelId="{FC273B56-8904-5946-9FC5-A9ADDF907BE5}" type="sibTrans" cxnId="{21536E7C-F45C-9041-89D5-A7480A3F8D06}">
      <dgm:prSet/>
      <dgm:spPr/>
      <dgm:t>
        <a:bodyPr/>
        <a:lstStyle/>
        <a:p>
          <a:endParaRPr lang="en-US"/>
        </a:p>
      </dgm:t>
    </dgm:pt>
    <dgm:pt modelId="{E7FADDE5-59CB-DC4E-90FF-463EA0005A4D}">
      <dgm:prSet/>
      <dgm:spPr/>
      <dgm:t>
        <a:bodyPr/>
        <a:lstStyle/>
        <a:p>
          <a:r>
            <a:rPr lang="en-US" dirty="0"/>
            <a:t>help from other </a:t>
          </a:r>
          <a:r>
            <a:rPr lang="en-US" dirty="0" err="1"/>
            <a:t>rota</a:t>
          </a:r>
          <a:r>
            <a:rPr lang="en-US" dirty="0"/>
            <a:t> members</a:t>
          </a:r>
        </a:p>
      </dgm:t>
    </dgm:pt>
    <dgm:pt modelId="{C2C2098F-0EAD-FE4B-9CD9-5CFD6FC084E7}" type="parTrans" cxnId="{EDE0C438-6D41-DC4D-B3FC-EA9E16B35889}">
      <dgm:prSet/>
      <dgm:spPr/>
      <dgm:t>
        <a:bodyPr/>
        <a:lstStyle/>
        <a:p>
          <a:endParaRPr lang="en-US"/>
        </a:p>
      </dgm:t>
    </dgm:pt>
    <dgm:pt modelId="{DEC82141-5DFE-FA40-A7E7-A74F423F2172}" type="sibTrans" cxnId="{EDE0C438-6D41-DC4D-B3FC-EA9E16B35889}">
      <dgm:prSet/>
      <dgm:spPr/>
      <dgm:t>
        <a:bodyPr/>
        <a:lstStyle/>
        <a:p>
          <a:endParaRPr lang="en-US"/>
        </a:p>
      </dgm:t>
    </dgm:pt>
    <dgm:pt modelId="{429045AC-1471-F949-AA66-49B2D717AD13}">
      <dgm:prSet/>
      <dgm:spPr/>
      <dgm:t>
        <a:bodyPr/>
        <a:lstStyle/>
        <a:p>
          <a:r>
            <a:rPr lang="en-US" dirty="0"/>
            <a:t>help over Slack (</a:t>
          </a:r>
          <a:r>
            <a:rPr lang="en-US" dirty="0" err="1"/>
            <a:t>tbd</a:t>
          </a:r>
          <a:r>
            <a:rPr lang="en-US" dirty="0"/>
            <a:t>)</a:t>
          </a:r>
        </a:p>
      </dgm:t>
    </dgm:pt>
    <dgm:pt modelId="{0E94D0F4-C035-B048-B641-D83F7A90E893}" type="parTrans" cxnId="{F0729064-2846-FB48-B8C7-4749B89078F8}">
      <dgm:prSet/>
      <dgm:spPr/>
      <dgm:t>
        <a:bodyPr/>
        <a:lstStyle/>
        <a:p>
          <a:endParaRPr lang="en-US"/>
        </a:p>
      </dgm:t>
    </dgm:pt>
    <dgm:pt modelId="{BD29A822-9165-C648-B06E-CD3523FE417F}" type="sibTrans" cxnId="{F0729064-2846-FB48-B8C7-4749B89078F8}">
      <dgm:prSet/>
      <dgm:spPr/>
      <dgm:t>
        <a:bodyPr/>
        <a:lstStyle/>
        <a:p>
          <a:endParaRPr lang="en-US"/>
        </a:p>
      </dgm:t>
    </dgm:pt>
    <dgm:pt modelId="{B2CB8612-D8A9-5349-8261-78A67FCD559F}">
      <dgm:prSet/>
      <dgm:spPr/>
      <dgm:t>
        <a:bodyPr/>
        <a:lstStyle/>
        <a:p>
          <a:r>
            <a:rPr lang="en-US" dirty="0"/>
            <a:t>help from the security IR experts</a:t>
          </a:r>
        </a:p>
      </dgm:t>
    </dgm:pt>
    <dgm:pt modelId="{713A02DF-41DC-C848-9AD0-ABFFF1443843}" type="parTrans" cxnId="{A543F3F9-CD38-E84D-8F93-BAA7D75A6ED6}">
      <dgm:prSet/>
      <dgm:spPr/>
      <dgm:t>
        <a:bodyPr/>
        <a:lstStyle/>
        <a:p>
          <a:endParaRPr lang="en-US"/>
        </a:p>
      </dgm:t>
    </dgm:pt>
    <dgm:pt modelId="{C63379AF-0993-1C41-AFFF-C449F501DC53}" type="sibTrans" cxnId="{A543F3F9-CD38-E84D-8F93-BAA7D75A6ED6}">
      <dgm:prSet/>
      <dgm:spPr/>
      <dgm:t>
        <a:bodyPr/>
        <a:lstStyle/>
        <a:p>
          <a:endParaRPr lang="en-US"/>
        </a:p>
      </dgm:t>
    </dgm:pt>
    <dgm:pt modelId="{DB221610-AF75-EF43-A6CD-D3AFB958E5CC}" type="pres">
      <dgm:prSet presAssocID="{90C74E8E-0166-9D4C-B1E9-E89A4C4B48B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20DEEB8-5D51-564B-A9CD-F4BEB85990E6}" type="pres">
      <dgm:prSet presAssocID="{33F595C7-8623-A74F-8B4F-87B831D60D8A}" presName="root" presStyleCnt="0"/>
      <dgm:spPr/>
    </dgm:pt>
    <dgm:pt modelId="{7C8DED88-8140-744D-B119-6FB2DD651EB1}" type="pres">
      <dgm:prSet presAssocID="{33F595C7-8623-A74F-8B4F-87B831D60D8A}" presName="rootComposite" presStyleCnt="0"/>
      <dgm:spPr/>
    </dgm:pt>
    <dgm:pt modelId="{27CE866D-3809-8540-8039-61C3B206E725}" type="pres">
      <dgm:prSet presAssocID="{33F595C7-8623-A74F-8B4F-87B831D60D8A}" presName="rootText" presStyleLbl="node1" presStyleIdx="0" presStyleCnt="3" custScaleX="198415"/>
      <dgm:spPr/>
    </dgm:pt>
    <dgm:pt modelId="{B3026846-8984-FB40-BCD5-0AB03BDD91F2}" type="pres">
      <dgm:prSet presAssocID="{33F595C7-8623-A74F-8B4F-87B831D60D8A}" presName="rootConnector" presStyleLbl="node1" presStyleIdx="0" presStyleCnt="3"/>
      <dgm:spPr/>
    </dgm:pt>
    <dgm:pt modelId="{4B2147C4-2663-7B4B-BFB1-1D787C5BF98E}" type="pres">
      <dgm:prSet presAssocID="{33F595C7-8623-A74F-8B4F-87B831D60D8A}" presName="childShape" presStyleCnt="0"/>
      <dgm:spPr/>
    </dgm:pt>
    <dgm:pt modelId="{19075193-0B4F-4349-897C-1E42007D7B59}" type="pres">
      <dgm:prSet presAssocID="{BDA9B764-BCD1-A747-84B9-2B29B55F4EC4}" presName="Name13" presStyleLbl="parChTrans1D2" presStyleIdx="0" presStyleCnt="12"/>
      <dgm:spPr/>
    </dgm:pt>
    <dgm:pt modelId="{E77190B1-70AD-F24D-B693-377A76010070}" type="pres">
      <dgm:prSet presAssocID="{07499676-EEC9-9049-9177-4A874BB65B14}" presName="childText" presStyleLbl="bgAcc1" presStyleIdx="0" presStyleCnt="12" custScaleX="213149">
        <dgm:presLayoutVars>
          <dgm:bulletEnabled val="1"/>
        </dgm:presLayoutVars>
      </dgm:prSet>
      <dgm:spPr/>
    </dgm:pt>
    <dgm:pt modelId="{A8E9CDA9-2F17-BE4A-896A-2A412E10D009}" type="pres">
      <dgm:prSet presAssocID="{E09B0F47-E324-624E-9219-6C9F3F8DD06C}" presName="Name13" presStyleLbl="parChTrans1D2" presStyleIdx="1" presStyleCnt="12"/>
      <dgm:spPr/>
    </dgm:pt>
    <dgm:pt modelId="{5D743B77-A680-FB42-BB06-5CD34E255593}" type="pres">
      <dgm:prSet presAssocID="{66C394B3-B9B1-1440-825D-63C603DA48F9}" presName="childText" presStyleLbl="bgAcc1" presStyleIdx="1" presStyleCnt="12" custScaleX="208184">
        <dgm:presLayoutVars>
          <dgm:bulletEnabled val="1"/>
        </dgm:presLayoutVars>
      </dgm:prSet>
      <dgm:spPr/>
    </dgm:pt>
    <dgm:pt modelId="{72869A6B-D97B-4E48-A236-C48EA1A426A2}" type="pres">
      <dgm:prSet presAssocID="{3ACCCF2A-2F1E-0B47-A94C-543CCABFA816}" presName="Name13" presStyleLbl="parChTrans1D2" presStyleIdx="2" presStyleCnt="12"/>
      <dgm:spPr/>
    </dgm:pt>
    <dgm:pt modelId="{F74E7628-07B5-CC42-B358-F70B1AE1D249}" type="pres">
      <dgm:prSet presAssocID="{7B79D615-B487-8048-8765-12F2EC9EB259}" presName="childText" presStyleLbl="bgAcc1" presStyleIdx="2" presStyleCnt="12" custScaleX="170039">
        <dgm:presLayoutVars>
          <dgm:bulletEnabled val="1"/>
        </dgm:presLayoutVars>
      </dgm:prSet>
      <dgm:spPr/>
    </dgm:pt>
    <dgm:pt modelId="{EE87DFC2-D357-4144-92DA-AC9E00ACB8F8}" type="pres">
      <dgm:prSet presAssocID="{C2C2098F-0EAD-FE4B-9CD9-5CFD6FC084E7}" presName="Name13" presStyleLbl="parChTrans1D2" presStyleIdx="3" presStyleCnt="12"/>
      <dgm:spPr/>
    </dgm:pt>
    <dgm:pt modelId="{DD785A0A-0953-E246-8645-277DFA41A129}" type="pres">
      <dgm:prSet presAssocID="{E7FADDE5-59CB-DC4E-90FF-463EA0005A4D}" presName="childText" presStyleLbl="bgAcc1" presStyleIdx="3" presStyleCnt="12" custScaleX="222952">
        <dgm:presLayoutVars>
          <dgm:bulletEnabled val="1"/>
        </dgm:presLayoutVars>
      </dgm:prSet>
      <dgm:spPr/>
    </dgm:pt>
    <dgm:pt modelId="{5A50B16B-6DDA-2345-8468-0FE2B4E8CCF5}" type="pres">
      <dgm:prSet presAssocID="{A60FAEA1-E491-8F4A-8505-2A756EFE1667}" presName="root" presStyleCnt="0"/>
      <dgm:spPr/>
    </dgm:pt>
    <dgm:pt modelId="{CC61E741-203A-C84E-9D10-41E8A5BEC9D0}" type="pres">
      <dgm:prSet presAssocID="{A60FAEA1-E491-8F4A-8505-2A756EFE1667}" presName="rootComposite" presStyleCnt="0"/>
      <dgm:spPr/>
    </dgm:pt>
    <dgm:pt modelId="{5AA188AF-91FA-DC4A-A3AC-AFB02C9249E8}" type="pres">
      <dgm:prSet presAssocID="{A60FAEA1-E491-8F4A-8505-2A756EFE1667}" presName="rootText" presStyleLbl="node1" presStyleIdx="1" presStyleCnt="3" custScaleX="194313"/>
      <dgm:spPr/>
    </dgm:pt>
    <dgm:pt modelId="{DCC11EA8-7B3D-194C-AADE-2ED282720B2D}" type="pres">
      <dgm:prSet presAssocID="{A60FAEA1-E491-8F4A-8505-2A756EFE1667}" presName="rootConnector" presStyleLbl="node1" presStyleIdx="1" presStyleCnt="3"/>
      <dgm:spPr/>
    </dgm:pt>
    <dgm:pt modelId="{9F1B351E-E452-E044-80F0-EEFC27574B6E}" type="pres">
      <dgm:prSet presAssocID="{A60FAEA1-E491-8F4A-8505-2A756EFE1667}" presName="childShape" presStyleCnt="0"/>
      <dgm:spPr/>
    </dgm:pt>
    <dgm:pt modelId="{25EEE38D-2A37-764C-AD93-30D12102E248}" type="pres">
      <dgm:prSet presAssocID="{0ADB2781-9B68-4240-B6E7-A3FBE96E7455}" presName="Name13" presStyleLbl="parChTrans1D2" presStyleIdx="4" presStyleCnt="12"/>
      <dgm:spPr/>
    </dgm:pt>
    <dgm:pt modelId="{DBED7963-0659-5441-9BAF-08D9E4EE75A1}" type="pres">
      <dgm:prSet presAssocID="{C8FAEFD6-3961-2D45-9BB2-CA0CC52A2FFC}" presName="childText" presStyleLbl="bgAcc1" presStyleIdx="4" presStyleCnt="12" custScaleX="184964">
        <dgm:presLayoutVars>
          <dgm:bulletEnabled val="1"/>
        </dgm:presLayoutVars>
      </dgm:prSet>
      <dgm:spPr/>
    </dgm:pt>
    <dgm:pt modelId="{FC1C002E-A8CE-BF42-8741-3847918C365C}" type="pres">
      <dgm:prSet presAssocID="{2DDFD2A5-A70E-E049-A7F9-F31BACB94F2C}" presName="Name13" presStyleLbl="parChTrans1D2" presStyleIdx="5" presStyleCnt="12"/>
      <dgm:spPr/>
    </dgm:pt>
    <dgm:pt modelId="{ABDAECC7-47CC-374D-BBC1-3F67F949F503}" type="pres">
      <dgm:prSet presAssocID="{0066A1AB-F5A8-484D-A07A-34D82751350E}" presName="childText" presStyleLbl="bgAcc1" presStyleIdx="5" presStyleCnt="12" custScaleX="217659">
        <dgm:presLayoutVars>
          <dgm:bulletEnabled val="1"/>
        </dgm:presLayoutVars>
      </dgm:prSet>
      <dgm:spPr/>
    </dgm:pt>
    <dgm:pt modelId="{EC412134-0E82-6E4B-B23A-E64D25028BD9}" type="pres">
      <dgm:prSet presAssocID="{14E6ACBE-1CBA-7D45-B75B-FA57D97F7E8A}" presName="Name13" presStyleLbl="parChTrans1D2" presStyleIdx="6" presStyleCnt="12"/>
      <dgm:spPr/>
    </dgm:pt>
    <dgm:pt modelId="{439414BC-C96A-5E4A-9E95-0000E6B5981D}" type="pres">
      <dgm:prSet presAssocID="{8A6E3B18-C4B1-E049-8F6E-1052289B2F91}" presName="childText" presStyleLbl="bgAcc1" presStyleIdx="6" presStyleCnt="12" custScaleX="239775">
        <dgm:presLayoutVars>
          <dgm:bulletEnabled val="1"/>
        </dgm:presLayoutVars>
      </dgm:prSet>
      <dgm:spPr/>
    </dgm:pt>
    <dgm:pt modelId="{868436F2-C360-A448-B227-931BEC333319}" type="pres">
      <dgm:prSet presAssocID="{0E94D0F4-C035-B048-B641-D83F7A90E893}" presName="Name13" presStyleLbl="parChTrans1D2" presStyleIdx="7" presStyleCnt="12"/>
      <dgm:spPr/>
    </dgm:pt>
    <dgm:pt modelId="{EB55BE3D-1614-9346-825B-3236693F676D}" type="pres">
      <dgm:prSet presAssocID="{429045AC-1471-F949-AA66-49B2D717AD13}" presName="childText" presStyleLbl="bgAcc1" presStyleIdx="7" presStyleCnt="12" custScaleX="225565">
        <dgm:presLayoutVars>
          <dgm:bulletEnabled val="1"/>
        </dgm:presLayoutVars>
      </dgm:prSet>
      <dgm:spPr/>
    </dgm:pt>
    <dgm:pt modelId="{0ADB4F45-C883-FB45-B210-0ABBE466F977}" type="pres">
      <dgm:prSet presAssocID="{37B83BDA-313D-7A42-BB69-B3A2DE14C6E3}" presName="root" presStyleCnt="0"/>
      <dgm:spPr/>
    </dgm:pt>
    <dgm:pt modelId="{A5F81773-EE1C-224C-9B06-9FB034C89A92}" type="pres">
      <dgm:prSet presAssocID="{37B83BDA-313D-7A42-BB69-B3A2DE14C6E3}" presName="rootComposite" presStyleCnt="0"/>
      <dgm:spPr/>
    </dgm:pt>
    <dgm:pt modelId="{C6595693-5A8F-3045-A6F2-B47A7A3E2536}" type="pres">
      <dgm:prSet presAssocID="{37B83BDA-313D-7A42-BB69-B3A2DE14C6E3}" presName="rootText" presStyleLbl="node1" presStyleIdx="2" presStyleCnt="3" custScaleX="188004"/>
      <dgm:spPr/>
    </dgm:pt>
    <dgm:pt modelId="{44195516-2CE7-984C-A0F3-03457ADD48D5}" type="pres">
      <dgm:prSet presAssocID="{37B83BDA-313D-7A42-BB69-B3A2DE14C6E3}" presName="rootConnector" presStyleLbl="node1" presStyleIdx="2" presStyleCnt="3"/>
      <dgm:spPr/>
    </dgm:pt>
    <dgm:pt modelId="{471CD1EB-81C7-8B4D-B213-95F505AD83D8}" type="pres">
      <dgm:prSet presAssocID="{37B83BDA-313D-7A42-BB69-B3A2DE14C6E3}" presName="childShape" presStyleCnt="0"/>
      <dgm:spPr/>
    </dgm:pt>
    <dgm:pt modelId="{8AD9254E-A02C-6E4F-A966-256E6022CF01}" type="pres">
      <dgm:prSet presAssocID="{C56D6081-9EC2-5E44-8A44-2FDA009781EB}" presName="Name13" presStyleLbl="parChTrans1D2" presStyleIdx="8" presStyleCnt="12"/>
      <dgm:spPr/>
    </dgm:pt>
    <dgm:pt modelId="{14208F1D-81F8-134E-A40B-9FE38E1028D2}" type="pres">
      <dgm:prSet presAssocID="{DE2B4A32-38A5-444F-AF91-0161133ABC37}" presName="childText" presStyleLbl="bgAcc1" presStyleIdx="8" presStyleCnt="12">
        <dgm:presLayoutVars>
          <dgm:bulletEnabled val="1"/>
        </dgm:presLayoutVars>
      </dgm:prSet>
      <dgm:spPr/>
    </dgm:pt>
    <dgm:pt modelId="{8835CA25-BB9B-7447-8AB6-58903685419C}" type="pres">
      <dgm:prSet presAssocID="{12AA5B96-8841-8842-BF60-B80821CDD796}" presName="Name13" presStyleLbl="parChTrans1D2" presStyleIdx="9" presStyleCnt="12"/>
      <dgm:spPr/>
    </dgm:pt>
    <dgm:pt modelId="{3A459C31-49E4-A94A-868F-95ABE346771A}" type="pres">
      <dgm:prSet presAssocID="{F2CC5560-F9A7-A14D-94BB-ADB5E70FE82C}" presName="childText" presStyleLbl="bgAcc1" presStyleIdx="9" presStyleCnt="12" custScaleX="261118">
        <dgm:presLayoutVars>
          <dgm:bulletEnabled val="1"/>
        </dgm:presLayoutVars>
      </dgm:prSet>
      <dgm:spPr/>
    </dgm:pt>
    <dgm:pt modelId="{E50C3302-B18E-9F45-ABA7-3FE3907770FB}" type="pres">
      <dgm:prSet presAssocID="{841FB59E-812C-7F4D-831D-98A15EA5E2A7}" presName="Name13" presStyleLbl="parChTrans1D2" presStyleIdx="10" presStyleCnt="12"/>
      <dgm:spPr/>
    </dgm:pt>
    <dgm:pt modelId="{21814C22-FA2E-1047-9319-D1E936509527}" type="pres">
      <dgm:prSet presAssocID="{2786B2AD-6991-0845-8346-7A1D0AAD31B6}" presName="childText" presStyleLbl="bgAcc1" presStyleIdx="10" presStyleCnt="12" custScaleX="216953">
        <dgm:presLayoutVars>
          <dgm:bulletEnabled val="1"/>
        </dgm:presLayoutVars>
      </dgm:prSet>
      <dgm:spPr/>
    </dgm:pt>
    <dgm:pt modelId="{CED2A2C4-A1D2-FC4A-AC85-E67770E2E468}" type="pres">
      <dgm:prSet presAssocID="{713A02DF-41DC-C848-9AD0-ABFFF1443843}" presName="Name13" presStyleLbl="parChTrans1D2" presStyleIdx="11" presStyleCnt="12"/>
      <dgm:spPr/>
    </dgm:pt>
    <dgm:pt modelId="{BAE85FAD-EDEB-3A43-AF8B-65C1408B2F9B}" type="pres">
      <dgm:prSet presAssocID="{B2CB8612-D8A9-5349-8261-78A67FCD559F}" presName="childText" presStyleLbl="bgAcc1" presStyleIdx="11" presStyleCnt="12" custScaleX="232222">
        <dgm:presLayoutVars>
          <dgm:bulletEnabled val="1"/>
        </dgm:presLayoutVars>
      </dgm:prSet>
      <dgm:spPr/>
    </dgm:pt>
  </dgm:ptLst>
  <dgm:cxnLst>
    <dgm:cxn modelId="{4B104F00-A812-D744-887D-3685C047B5B0}" type="presOf" srcId="{14E6ACBE-1CBA-7D45-B75B-FA57D97F7E8A}" destId="{EC412134-0E82-6E4B-B23A-E64D25028BD9}" srcOrd="0" destOrd="0" presId="urn:microsoft.com/office/officeart/2005/8/layout/hierarchy3"/>
    <dgm:cxn modelId="{41046307-EF1C-0B4C-8268-CC3CEFB1624C}" type="presOf" srcId="{37B83BDA-313D-7A42-BB69-B3A2DE14C6E3}" destId="{44195516-2CE7-984C-A0F3-03457ADD48D5}" srcOrd="1" destOrd="0" presId="urn:microsoft.com/office/officeart/2005/8/layout/hierarchy3"/>
    <dgm:cxn modelId="{43542808-8B29-804E-9A3B-32FB697D4619}" type="presOf" srcId="{A60FAEA1-E491-8F4A-8505-2A756EFE1667}" destId="{DCC11EA8-7B3D-194C-AADE-2ED282720B2D}" srcOrd="1" destOrd="0" presId="urn:microsoft.com/office/officeart/2005/8/layout/hierarchy3"/>
    <dgm:cxn modelId="{9F4FF913-30EF-E548-802A-B3FE20C9EF64}" type="presOf" srcId="{BDA9B764-BCD1-A747-84B9-2B29B55F4EC4}" destId="{19075193-0B4F-4349-897C-1E42007D7B59}" srcOrd="0" destOrd="0" presId="urn:microsoft.com/office/officeart/2005/8/layout/hierarchy3"/>
    <dgm:cxn modelId="{5319551D-CB83-BE48-A443-C8D863B3AE33}" type="presOf" srcId="{713A02DF-41DC-C848-9AD0-ABFFF1443843}" destId="{CED2A2C4-A1D2-FC4A-AC85-E67770E2E468}" srcOrd="0" destOrd="0" presId="urn:microsoft.com/office/officeart/2005/8/layout/hierarchy3"/>
    <dgm:cxn modelId="{E8B91022-828D-E949-BE17-17F55FB38639}" type="presOf" srcId="{841FB59E-812C-7F4D-831D-98A15EA5E2A7}" destId="{E50C3302-B18E-9F45-ABA7-3FE3907770FB}" srcOrd="0" destOrd="0" presId="urn:microsoft.com/office/officeart/2005/8/layout/hierarchy3"/>
    <dgm:cxn modelId="{ADE16327-B718-D949-8F4C-16D5697B8D29}" type="presOf" srcId="{C2C2098F-0EAD-FE4B-9CD9-5CFD6FC084E7}" destId="{EE87DFC2-D357-4144-92DA-AC9E00ACB8F8}" srcOrd="0" destOrd="0" presId="urn:microsoft.com/office/officeart/2005/8/layout/hierarchy3"/>
    <dgm:cxn modelId="{10DA752D-0226-F34A-AFD2-802C5F0FCCD0}" srcId="{A60FAEA1-E491-8F4A-8505-2A756EFE1667}" destId="{8A6E3B18-C4B1-E049-8F6E-1052289B2F91}" srcOrd="2" destOrd="0" parTransId="{14E6ACBE-1CBA-7D45-B75B-FA57D97F7E8A}" sibTransId="{167E7F0D-4F37-1247-9A66-BDFBBFD74EBD}"/>
    <dgm:cxn modelId="{9D8DBF36-F456-6D4B-9BAE-7DE50D081C72}" type="presOf" srcId="{2786B2AD-6991-0845-8346-7A1D0AAD31B6}" destId="{21814C22-FA2E-1047-9319-D1E936509527}" srcOrd="0" destOrd="0" presId="urn:microsoft.com/office/officeart/2005/8/layout/hierarchy3"/>
    <dgm:cxn modelId="{EDE0C438-6D41-DC4D-B3FC-EA9E16B35889}" srcId="{33F595C7-8623-A74F-8B4F-87B831D60D8A}" destId="{E7FADDE5-59CB-DC4E-90FF-463EA0005A4D}" srcOrd="3" destOrd="0" parTransId="{C2C2098F-0EAD-FE4B-9CD9-5CFD6FC084E7}" sibTransId="{DEC82141-5DFE-FA40-A7E7-A74F423F2172}"/>
    <dgm:cxn modelId="{422AB339-114F-4E40-88BE-B67E92A8266C}" type="presOf" srcId="{F2CC5560-F9A7-A14D-94BB-ADB5E70FE82C}" destId="{3A459C31-49E4-A94A-868F-95ABE346771A}" srcOrd="0" destOrd="0" presId="urn:microsoft.com/office/officeart/2005/8/layout/hierarchy3"/>
    <dgm:cxn modelId="{AE8B1F3D-58EA-7B47-B931-7E176A4A37CE}" type="presOf" srcId="{E7FADDE5-59CB-DC4E-90FF-463EA0005A4D}" destId="{DD785A0A-0953-E246-8645-277DFA41A129}" srcOrd="0" destOrd="0" presId="urn:microsoft.com/office/officeart/2005/8/layout/hierarchy3"/>
    <dgm:cxn modelId="{8B9C1240-2435-104B-A001-3DDEE1E7E632}" srcId="{90C74E8E-0166-9D4C-B1E9-E89A4C4B48BC}" destId="{37B83BDA-313D-7A42-BB69-B3A2DE14C6E3}" srcOrd="2" destOrd="0" parTransId="{CCC2F5AF-7843-2F47-B9B6-8CAA6F8EA2A3}" sibTransId="{3D63E81D-083A-364D-8A10-6BA5212F73EC}"/>
    <dgm:cxn modelId="{68973342-BA87-0A48-A792-22C43AA9FC06}" srcId="{33F595C7-8623-A74F-8B4F-87B831D60D8A}" destId="{7B79D615-B487-8048-8765-12F2EC9EB259}" srcOrd="2" destOrd="0" parTransId="{3ACCCF2A-2F1E-0B47-A94C-543CCABFA816}" sibTransId="{6F505B07-517F-3345-9AD8-F79689D8ECCD}"/>
    <dgm:cxn modelId="{AED44742-4B01-F34B-8429-59CA73F670ED}" srcId="{90C74E8E-0166-9D4C-B1E9-E89A4C4B48BC}" destId="{A60FAEA1-E491-8F4A-8505-2A756EFE1667}" srcOrd="1" destOrd="0" parTransId="{1360B90C-6E95-404B-A09A-83E516377975}" sibTransId="{D5A12E88-38D5-B146-ADBA-876812835421}"/>
    <dgm:cxn modelId="{B4E86342-818E-DD4A-A3B4-72BDFECE9FBE}" type="presOf" srcId="{3ACCCF2A-2F1E-0B47-A94C-543CCABFA816}" destId="{72869A6B-D97B-4E48-A236-C48EA1A426A2}" srcOrd="0" destOrd="0" presId="urn:microsoft.com/office/officeart/2005/8/layout/hierarchy3"/>
    <dgm:cxn modelId="{A69C0D50-F98A-C14B-A3FB-2421EBB8DFDC}" type="presOf" srcId="{A60FAEA1-E491-8F4A-8505-2A756EFE1667}" destId="{5AA188AF-91FA-DC4A-A3AC-AFB02C9249E8}" srcOrd="0" destOrd="0" presId="urn:microsoft.com/office/officeart/2005/8/layout/hierarchy3"/>
    <dgm:cxn modelId="{39FE5760-9C82-A547-98ED-4AB8C5FE14B8}" type="presOf" srcId="{0E94D0F4-C035-B048-B641-D83F7A90E893}" destId="{868436F2-C360-A448-B227-931BEC333319}" srcOrd="0" destOrd="0" presId="urn:microsoft.com/office/officeart/2005/8/layout/hierarchy3"/>
    <dgm:cxn modelId="{F0729064-2846-FB48-B8C7-4749B89078F8}" srcId="{A60FAEA1-E491-8F4A-8505-2A756EFE1667}" destId="{429045AC-1471-F949-AA66-49B2D717AD13}" srcOrd="3" destOrd="0" parTransId="{0E94D0F4-C035-B048-B641-D83F7A90E893}" sibTransId="{BD29A822-9165-C648-B06E-CD3523FE417F}"/>
    <dgm:cxn modelId="{AE293D67-2F24-8C4D-A50F-871C004665CD}" type="presOf" srcId="{B2CB8612-D8A9-5349-8261-78A67FCD559F}" destId="{BAE85FAD-EDEB-3A43-AF8B-65C1408B2F9B}" srcOrd="0" destOrd="0" presId="urn:microsoft.com/office/officeart/2005/8/layout/hierarchy3"/>
    <dgm:cxn modelId="{1D8A5567-90E8-A94F-9CA4-EC2A15E4FE80}" type="presOf" srcId="{0066A1AB-F5A8-484D-A07A-34D82751350E}" destId="{ABDAECC7-47CC-374D-BBC1-3F67F949F503}" srcOrd="0" destOrd="0" presId="urn:microsoft.com/office/officeart/2005/8/layout/hierarchy3"/>
    <dgm:cxn modelId="{F5BE7974-766C-104C-BEFE-27E82282BFCB}" type="presOf" srcId="{429045AC-1471-F949-AA66-49B2D717AD13}" destId="{EB55BE3D-1614-9346-825B-3236693F676D}" srcOrd="0" destOrd="0" presId="urn:microsoft.com/office/officeart/2005/8/layout/hierarchy3"/>
    <dgm:cxn modelId="{21536E7C-F45C-9041-89D5-A7480A3F8D06}" srcId="{37B83BDA-313D-7A42-BB69-B3A2DE14C6E3}" destId="{2786B2AD-6991-0845-8346-7A1D0AAD31B6}" srcOrd="2" destOrd="0" parTransId="{841FB59E-812C-7F4D-831D-98A15EA5E2A7}" sibTransId="{FC273B56-8904-5946-9FC5-A9ADDF907BE5}"/>
    <dgm:cxn modelId="{A5C43B85-9850-5143-9497-A5A62AE14BC1}" type="presOf" srcId="{37B83BDA-313D-7A42-BB69-B3A2DE14C6E3}" destId="{C6595693-5A8F-3045-A6F2-B47A7A3E2536}" srcOrd="0" destOrd="0" presId="urn:microsoft.com/office/officeart/2005/8/layout/hierarchy3"/>
    <dgm:cxn modelId="{91081092-43A4-B948-BDBA-54CC5154AF25}" srcId="{37B83BDA-313D-7A42-BB69-B3A2DE14C6E3}" destId="{DE2B4A32-38A5-444F-AF91-0161133ABC37}" srcOrd="0" destOrd="0" parTransId="{C56D6081-9EC2-5E44-8A44-2FDA009781EB}" sibTransId="{94EB0366-C68C-A64B-9C56-1869FC2D068A}"/>
    <dgm:cxn modelId="{8FAA1C9C-A838-D34B-88A7-9E9A8A9141C9}" srcId="{A60FAEA1-E491-8F4A-8505-2A756EFE1667}" destId="{C8FAEFD6-3961-2D45-9BB2-CA0CC52A2FFC}" srcOrd="0" destOrd="0" parTransId="{0ADB2781-9B68-4240-B6E7-A3FBE96E7455}" sibTransId="{A510DF57-4B08-C047-BB49-E275DC0AA04E}"/>
    <dgm:cxn modelId="{E177119D-55E3-E14E-B4E6-2F960FA9EC73}" srcId="{33F595C7-8623-A74F-8B4F-87B831D60D8A}" destId="{66C394B3-B9B1-1440-825D-63C603DA48F9}" srcOrd="1" destOrd="0" parTransId="{E09B0F47-E324-624E-9219-6C9F3F8DD06C}" sibTransId="{508B4B5C-D2BB-264B-BC5A-87D962ABF3EC}"/>
    <dgm:cxn modelId="{37CED4A2-8917-C741-927B-9889CA6723C7}" srcId="{A60FAEA1-E491-8F4A-8505-2A756EFE1667}" destId="{0066A1AB-F5A8-484D-A07A-34D82751350E}" srcOrd="1" destOrd="0" parTransId="{2DDFD2A5-A70E-E049-A7F9-F31BACB94F2C}" sibTransId="{752ACB86-DF4F-424D-91EF-8ADAC6F21071}"/>
    <dgm:cxn modelId="{0D87E6A4-3583-4147-A01C-D4776CB6EB00}" type="presOf" srcId="{C8FAEFD6-3961-2D45-9BB2-CA0CC52A2FFC}" destId="{DBED7963-0659-5441-9BAF-08D9E4EE75A1}" srcOrd="0" destOrd="0" presId="urn:microsoft.com/office/officeart/2005/8/layout/hierarchy3"/>
    <dgm:cxn modelId="{D9A9D1AE-B808-F14E-B47B-FB5FDCE2A48C}" type="presOf" srcId="{66C394B3-B9B1-1440-825D-63C603DA48F9}" destId="{5D743B77-A680-FB42-BB06-5CD34E255593}" srcOrd="0" destOrd="0" presId="urn:microsoft.com/office/officeart/2005/8/layout/hierarchy3"/>
    <dgm:cxn modelId="{CBF615B6-AE10-FA48-A670-FB9AEDC385F4}" type="presOf" srcId="{C56D6081-9EC2-5E44-8A44-2FDA009781EB}" destId="{8AD9254E-A02C-6E4F-A966-256E6022CF01}" srcOrd="0" destOrd="0" presId="urn:microsoft.com/office/officeart/2005/8/layout/hierarchy3"/>
    <dgm:cxn modelId="{24CF16B6-B137-7048-A9BA-C446C85158AC}" srcId="{33F595C7-8623-A74F-8B4F-87B831D60D8A}" destId="{07499676-EEC9-9049-9177-4A874BB65B14}" srcOrd="0" destOrd="0" parTransId="{BDA9B764-BCD1-A747-84B9-2B29B55F4EC4}" sibTransId="{F5B1B913-7C6E-DE4D-B15B-91BF6D708351}"/>
    <dgm:cxn modelId="{A87505B8-2DC5-6F4B-A8A2-94D6E4F6BABC}" type="presOf" srcId="{33F595C7-8623-A74F-8B4F-87B831D60D8A}" destId="{B3026846-8984-FB40-BCD5-0AB03BDD91F2}" srcOrd="1" destOrd="0" presId="urn:microsoft.com/office/officeart/2005/8/layout/hierarchy3"/>
    <dgm:cxn modelId="{BCC481BE-75E4-D946-8790-6847E164B2A3}" srcId="{37B83BDA-313D-7A42-BB69-B3A2DE14C6E3}" destId="{F2CC5560-F9A7-A14D-94BB-ADB5E70FE82C}" srcOrd="1" destOrd="0" parTransId="{12AA5B96-8841-8842-BF60-B80821CDD796}" sibTransId="{F4DD6EAC-C8A8-2543-AB70-B7D7F7AC62F9}"/>
    <dgm:cxn modelId="{C68139C5-A7CF-9949-A32C-172E26584462}" type="presOf" srcId="{33F595C7-8623-A74F-8B4F-87B831D60D8A}" destId="{27CE866D-3809-8540-8039-61C3B206E725}" srcOrd="0" destOrd="0" presId="urn:microsoft.com/office/officeart/2005/8/layout/hierarchy3"/>
    <dgm:cxn modelId="{C869F3CA-1757-6C44-8CD1-F7CE3A9DDBEE}" srcId="{90C74E8E-0166-9D4C-B1E9-E89A4C4B48BC}" destId="{33F595C7-8623-A74F-8B4F-87B831D60D8A}" srcOrd="0" destOrd="0" parTransId="{B2C5C4BB-FBA9-EC4F-9629-67E7010A6C88}" sibTransId="{611D29BC-1CC3-FC49-96BD-2656E76AE1ED}"/>
    <dgm:cxn modelId="{25B72FD8-B018-9B4E-BB2A-91703CC33978}" type="presOf" srcId="{DE2B4A32-38A5-444F-AF91-0161133ABC37}" destId="{14208F1D-81F8-134E-A40B-9FE38E1028D2}" srcOrd="0" destOrd="0" presId="urn:microsoft.com/office/officeart/2005/8/layout/hierarchy3"/>
    <dgm:cxn modelId="{E4258BE2-A6EF-7C48-8FF7-C4B11EF39714}" type="presOf" srcId="{07499676-EEC9-9049-9177-4A874BB65B14}" destId="{E77190B1-70AD-F24D-B693-377A76010070}" srcOrd="0" destOrd="0" presId="urn:microsoft.com/office/officeart/2005/8/layout/hierarchy3"/>
    <dgm:cxn modelId="{45FBB0E4-E710-A948-9939-7E3A354B5D7A}" type="presOf" srcId="{E09B0F47-E324-624E-9219-6C9F3F8DD06C}" destId="{A8E9CDA9-2F17-BE4A-896A-2A412E10D009}" srcOrd="0" destOrd="0" presId="urn:microsoft.com/office/officeart/2005/8/layout/hierarchy3"/>
    <dgm:cxn modelId="{726F40E5-FB53-1846-9FEC-7296F1998731}" type="presOf" srcId="{8A6E3B18-C4B1-E049-8F6E-1052289B2F91}" destId="{439414BC-C96A-5E4A-9E95-0000E6B5981D}" srcOrd="0" destOrd="0" presId="urn:microsoft.com/office/officeart/2005/8/layout/hierarchy3"/>
    <dgm:cxn modelId="{71D009E7-27B4-AB49-9045-3EA187E83A98}" type="presOf" srcId="{0ADB2781-9B68-4240-B6E7-A3FBE96E7455}" destId="{25EEE38D-2A37-764C-AD93-30D12102E248}" srcOrd="0" destOrd="0" presId="urn:microsoft.com/office/officeart/2005/8/layout/hierarchy3"/>
    <dgm:cxn modelId="{D176EBEA-91DC-234F-B183-611BEAC99EE9}" type="presOf" srcId="{2DDFD2A5-A70E-E049-A7F9-F31BACB94F2C}" destId="{FC1C002E-A8CE-BF42-8741-3847918C365C}" srcOrd="0" destOrd="0" presId="urn:microsoft.com/office/officeart/2005/8/layout/hierarchy3"/>
    <dgm:cxn modelId="{95C9EBF5-6AB8-8344-8247-6E3A2C5047BC}" type="presOf" srcId="{12AA5B96-8841-8842-BF60-B80821CDD796}" destId="{8835CA25-BB9B-7447-8AB6-58903685419C}" srcOrd="0" destOrd="0" presId="urn:microsoft.com/office/officeart/2005/8/layout/hierarchy3"/>
    <dgm:cxn modelId="{1F9DDAF8-CAD7-E34C-9B9F-715C401ACEC3}" type="presOf" srcId="{7B79D615-B487-8048-8765-12F2EC9EB259}" destId="{F74E7628-07B5-CC42-B358-F70B1AE1D249}" srcOrd="0" destOrd="0" presId="urn:microsoft.com/office/officeart/2005/8/layout/hierarchy3"/>
    <dgm:cxn modelId="{A543F3F9-CD38-E84D-8F93-BAA7D75A6ED6}" srcId="{37B83BDA-313D-7A42-BB69-B3A2DE14C6E3}" destId="{B2CB8612-D8A9-5349-8261-78A67FCD559F}" srcOrd="3" destOrd="0" parTransId="{713A02DF-41DC-C848-9AD0-ABFFF1443843}" sibTransId="{C63379AF-0993-1C41-AFFF-C449F501DC53}"/>
    <dgm:cxn modelId="{47B45BFB-F359-BB46-A2E4-7232A496BE66}" type="presOf" srcId="{90C74E8E-0166-9D4C-B1E9-E89A4C4B48BC}" destId="{DB221610-AF75-EF43-A6CD-D3AFB958E5CC}" srcOrd="0" destOrd="0" presId="urn:microsoft.com/office/officeart/2005/8/layout/hierarchy3"/>
    <dgm:cxn modelId="{70937085-8CFD-4241-9280-641360146F6F}" type="presParOf" srcId="{DB221610-AF75-EF43-A6CD-D3AFB958E5CC}" destId="{720DEEB8-5D51-564B-A9CD-F4BEB85990E6}" srcOrd="0" destOrd="0" presId="urn:microsoft.com/office/officeart/2005/8/layout/hierarchy3"/>
    <dgm:cxn modelId="{EE733ADD-E000-2147-8AD1-F6D07B3972E8}" type="presParOf" srcId="{720DEEB8-5D51-564B-A9CD-F4BEB85990E6}" destId="{7C8DED88-8140-744D-B119-6FB2DD651EB1}" srcOrd="0" destOrd="0" presId="urn:microsoft.com/office/officeart/2005/8/layout/hierarchy3"/>
    <dgm:cxn modelId="{36DC5822-2E6A-F646-8944-CEB7E1CC0C12}" type="presParOf" srcId="{7C8DED88-8140-744D-B119-6FB2DD651EB1}" destId="{27CE866D-3809-8540-8039-61C3B206E725}" srcOrd="0" destOrd="0" presId="urn:microsoft.com/office/officeart/2005/8/layout/hierarchy3"/>
    <dgm:cxn modelId="{DD5116CB-8B4B-0C49-9656-124E63B2EEBF}" type="presParOf" srcId="{7C8DED88-8140-744D-B119-6FB2DD651EB1}" destId="{B3026846-8984-FB40-BCD5-0AB03BDD91F2}" srcOrd="1" destOrd="0" presId="urn:microsoft.com/office/officeart/2005/8/layout/hierarchy3"/>
    <dgm:cxn modelId="{A345FE2B-04CE-EA40-A829-7B37199681C5}" type="presParOf" srcId="{720DEEB8-5D51-564B-A9CD-F4BEB85990E6}" destId="{4B2147C4-2663-7B4B-BFB1-1D787C5BF98E}" srcOrd="1" destOrd="0" presId="urn:microsoft.com/office/officeart/2005/8/layout/hierarchy3"/>
    <dgm:cxn modelId="{60FF97DC-ED71-F94D-BFF6-46C466B05447}" type="presParOf" srcId="{4B2147C4-2663-7B4B-BFB1-1D787C5BF98E}" destId="{19075193-0B4F-4349-897C-1E42007D7B59}" srcOrd="0" destOrd="0" presId="urn:microsoft.com/office/officeart/2005/8/layout/hierarchy3"/>
    <dgm:cxn modelId="{46374605-EF91-424A-9061-69E673AD12D6}" type="presParOf" srcId="{4B2147C4-2663-7B4B-BFB1-1D787C5BF98E}" destId="{E77190B1-70AD-F24D-B693-377A76010070}" srcOrd="1" destOrd="0" presId="urn:microsoft.com/office/officeart/2005/8/layout/hierarchy3"/>
    <dgm:cxn modelId="{606213B9-FAE8-E744-B241-80855E0FD852}" type="presParOf" srcId="{4B2147C4-2663-7B4B-BFB1-1D787C5BF98E}" destId="{A8E9CDA9-2F17-BE4A-896A-2A412E10D009}" srcOrd="2" destOrd="0" presId="urn:microsoft.com/office/officeart/2005/8/layout/hierarchy3"/>
    <dgm:cxn modelId="{54EB8AB3-FCF3-7E49-A7CE-3859406926BA}" type="presParOf" srcId="{4B2147C4-2663-7B4B-BFB1-1D787C5BF98E}" destId="{5D743B77-A680-FB42-BB06-5CD34E255593}" srcOrd="3" destOrd="0" presId="urn:microsoft.com/office/officeart/2005/8/layout/hierarchy3"/>
    <dgm:cxn modelId="{CA0BA0E8-D56F-1445-BC60-E418E346BA37}" type="presParOf" srcId="{4B2147C4-2663-7B4B-BFB1-1D787C5BF98E}" destId="{72869A6B-D97B-4E48-A236-C48EA1A426A2}" srcOrd="4" destOrd="0" presId="urn:microsoft.com/office/officeart/2005/8/layout/hierarchy3"/>
    <dgm:cxn modelId="{AEC0A93A-FDEB-3A41-83F0-6B7DE96DC977}" type="presParOf" srcId="{4B2147C4-2663-7B4B-BFB1-1D787C5BF98E}" destId="{F74E7628-07B5-CC42-B358-F70B1AE1D249}" srcOrd="5" destOrd="0" presId="urn:microsoft.com/office/officeart/2005/8/layout/hierarchy3"/>
    <dgm:cxn modelId="{51BA4A3C-8EE9-4841-BC86-0C6E0E51BD90}" type="presParOf" srcId="{4B2147C4-2663-7B4B-BFB1-1D787C5BF98E}" destId="{EE87DFC2-D357-4144-92DA-AC9E00ACB8F8}" srcOrd="6" destOrd="0" presId="urn:microsoft.com/office/officeart/2005/8/layout/hierarchy3"/>
    <dgm:cxn modelId="{A7EA1A34-563B-DD47-B0B2-309A37FA0999}" type="presParOf" srcId="{4B2147C4-2663-7B4B-BFB1-1D787C5BF98E}" destId="{DD785A0A-0953-E246-8645-277DFA41A129}" srcOrd="7" destOrd="0" presId="urn:microsoft.com/office/officeart/2005/8/layout/hierarchy3"/>
    <dgm:cxn modelId="{AF971E99-67A2-6D4E-9EC4-C86D65E13F5B}" type="presParOf" srcId="{DB221610-AF75-EF43-A6CD-D3AFB958E5CC}" destId="{5A50B16B-6DDA-2345-8468-0FE2B4E8CCF5}" srcOrd="1" destOrd="0" presId="urn:microsoft.com/office/officeart/2005/8/layout/hierarchy3"/>
    <dgm:cxn modelId="{4881F243-CEAE-1849-B9B3-DFA7F1B83E4B}" type="presParOf" srcId="{5A50B16B-6DDA-2345-8468-0FE2B4E8CCF5}" destId="{CC61E741-203A-C84E-9D10-41E8A5BEC9D0}" srcOrd="0" destOrd="0" presId="urn:microsoft.com/office/officeart/2005/8/layout/hierarchy3"/>
    <dgm:cxn modelId="{0306BD40-4716-3641-91DD-BD4AC2BE0423}" type="presParOf" srcId="{CC61E741-203A-C84E-9D10-41E8A5BEC9D0}" destId="{5AA188AF-91FA-DC4A-A3AC-AFB02C9249E8}" srcOrd="0" destOrd="0" presId="urn:microsoft.com/office/officeart/2005/8/layout/hierarchy3"/>
    <dgm:cxn modelId="{85E4C66E-21D8-CB4D-84A4-2DD55F485300}" type="presParOf" srcId="{CC61E741-203A-C84E-9D10-41E8A5BEC9D0}" destId="{DCC11EA8-7B3D-194C-AADE-2ED282720B2D}" srcOrd="1" destOrd="0" presId="urn:microsoft.com/office/officeart/2005/8/layout/hierarchy3"/>
    <dgm:cxn modelId="{0399FE5A-4106-EE47-87B3-045F5219CD48}" type="presParOf" srcId="{5A50B16B-6DDA-2345-8468-0FE2B4E8CCF5}" destId="{9F1B351E-E452-E044-80F0-EEFC27574B6E}" srcOrd="1" destOrd="0" presId="urn:microsoft.com/office/officeart/2005/8/layout/hierarchy3"/>
    <dgm:cxn modelId="{A8A1B1FC-49E1-F045-97C4-B2B063EE53D8}" type="presParOf" srcId="{9F1B351E-E452-E044-80F0-EEFC27574B6E}" destId="{25EEE38D-2A37-764C-AD93-30D12102E248}" srcOrd="0" destOrd="0" presId="urn:microsoft.com/office/officeart/2005/8/layout/hierarchy3"/>
    <dgm:cxn modelId="{0D53B1B1-FAA5-2E45-B52F-5E04555B1BEB}" type="presParOf" srcId="{9F1B351E-E452-E044-80F0-EEFC27574B6E}" destId="{DBED7963-0659-5441-9BAF-08D9E4EE75A1}" srcOrd="1" destOrd="0" presId="urn:microsoft.com/office/officeart/2005/8/layout/hierarchy3"/>
    <dgm:cxn modelId="{B6F6BC6D-BC9B-CC42-8D87-DA97773416DE}" type="presParOf" srcId="{9F1B351E-E452-E044-80F0-EEFC27574B6E}" destId="{FC1C002E-A8CE-BF42-8741-3847918C365C}" srcOrd="2" destOrd="0" presId="urn:microsoft.com/office/officeart/2005/8/layout/hierarchy3"/>
    <dgm:cxn modelId="{65498673-33E2-9349-A1B6-927B257B91A8}" type="presParOf" srcId="{9F1B351E-E452-E044-80F0-EEFC27574B6E}" destId="{ABDAECC7-47CC-374D-BBC1-3F67F949F503}" srcOrd="3" destOrd="0" presId="urn:microsoft.com/office/officeart/2005/8/layout/hierarchy3"/>
    <dgm:cxn modelId="{A511A740-5A82-E24E-8BAE-D99031379DFA}" type="presParOf" srcId="{9F1B351E-E452-E044-80F0-EEFC27574B6E}" destId="{EC412134-0E82-6E4B-B23A-E64D25028BD9}" srcOrd="4" destOrd="0" presId="urn:microsoft.com/office/officeart/2005/8/layout/hierarchy3"/>
    <dgm:cxn modelId="{11E2A8BB-3EC3-7245-8870-A97A50E53EB3}" type="presParOf" srcId="{9F1B351E-E452-E044-80F0-EEFC27574B6E}" destId="{439414BC-C96A-5E4A-9E95-0000E6B5981D}" srcOrd="5" destOrd="0" presId="urn:microsoft.com/office/officeart/2005/8/layout/hierarchy3"/>
    <dgm:cxn modelId="{42E82CCB-76C7-3E45-BC75-991C516EBE51}" type="presParOf" srcId="{9F1B351E-E452-E044-80F0-EEFC27574B6E}" destId="{868436F2-C360-A448-B227-931BEC333319}" srcOrd="6" destOrd="0" presId="urn:microsoft.com/office/officeart/2005/8/layout/hierarchy3"/>
    <dgm:cxn modelId="{464B4FC9-F76D-DD4C-932F-97E4DD70CD5C}" type="presParOf" srcId="{9F1B351E-E452-E044-80F0-EEFC27574B6E}" destId="{EB55BE3D-1614-9346-825B-3236693F676D}" srcOrd="7" destOrd="0" presId="urn:microsoft.com/office/officeart/2005/8/layout/hierarchy3"/>
    <dgm:cxn modelId="{31B65BDD-1484-CD4D-938C-3C3AE7E52920}" type="presParOf" srcId="{DB221610-AF75-EF43-A6CD-D3AFB958E5CC}" destId="{0ADB4F45-C883-FB45-B210-0ABBE466F977}" srcOrd="2" destOrd="0" presId="urn:microsoft.com/office/officeart/2005/8/layout/hierarchy3"/>
    <dgm:cxn modelId="{5D380670-4541-8D4F-B6CA-5593D6FC7AE4}" type="presParOf" srcId="{0ADB4F45-C883-FB45-B210-0ABBE466F977}" destId="{A5F81773-EE1C-224C-9B06-9FB034C89A92}" srcOrd="0" destOrd="0" presId="urn:microsoft.com/office/officeart/2005/8/layout/hierarchy3"/>
    <dgm:cxn modelId="{BF142694-BF0C-8A46-8EEB-4B37AFEE85BA}" type="presParOf" srcId="{A5F81773-EE1C-224C-9B06-9FB034C89A92}" destId="{C6595693-5A8F-3045-A6F2-B47A7A3E2536}" srcOrd="0" destOrd="0" presId="urn:microsoft.com/office/officeart/2005/8/layout/hierarchy3"/>
    <dgm:cxn modelId="{64AA6AB4-C3BF-844B-B764-C864FA501504}" type="presParOf" srcId="{A5F81773-EE1C-224C-9B06-9FB034C89A92}" destId="{44195516-2CE7-984C-A0F3-03457ADD48D5}" srcOrd="1" destOrd="0" presId="urn:microsoft.com/office/officeart/2005/8/layout/hierarchy3"/>
    <dgm:cxn modelId="{09287635-D57B-624E-A9F1-F6A7F8B0CCDF}" type="presParOf" srcId="{0ADB4F45-C883-FB45-B210-0ABBE466F977}" destId="{471CD1EB-81C7-8B4D-B213-95F505AD83D8}" srcOrd="1" destOrd="0" presId="urn:microsoft.com/office/officeart/2005/8/layout/hierarchy3"/>
    <dgm:cxn modelId="{5C807CAD-01F8-524E-8A8F-80095A325350}" type="presParOf" srcId="{471CD1EB-81C7-8B4D-B213-95F505AD83D8}" destId="{8AD9254E-A02C-6E4F-A966-256E6022CF01}" srcOrd="0" destOrd="0" presId="urn:microsoft.com/office/officeart/2005/8/layout/hierarchy3"/>
    <dgm:cxn modelId="{6A209E86-28CA-CF48-A6C4-DCD62E4FC954}" type="presParOf" srcId="{471CD1EB-81C7-8B4D-B213-95F505AD83D8}" destId="{14208F1D-81F8-134E-A40B-9FE38E1028D2}" srcOrd="1" destOrd="0" presId="urn:microsoft.com/office/officeart/2005/8/layout/hierarchy3"/>
    <dgm:cxn modelId="{A6E763F0-5AF4-1747-9050-0178BFE4F583}" type="presParOf" srcId="{471CD1EB-81C7-8B4D-B213-95F505AD83D8}" destId="{8835CA25-BB9B-7447-8AB6-58903685419C}" srcOrd="2" destOrd="0" presId="urn:microsoft.com/office/officeart/2005/8/layout/hierarchy3"/>
    <dgm:cxn modelId="{3A524D0E-D6DC-AE41-A7C6-6B8C597E1A9A}" type="presParOf" srcId="{471CD1EB-81C7-8B4D-B213-95F505AD83D8}" destId="{3A459C31-49E4-A94A-868F-95ABE346771A}" srcOrd="3" destOrd="0" presId="urn:microsoft.com/office/officeart/2005/8/layout/hierarchy3"/>
    <dgm:cxn modelId="{8A5E91A9-2B2D-2149-B78C-E46086E777EB}" type="presParOf" srcId="{471CD1EB-81C7-8B4D-B213-95F505AD83D8}" destId="{E50C3302-B18E-9F45-ABA7-3FE3907770FB}" srcOrd="4" destOrd="0" presId="urn:microsoft.com/office/officeart/2005/8/layout/hierarchy3"/>
    <dgm:cxn modelId="{5CB0053D-14CF-9540-A218-84EFDB2804CD}" type="presParOf" srcId="{471CD1EB-81C7-8B4D-B213-95F505AD83D8}" destId="{21814C22-FA2E-1047-9319-D1E936509527}" srcOrd="5" destOrd="0" presId="urn:microsoft.com/office/officeart/2005/8/layout/hierarchy3"/>
    <dgm:cxn modelId="{DEEB752E-CA28-C447-9DE3-66364E1BD5F7}" type="presParOf" srcId="{471CD1EB-81C7-8B4D-B213-95F505AD83D8}" destId="{CED2A2C4-A1D2-FC4A-AC85-E67770E2E468}" srcOrd="6" destOrd="0" presId="urn:microsoft.com/office/officeart/2005/8/layout/hierarchy3"/>
    <dgm:cxn modelId="{DED639C6-7362-DC48-BBBA-D9BB41E9A9E2}" type="presParOf" srcId="{471CD1EB-81C7-8B4D-B213-95F505AD83D8}" destId="{BAE85FAD-EDEB-3A43-AF8B-65C1408B2F9B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CE866D-3809-8540-8039-61C3B206E725}">
      <dsp:nvSpPr>
        <dsp:cNvPr id="0" name=""/>
        <dsp:cNvSpPr/>
      </dsp:nvSpPr>
      <dsp:spPr>
        <a:xfrm>
          <a:off x="84617" y="997"/>
          <a:ext cx="2306724" cy="5812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Re-active</a:t>
          </a:r>
          <a:r>
            <a:rPr lang="en-US" sz="1300" kern="1200" dirty="0"/>
            <a:t> tickets (i.e. incoming external requests)</a:t>
          </a:r>
        </a:p>
      </dsp:txBody>
      <dsp:txXfrm>
        <a:off x="101642" y="18022"/>
        <a:ext cx="2272674" cy="547237"/>
      </dsp:txXfrm>
    </dsp:sp>
    <dsp:sp modelId="{19075193-0B4F-4349-897C-1E42007D7B59}">
      <dsp:nvSpPr>
        <dsp:cNvPr id="0" name=""/>
        <dsp:cNvSpPr/>
      </dsp:nvSpPr>
      <dsp:spPr>
        <a:xfrm>
          <a:off x="315289" y="582285"/>
          <a:ext cx="230672" cy="435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965"/>
              </a:lnTo>
              <a:lnTo>
                <a:pt x="230672" y="4359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7190B1-70AD-F24D-B693-377A76010070}">
      <dsp:nvSpPr>
        <dsp:cNvPr id="0" name=""/>
        <dsp:cNvSpPr/>
      </dsp:nvSpPr>
      <dsp:spPr>
        <a:xfrm>
          <a:off x="545962" y="727607"/>
          <a:ext cx="1982414" cy="58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everyone on </a:t>
          </a:r>
          <a:r>
            <a:rPr lang="en-US" sz="1700" kern="1200" dirty="0" err="1"/>
            <a:t>rota</a:t>
          </a:r>
          <a:endParaRPr lang="en-US" sz="1700" kern="1200" dirty="0"/>
        </a:p>
      </dsp:txBody>
      <dsp:txXfrm>
        <a:off x="562987" y="744632"/>
        <a:ext cx="1948364" cy="547237"/>
      </dsp:txXfrm>
    </dsp:sp>
    <dsp:sp modelId="{A8E9CDA9-2F17-BE4A-896A-2A412E10D009}">
      <dsp:nvSpPr>
        <dsp:cNvPr id="0" name=""/>
        <dsp:cNvSpPr/>
      </dsp:nvSpPr>
      <dsp:spPr>
        <a:xfrm>
          <a:off x="315289" y="582285"/>
          <a:ext cx="230672" cy="1162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2575"/>
              </a:lnTo>
              <a:lnTo>
                <a:pt x="230672" y="11625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743B77-A680-FB42-BB06-5CD34E255593}">
      <dsp:nvSpPr>
        <dsp:cNvPr id="0" name=""/>
        <dsp:cNvSpPr/>
      </dsp:nvSpPr>
      <dsp:spPr>
        <a:xfrm>
          <a:off x="545962" y="1454217"/>
          <a:ext cx="1936237" cy="58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documented on wiki</a:t>
          </a:r>
        </a:p>
      </dsp:txBody>
      <dsp:txXfrm>
        <a:off x="562987" y="1471242"/>
        <a:ext cx="1902187" cy="547237"/>
      </dsp:txXfrm>
    </dsp:sp>
    <dsp:sp modelId="{72869A6B-D97B-4E48-A236-C48EA1A426A2}">
      <dsp:nvSpPr>
        <dsp:cNvPr id="0" name=""/>
        <dsp:cNvSpPr/>
      </dsp:nvSpPr>
      <dsp:spPr>
        <a:xfrm>
          <a:off x="315289" y="582285"/>
          <a:ext cx="230672" cy="1889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9185"/>
              </a:lnTo>
              <a:lnTo>
                <a:pt x="230672" y="18891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4E7628-07B5-CC42-B358-F70B1AE1D249}">
      <dsp:nvSpPr>
        <dsp:cNvPr id="0" name=""/>
        <dsp:cNvSpPr/>
      </dsp:nvSpPr>
      <dsp:spPr>
        <a:xfrm>
          <a:off x="545962" y="2180826"/>
          <a:ext cx="1581465" cy="58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extend knowledge base</a:t>
          </a:r>
        </a:p>
      </dsp:txBody>
      <dsp:txXfrm>
        <a:off x="562987" y="2197851"/>
        <a:ext cx="1547415" cy="547237"/>
      </dsp:txXfrm>
    </dsp:sp>
    <dsp:sp modelId="{EE87DFC2-D357-4144-92DA-AC9E00ACB8F8}">
      <dsp:nvSpPr>
        <dsp:cNvPr id="0" name=""/>
        <dsp:cNvSpPr/>
      </dsp:nvSpPr>
      <dsp:spPr>
        <a:xfrm>
          <a:off x="315289" y="582285"/>
          <a:ext cx="230672" cy="2615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5794"/>
              </a:lnTo>
              <a:lnTo>
                <a:pt x="230672" y="26157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785A0A-0953-E246-8645-277DFA41A129}">
      <dsp:nvSpPr>
        <dsp:cNvPr id="0" name=""/>
        <dsp:cNvSpPr/>
      </dsp:nvSpPr>
      <dsp:spPr>
        <a:xfrm>
          <a:off x="545962" y="2907436"/>
          <a:ext cx="2073588" cy="58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help from other </a:t>
          </a:r>
          <a:r>
            <a:rPr lang="en-US" sz="1700" kern="1200" dirty="0" err="1"/>
            <a:t>rota</a:t>
          </a:r>
          <a:r>
            <a:rPr lang="en-US" sz="1700" kern="1200" dirty="0"/>
            <a:t> members</a:t>
          </a:r>
        </a:p>
      </dsp:txBody>
      <dsp:txXfrm>
        <a:off x="562987" y="2924461"/>
        <a:ext cx="2039538" cy="547237"/>
      </dsp:txXfrm>
    </dsp:sp>
    <dsp:sp modelId="{5AA188AF-91FA-DC4A-A3AC-AFB02C9249E8}">
      <dsp:nvSpPr>
        <dsp:cNvPr id="0" name=""/>
        <dsp:cNvSpPr/>
      </dsp:nvSpPr>
      <dsp:spPr>
        <a:xfrm>
          <a:off x="2681985" y="997"/>
          <a:ext cx="2259035" cy="5812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Pro-active</a:t>
          </a:r>
          <a:r>
            <a:rPr lang="en-US" sz="1300" kern="1200" dirty="0"/>
            <a:t> tickets (raised by monitoring systems / ourselves)</a:t>
          </a:r>
        </a:p>
      </dsp:txBody>
      <dsp:txXfrm>
        <a:off x="2699010" y="18022"/>
        <a:ext cx="2224985" cy="547237"/>
      </dsp:txXfrm>
    </dsp:sp>
    <dsp:sp modelId="{25EEE38D-2A37-764C-AD93-30D12102E248}">
      <dsp:nvSpPr>
        <dsp:cNvPr id="0" name=""/>
        <dsp:cNvSpPr/>
      </dsp:nvSpPr>
      <dsp:spPr>
        <a:xfrm>
          <a:off x="2907889" y="582285"/>
          <a:ext cx="225903" cy="435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965"/>
              </a:lnTo>
              <a:lnTo>
                <a:pt x="225903" y="4359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ED7963-0659-5441-9BAF-08D9E4EE75A1}">
      <dsp:nvSpPr>
        <dsp:cNvPr id="0" name=""/>
        <dsp:cNvSpPr/>
      </dsp:nvSpPr>
      <dsp:spPr>
        <a:xfrm>
          <a:off x="3133792" y="727607"/>
          <a:ext cx="1720276" cy="58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previously a one-man-show</a:t>
          </a:r>
        </a:p>
      </dsp:txBody>
      <dsp:txXfrm>
        <a:off x="3150817" y="744632"/>
        <a:ext cx="1686226" cy="547237"/>
      </dsp:txXfrm>
    </dsp:sp>
    <dsp:sp modelId="{FC1C002E-A8CE-BF42-8741-3847918C365C}">
      <dsp:nvSpPr>
        <dsp:cNvPr id="0" name=""/>
        <dsp:cNvSpPr/>
      </dsp:nvSpPr>
      <dsp:spPr>
        <a:xfrm>
          <a:off x="2907889" y="582285"/>
          <a:ext cx="225903" cy="1162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2575"/>
              </a:lnTo>
              <a:lnTo>
                <a:pt x="225903" y="11625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DAECC7-47CC-374D-BBC1-3F67F949F503}">
      <dsp:nvSpPr>
        <dsp:cNvPr id="0" name=""/>
        <dsp:cNvSpPr/>
      </dsp:nvSpPr>
      <dsp:spPr>
        <a:xfrm>
          <a:off x="3133792" y="1454217"/>
          <a:ext cx="2024360" cy="58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documented on wiki</a:t>
          </a:r>
        </a:p>
      </dsp:txBody>
      <dsp:txXfrm>
        <a:off x="3150817" y="1471242"/>
        <a:ext cx="1990310" cy="547237"/>
      </dsp:txXfrm>
    </dsp:sp>
    <dsp:sp modelId="{EC412134-0E82-6E4B-B23A-E64D25028BD9}">
      <dsp:nvSpPr>
        <dsp:cNvPr id="0" name=""/>
        <dsp:cNvSpPr/>
      </dsp:nvSpPr>
      <dsp:spPr>
        <a:xfrm>
          <a:off x="2907889" y="582285"/>
          <a:ext cx="225903" cy="1889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9185"/>
              </a:lnTo>
              <a:lnTo>
                <a:pt x="225903" y="18891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9414BC-C96A-5E4A-9E95-0000E6B5981D}">
      <dsp:nvSpPr>
        <dsp:cNvPr id="0" name=""/>
        <dsp:cNvSpPr/>
      </dsp:nvSpPr>
      <dsp:spPr>
        <a:xfrm>
          <a:off x="3133792" y="2180826"/>
          <a:ext cx="2230052" cy="58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Included in </a:t>
          </a:r>
          <a:r>
            <a:rPr lang="en-US" sz="1700" kern="1200" dirty="0" err="1"/>
            <a:t>rota</a:t>
          </a:r>
          <a:r>
            <a:rPr lang="en-US" sz="1700" kern="1200" dirty="0"/>
            <a:t> duty since Jan. 2019</a:t>
          </a:r>
        </a:p>
      </dsp:txBody>
      <dsp:txXfrm>
        <a:off x="3150817" y="2197851"/>
        <a:ext cx="2196002" cy="547237"/>
      </dsp:txXfrm>
    </dsp:sp>
    <dsp:sp modelId="{868436F2-C360-A448-B227-931BEC333319}">
      <dsp:nvSpPr>
        <dsp:cNvPr id="0" name=""/>
        <dsp:cNvSpPr/>
      </dsp:nvSpPr>
      <dsp:spPr>
        <a:xfrm>
          <a:off x="2907889" y="582285"/>
          <a:ext cx="225903" cy="2615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5794"/>
              </a:lnTo>
              <a:lnTo>
                <a:pt x="225903" y="26157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55BE3D-1614-9346-825B-3236693F676D}">
      <dsp:nvSpPr>
        <dsp:cNvPr id="0" name=""/>
        <dsp:cNvSpPr/>
      </dsp:nvSpPr>
      <dsp:spPr>
        <a:xfrm>
          <a:off x="3133792" y="2907436"/>
          <a:ext cx="2097890" cy="58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help over Slack (</a:t>
          </a:r>
          <a:r>
            <a:rPr lang="en-US" sz="1700" kern="1200" dirty="0" err="1"/>
            <a:t>tbd</a:t>
          </a:r>
          <a:r>
            <a:rPr lang="en-US" sz="1700" kern="1200" dirty="0"/>
            <a:t>)</a:t>
          </a:r>
        </a:p>
      </dsp:txBody>
      <dsp:txXfrm>
        <a:off x="3150817" y="2924461"/>
        <a:ext cx="2063840" cy="547237"/>
      </dsp:txXfrm>
    </dsp:sp>
    <dsp:sp modelId="{C6595693-5A8F-3045-A6F2-B47A7A3E2536}">
      <dsp:nvSpPr>
        <dsp:cNvPr id="0" name=""/>
        <dsp:cNvSpPr/>
      </dsp:nvSpPr>
      <dsp:spPr>
        <a:xfrm>
          <a:off x="5231664" y="997"/>
          <a:ext cx="2185688" cy="5812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Security Incidents</a:t>
          </a:r>
        </a:p>
      </dsp:txBody>
      <dsp:txXfrm>
        <a:off x="5248689" y="18022"/>
        <a:ext cx="2151638" cy="547237"/>
      </dsp:txXfrm>
    </dsp:sp>
    <dsp:sp modelId="{8AD9254E-A02C-6E4F-A966-256E6022CF01}">
      <dsp:nvSpPr>
        <dsp:cNvPr id="0" name=""/>
        <dsp:cNvSpPr/>
      </dsp:nvSpPr>
      <dsp:spPr>
        <a:xfrm>
          <a:off x="5450233" y="582285"/>
          <a:ext cx="218568" cy="435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965"/>
              </a:lnTo>
              <a:lnTo>
                <a:pt x="218568" y="4359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208F1D-81F8-134E-A40B-9FE38E1028D2}">
      <dsp:nvSpPr>
        <dsp:cNvPr id="0" name=""/>
        <dsp:cNvSpPr/>
      </dsp:nvSpPr>
      <dsp:spPr>
        <a:xfrm>
          <a:off x="5668802" y="727607"/>
          <a:ext cx="930060" cy="58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new task</a:t>
          </a:r>
        </a:p>
      </dsp:txBody>
      <dsp:txXfrm>
        <a:off x="5685827" y="744632"/>
        <a:ext cx="896010" cy="547237"/>
      </dsp:txXfrm>
    </dsp:sp>
    <dsp:sp modelId="{8835CA25-BB9B-7447-8AB6-58903685419C}">
      <dsp:nvSpPr>
        <dsp:cNvPr id="0" name=""/>
        <dsp:cNvSpPr/>
      </dsp:nvSpPr>
      <dsp:spPr>
        <a:xfrm>
          <a:off x="5450233" y="582285"/>
          <a:ext cx="218568" cy="1162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2575"/>
              </a:lnTo>
              <a:lnTo>
                <a:pt x="218568" y="11625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459C31-49E4-A94A-868F-95ABE346771A}">
      <dsp:nvSpPr>
        <dsp:cNvPr id="0" name=""/>
        <dsp:cNvSpPr/>
      </dsp:nvSpPr>
      <dsp:spPr>
        <a:xfrm>
          <a:off x="5668802" y="1454217"/>
          <a:ext cx="2428555" cy="58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processes to be defined</a:t>
          </a:r>
        </a:p>
      </dsp:txBody>
      <dsp:txXfrm>
        <a:off x="5685827" y="1471242"/>
        <a:ext cx="2394505" cy="547237"/>
      </dsp:txXfrm>
    </dsp:sp>
    <dsp:sp modelId="{E50C3302-B18E-9F45-ABA7-3FE3907770FB}">
      <dsp:nvSpPr>
        <dsp:cNvPr id="0" name=""/>
        <dsp:cNvSpPr/>
      </dsp:nvSpPr>
      <dsp:spPr>
        <a:xfrm>
          <a:off x="5450233" y="582285"/>
          <a:ext cx="218568" cy="1889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9185"/>
              </a:lnTo>
              <a:lnTo>
                <a:pt x="218568" y="18891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14C22-FA2E-1047-9319-D1E936509527}">
      <dsp:nvSpPr>
        <dsp:cNvPr id="0" name=""/>
        <dsp:cNvSpPr/>
      </dsp:nvSpPr>
      <dsp:spPr>
        <a:xfrm>
          <a:off x="5668802" y="2180826"/>
          <a:ext cx="2017794" cy="58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duties to be assigned</a:t>
          </a:r>
        </a:p>
      </dsp:txBody>
      <dsp:txXfrm>
        <a:off x="5685827" y="2197851"/>
        <a:ext cx="1983744" cy="547237"/>
      </dsp:txXfrm>
    </dsp:sp>
    <dsp:sp modelId="{CED2A2C4-A1D2-FC4A-AC85-E67770E2E468}">
      <dsp:nvSpPr>
        <dsp:cNvPr id="0" name=""/>
        <dsp:cNvSpPr/>
      </dsp:nvSpPr>
      <dsp:spPr>
        <a:xfrm>
          <a:off x="5450233" y="582285"/>
          <a:ext cx="218568" cy="2615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5794"/>
              </a:lnTo>
              <a:lnTo>
                <a:pt x="218568" y="26157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E85FAD-EDEB-3A43-AF8B-65C1408B2F9B}">
      <dsp:nvSpPr>
        <dsp:cNvPr id="0" name=""/>
        <dsp:cNvSpPr/>
      </dsp:nvSpPr>
      <dsp:spPr>
        <a:xfrm>
          <a:off x="5668802" y="2907436"/>
          <a:ext cx="2159804" cy="58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help from the security IR experts</a:t>
          </a:r>
        </a:p>
      </dsp:txBody>
      <dsp:txXfrm>
        <a:off x="5685827" y="2924461"/>
        <a:ext cx="2125754" cy="5472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693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003F5D"/>
                </a:solidFill>
              </a:rPr>
              <a:t>Style</a:t>
            </a:r>
            <a:r>
              <a:rPr lang="en-GB" sz="18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>
                <a:solidFill>
                  <a:srgbClr val="003F5D"/>
                </a:solidFill>
              </a:rPr>
              <a:t>eyedrop</a:t>
            </a:r>
            <a:r>
              <a:rPr lang="en-GB" sz="1400" baseline="0" dirty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>
                <a:solidFill>
                  <a:srgbClr val="003F5E"/>
                </a:solidFill>
              </a:rPr>
              <a:t>Networks </a:t>
            </a:r>
            <a:r>
              <a:rPr lang="en-GB" sz="75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err="1"/>
              <a:t>eduGAIN</a:t>
            </a:r>
            <a:r>
              <a:rPr lang="en-GB" dirty="0"/>
              <a:t> service all-hands, Rome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753784"/>
            <a:ext cx="5022800" cy="354932"/>
          </a:xfrm>
        </p:spPr>
        <p:txBody>
          <a:bodyPr/>
          <a:lstStyle/>
          <a:p>
            <a:r>
              <a:rPr lang="en-GB" dirty="0" err="1"/>
              <a:t>eduGAIN</a:t>
            </a:r>
            <a:r>
              <a:rPr lang="en-GB" dirty="0"/>
              <a:t> support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27 February 2019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67740" y="2761626"/>
            <a:ext cx="2220577" cy="475365"/>
          </a:xfrm>
        </p:spPr>
        <p:txBody>
          <a:bodyPr>
            <a:normAutofit/>
          </a:bodyPr>
          <a:lstStyle/>
          <a:p>
            <a:endParaRPr lang="en-GB" sz="1100" dirty="0"/>
          </a:p>
        </p:txBody>
      </p:sp>
      <p:sp>
        <p:nvSpPr>
          <p:cNvPr id="10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97644" y="1836091"/>
            <a:ext cx="3822700" cy="28146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Thomas </a:t>
            </a:r>
            <a:r>
              <a:rPr lang="en-GB" dirty="0" err="1"/>
              <a:t>Bärecke</a:t>
            </a:r>
            <a:endParaRPr lang="en-GB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697644" y="2115826"/>
            <a:ext cx="3822700" cy="260411"/>
          </a:xfrm>
        </p:spPr>
        <p:txBody>
          <a:bodyPr>
            <a:normAutofit fontScale="92500" lnSpcReduction="20000"/>
          </a:bodyPr>
          <a:lstStyle/>
          <a:p>
            <a:r>
              <a:rPr lang="en-GB" dirty="0" err="1"/>
              <a:t>eduGAIN</a:t>
            </a:r>
            <a:r>
              <a:rPr lang="en-GB" dirty="0"/>
              <a:t> support team lead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697643" y="2374505"/>
            <a:ext cx="5029917" cy="260411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SWITCH</a:t>
            </a:r>
          </a:p>
        </p:txBody>
      </p:sp>
    </p:spTree>
    <p:extLst>
      <p:ext uri="{BB962C8B-B14F-4D97-AF65-F5344CB8AC3E}">
        <p14:creationId xmlns:p14="http://schemas.microsoft.com/office/powerpoint/2010/main" val="1812831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2BAAB3-833A-B945-B6F4-687083BC5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Provide a </a:t>
            </a:r>
            <a:r>
              <a:rPr lang="en-US" sz="4000" b="1" dirty="0"/>
              <a:t>single point of contact </a:t>
            </a:r>
            <a:r>
              <a:rPr lang="en-US" sz="2800" dirty="0"/>
              <a:t>for SPs, </a:t>
            </a:r>
            <a:r>
              <a:rPr lang="en-US" sz="2800" dirty="0" err="1"/>
              <a:t>IdPs</a:t>
            </a:r>
            <a:r>
              <a:rPr lang="en-US" sz="2800" dirty="0"/>
              <a:t> and federations for all </a:t>
            </a:r>
            <a:r>
              <a:rPr lang="en-US" sz="2800" dirty="0" err="1"/>
              <a:t>eduGAIN</a:t>
            </a:r>
            <a:r>
              <a:rPr lang="en-US" sz="2800" dirty="0"/>
              <a:t> related / </a:t>
            </a:r>
            <a:r>
              <a:rPr lang="en-US" sz="4000" b="1" dirty="0" err="1"/>
              <a:t>interfederation</a:t>
            </a:r>
            <a:r>
              <a:rPr lang="en-US" sz="2800" dirty="0"/>
              <a:t> questions and issues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BD8665-47B6-0245-AFF9-CCEB8D34A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A9E2E1-7735-6D45-9E2E-7A4EDF721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Mission</a:t>
            </a:r>
          </a:p>
        </p:txBody>
      </p:sp>
    </p:spTree>
    <p:extLst>
      <p:ext uri="{BB962C8B-B14F-4D97-AF65-F5344CB8AC3E}">
        <p14:creationId xmlns:p14="http://schemas.microsoft.com/office/powerpoint/2010/main" val="113536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D33F79-9CE0-FD47-B735-FAF1CBAB3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General Support Team</a:t>
            </a:r>
          </a:p>
          <a:p>
            <a:r>
              <a:rPr lang="en-US" dirty="0" err="1"/>
              <a:t>Anass</a:t>
            </a:r>
            <a:r>
              <a:rPr lang="en-US" dirty="0"/>
              <a:t> </a:t>
            </a:r>
            <a:r>
              <a:rPr lang="en-US" dirty="0" err="1"/>
              <a:t>Chabli</a:t>
            </a:r>
            <a:r>
              <a:rPr lang="en-US" dirty="0"/>
              <a:t> (</a:t>
            </a:r>
            <a:r>
              <a:rPr lang="en-US" dirty="0" err="1"/>
              <a:t>Renater</a:t>
            </a:r>
            <a:r>
              <a:rPr lang="en-US" dirty="0"/>
              <a:t>, France)</a:t>
            </a:r>
          </a:p>
          <a:p>
            <a:r>
              <a:rPr lang="en-US" dirty="0"/>
              <a:t>Arthur </a:t>
            </a:r>
            <a:r>
              <a:rPr lang="en-US" dirty="0" err="1"/>
              <a:t>Petrosyan</a:t>
            </a:r>
            <a:r>
              <a:rPr lang="en-US" dirty="0"/>
              <a:t> (ASNET-AM, Armenia)</a:t>
            </a:r>
          </a:p>
          <a:p>
            <a:r>
              <a:rPr lang="en-US" dirty="0"/>
              <a:t>Casper </a:t>
            </a:r>
            <a:r>
              <a:rPr lang="en-US" dirty="0" err="1"/>
              <a:t>Dreef</a:t>
            </a:r>
            <a:r>
              <a:rPr lang="en-US" dirty="0"/>
              <a:t> (GEANT, Amsterdam)</a:t>
            </a:r>
          </a:p>
          <a:p>
            <a:r>
              <a:rPr lang="en-US" dirty="0" err="1"/>
              <a:t>Péter</a:t>
            </a:r>
            <a:r>
              <a:rPr lang="en-US" dirty="0"/>
              <a:t> </a:t>
            </a:r>
            <a:r>
              <a:rPr lang="en-US" dirty="0" err="1"/>
              <a:t>Molnár</a:t>
            </a:r>
            <a:r>
              <a:rPr lang="en-US" dirty="0"/>
              <a:t> (KIFU, Hungary)</a:t>
            </a:r>
          </a:p>
          <a:p>
            <a:r>
              <a:rPr lang="en-US" dirty="0"/>
              <a:t>Thomas </a:t>
            </a:r>
            <a:r>
              <a:rPr lang="en-US" dirty="0" err="1"/>
              <a:t>Bärecke</a:t>
            </a:r>
            <a:r>
              <a:rPr lang="en-US" dirty="0"/>
              <a:t> (SWITCH, Switzerland)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Security Incident Specialists</a:t>
            </a:r>
          </a:p>
          <a:p>
            <a:r>
              <a:rPr lang="en-US" dirty="0"/>
              <a:t>Daniel </a:t>
            </a:r>
            <a:r>
              <a:rPr lang="en-US" dirty="0" err="1"/>
              <a:t>Kouril</a:t>
            </a:r>
            <a:r>
              <a:rPr lang="en-US" dirty="0"/>
              <a:t> (CESNET, Czech Republic)</a:t>
            </a:r>
          </a:p>
          <a:p>
            <a:r>
              <a:rPr lang="en-US" dirty="0"/>
              <a:t>Romain </a:t>
            </a:r>
            <a:r>
              <a:rPr lang="en-US" dirty="0" err="1"/>
              <a:t>Wartel</a:t>
            </a:r>
            <a:r>
              <a:rPr lang="en-US" dirty="0"/>
              <a:t> (CERN, Switzerland)</a:t>
            </a:r>
          </a:p>
          <a:p>
            <a:r>
              <a:rPr lang="en-US" dirty="0"/>
              <a:t>Sven Gabriel (</a:t>
            </a:r>
            <a:r>
              <a:rPr lang="en-US" dirty="0" err="1"/>
              <a:t>Nikhef</a:t>
            </a:r>
            <a:r>
              <a:rPr lang="en-US" dirty="0"/>
              <a:t>, Netherlands)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6263C6-1E98-A448-9BEF-36B47A5DC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2D9104-E755-354B-96DB-C6BCE3121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</p:spTree>
    <p:extLst>
      <p:ext uri="{BB962C8B-B14F-4D97-AF65-F5344CB8AC3E}">
        <p14:creationId xmlns:p14="http://schemas.microsoft.com/office/powerpoint/2010/main" val="1218278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395603B-8993-8741-A3EE-22FF6CA71F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7382131"/>
              </p:ext>
            </p:extLst>
          </p:nvPr>
        </p:nvGraphicFramePr>
        <p:xfrm>
          <a:off x="333377" y="1143003"/>
          <a:ext cx="8181975" cy="3489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539566-C61D-4E48-9FE4-328014B29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6A5BCC-DF10-1A47-ADCB-4CB05DA89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Tasks</a:t>
            </a:r>
          </a:p>
        </p:txBody>
      </p:sp>
    </p:spTree>
    <p:extLst>
      <p:ext uri="{BB962C8B-B14F-4D97-AF65-F5344CB8AC3E}">
        <p14:creationId xmlns:p14="http://schemas.microsoft.com/office/powerpoint/2010/main" val="756897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/>
              <a:t>thomas.baerecke@switch.ch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2257</TotalTime>
  <Words>192</Words>
  <Application>Microsoft Macintosh PowerPoint</Application>
  <PresentationFormat>On-screen Show (16:9)</PresentationFormat>
  <Paragraphs>42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G%C3%89ANT PPT template 169 (widescreen) format_GEANT template 16 9 format</vt:lpstr>
      <vt:lpstr>PowerPoint Presentation</vt:lpstr>
      <vt:lpstr>The Mission</vt:lpstr>
      <vt:lpstr>The Team</vt:lpstr>
      <vt:lpstr>The Tasks</vt:lpstr>
      <vt:lpstr>PowerPoint Presentation</vt:lpstr>
    </vt:vector>
  </TitlesOfParts>
  <Company>DANTE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Thomas Baerecke</cp:lastModifiedBy>
  <cp:revision>220</cp:revision>
  <dcterms:created xsi:type="dcterms:W3CDTF">2015-04-29T14:13:57Z</dcterms:created>
  <dcterms:modified xsi:type="dcterms:W3CDTF">2019-02-26T15:06:44Z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