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34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36"/>
    <p:restoredTop sz="86464"/>
  </p:normalViewPr>
  <p:slideViewPr>
    <p:cSldViewPr snapToGrid="0" snapToObjects="1">
      <p:cViewPr varScale="1">
        <p:scale>
          <a:sx n="80" d="100"/>
          <a:sy n="80" d="100"/>
        </p:scale>
        <p:origin x="23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487E-8237-C949-9723-89A745F8DB0C}" type="datetimeFigureOut">
              <a:rPr lang="en-US" smtClean="0"/>
              <a:t>6/11/2018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A4AF7-D76F-8642-A45F-DAED7B954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365" y="83109"/>
            <a:ext cx="2212635" cy="778939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A13C-5CD7-3542-8899-1EC4EA3DBA87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 baseline="0"/>
            </a:lvl1pPr>
          </a:lstStyle>
          <a:p>
            <a:fld id="{1721A5CE-1460-9444-B4FC-EF08079244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9DF4AB3-5D79-3C40-843D-E62C537F027B}" type="datetime1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F32E48F5-8279-984E-87BE-BDDCC82EE5C8}" type="datetime1">
              <a:rPr lang="en-US" smtClean="0"/>
              <a:t>6/11/2018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791947DC-E98F-564C-8DA6-89FC571CB9DD}" type="datetime1">
              <a:rPr lang="en-US" smtClean="0"/>
              <a:t>6/11/2018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50314C5-7E71-E341-80CD-6E537BF38C84}" type="datetime1">
              <a:rPr lang="en-US" smtClean="0"/>
              <a:t>6/11/2018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67" y="1280"/>
            <a:ext cx="3318933" cy="11684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A4A9C03-923B-6943-9ADE-3DE9693D4132}" type="datetime1">
              <a:rPr lang="en-US" smtClean="0"/>
              <a:t>6/11/2018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9D42450-7BC0-9744-BAC2-DD3521EFFF2A}" type="datetime1">
              <a:rPr lang="en-US" smtClean="0"/>
              <a:t>6/11/2018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C4329B6D-90B4-4742-B1DA-6D8862702A69}" type="datetime1">
              <a:rPr lang="en-US" smtClean="0"/>
              <a:t>6/11/2018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B9B4266F-D01B-3C48-AD1C-7BB9B7742DEA}" type="datetime1">
              <a:rPr lang="en-US" smtClean="0"/>
              <a:t>6/11/2018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82DD01B-F503-FC42-A1BE-CD50731B7780}" type="datetime1">
              <a:rPr lang="en-US" smtClean="0"/>
              <a:t>6/11/2018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DAF1DE7-0A06-F341-89C0-3D5DFDB4DF87}" type="datetime1">
              <a:rPr lang="en-US" smtClean="0"/>
              <a:t>6/11/2018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5504-C0C9-B544-816B-6789179B5A77}" type="datetime1">
              <a:rPr lang="en-US" smtClean="0"/>
              <a:t>6/11/2018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82880" cy="684848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61" y="100312"/>
            <a:ext cx="2116563" cy="464877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2160439" y="4203875"/>
            <a:ext cx="8686465" cy="1314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 smtClean="0"/>
              <a:t>GEANT Ops workshop</a:t>
            </a:r>
          </a:p>
          <a:p>
            <a:pPr algn="r"/>
            <a:r>
              <a:rPr lang="en-US" sz="2400" dirty="0" smtClean="0"/>
              <a:t>Ivan </a:t>
            </a:r>
            <a:r>
              <a:rPr lang="en-US" sz="2400" dirty="0" err="1" smtClean="0"/>
              <a:t>Ganizov</a:t>
            </a:r>
            <a:r>
              <a:rPr lang="en-US" sz="2400" dirty="0" smtClean="0"/>
              <a:t> FAU/DFN</a:t>
            </a:r>
          </a:p>
          <a:p>
            <a:pPr algn="r"/>
            <a:r>
              <a:rPr lang="en-US" sz="2400" dirty="0" smtClean="0"/>
              <a:t>June 21, 2018</a:t>
            </a:r>
          </a:p>
          <a:p>
            <a:pPr algn="r"/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345097" y="2327518"/>
            <a:ext cx="9501807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perfSONAR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workshop overview</a:t>
            </a:r>
            <a:endParaRPr lang="en-US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1422" y="4203875"/>
            <a:ext cx="3498623" cy="1755355"/>
            <a:chOff x="511422" y="4203875"/>
            <a:chExt cx="3498623" cy="175535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4690" y="4203875"/>
              <a:ext cx="1755355" cy="175535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422" y="4203875"/>
              <a:ext cx="2121408" cy="4053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15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perfSONAR</a:t>
            </a:r>
            <a:r>
              <a:rPr lang="en-US" sz="4000" dirty="0" smtClean="0"/>
              <a:t> overview</a:t>
            </a:r>
          </a:p>
          <a:p>
            <a:r>
              <a:rPr lang="en-US" sz="4000" dirty="0" err="1" smtClean="0"/>
              <a:t>perfSONAR</a:t>
            </a:r>
            <a:r>
              <a:rPr lang="en-US" sz="4000" dirty="0" smtClean="0"/>
              <a:t> GUI overview</a:t>
            </a:r>
          </a:p>
          <a:p>
            <a:r>
              <a:rPr lang="en-US" sz="4000" dirty="0" smtClean="0"/>
              <a:t>Hands-on</a:t>
            </a:r>
          </a:p>
          <a:p>
            <a:r>
              <a:rPr lang="en-US" sz="4000" dirty="0" err="1" smtClean="0"/>
              <a:t>pScheduler</a:t>
            </a:r>
            <a:r>
              <a:rPr lang="en-US" sz="4000" dirty="0" smtClean="0"/>
              <a:t> Intro</a:t>
            </a:r>
          </a:p>
          <a:p>
            <a:r>
              <a:rPr lang="en-US" sz="4000" dirty="0" err="1" smtClean="0"/>
              <a:t>pScheduler</a:t>
            </a:r>
            <a:r>
              <a:rPr lang="en-US" sz="4000" dirty="0" smtClean="0"/>
              <a:t> Hands-on</a:t>
            </a:r>
          </a:p>
          <a:p>
            <a:pPr lvl="0"/>
            <a:r>
              <a:rPr lang="en-US" sz="4000" dirty="0"/>
              <a:t>GEANT </a:t>
            </a:r>
            <a:r>
              <a:rPr lang="en-US" sz="4000" dirty="0" err="1"/>
              <a:t>pS</a:t>
            </a:r>
            <a:r>
              <a:rPr lang="en-US" sz="4000" dirty="0"/>
              <a:t> measurements scheme + discussion</a:t>
            </a:r>
            <a:endParaRPr lang="de-DE" sz="4000" dirty="0"/>
          </a:p>
          <a:p>
            <a:pPr marL="0" indent="0">
              <a:buNone/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7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70627-perfSONAR-Template-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20170627-perfSONAR-Template-v1</Template>
  <TotalTime>0</TotalTime>
  <Words>32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20170627-perfSONAR-Template-v1</vt:lpstr>
      <vt:lpstr>perfSONAR workshop overview</vt:lpstr>
      <vt:lpstr>Agenda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perfSONAR in 30</dc:title>
  <dc:creator>Mark Feit</dc:creator>
  <cp:lastModifiedBy>Ivan Garnizov</cp:lastModifiedBy>
  <cp:revision>520</cp:revision>
  <dcterms:created xsi:type="dcterms:W3CDTF">2017-07-26T17:32:55Z</dcterms:created>
  <dcterms:modified xsi:type="dcterms:W3CDTF">2018-06-11T13:04:16Z</dcterms:modified>
</cp:coreProperties>
</file>