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348" r:id="rId3"/>
    <p:sldId id="444" r:id="rId4"/>
    <p:sldId id="445" r:id="rId5"/>
    <p:sldId id="446" r:id="rId6"/>
    <p:sldId id="448" r:id="rId7"/>
    <p:sldId id="449" r:id="rId8"/>
    <p:sldId id="44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36"/>
    <p:restoredTop sz="86464"/>
  </p:normalViewPr>
  <p:slideViewPr>
    <p:cSldViewPr snapToGrid="0" snapToObjects="1">
      <p:cViewPr varScale="1">
        <p:scale>
          <a:sx n="80" d="100"/>
          <a:sy n="80" d="100"/>
        </p:scale>
        <p:origin x="23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F487E-8237-C949-9723-89A745F8DB0C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A4AF7-D76F-8642-A45F-DAED7B954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90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A4AF7-D76F-8642-A45F-DAED7B9541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5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g"/><Relationship Id="rId9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g"/><Relationship Id="rId9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365" y="83109"/>
            <a:ext cx="2212635" cy="778939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pic>
        <p:nvPicPr>
          <p:cNvPr id="16" name="Picture 15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7" name="Picture 16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8" name="Picture 17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9" name="Picture 18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0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A13C-5CD7-3542-8899-1EC4EA3DBA87}" type="datetime1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33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 baseline="0"/>
            </a:lvl1pPr>
          </a:lstStyle>
          <a:p>
            <a:fld id="{1721A5CE-1460-9444-B4FC-EF08079244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9DF4AB3-5D79-3C40-843D-E62C537F027B}" type="datetime1">
              <a:rPr lang="en-US" smtClean="0"/>
              <a:t>6/21/2018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F32E48F5-8279-984E-87BE-BDDCC82EE5C8}" type="datetime1">
              <a:rPr lang="en-US" smtClean="0"/>
              <a:t>6/21/2018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791947DC-E98F-564C-8DA6-89FC571CB9DD}" type="datetime1">
              <a:rPr lang="en-US" smtClean="0"/>
              <a:t>6/21/2018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5" name="Picture 14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6" name="Picture 15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7" name="Picture 16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8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A50314C5-7E71-E341-80CD-6E537BF38C84}" type="datetime1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067" y="1280"/>
            <a:ext cx="3318933" cy="1168400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pic>
        <p:nvPicPr>
          <p:cNvPr id="9" name="Picture 8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0" name="Picture 9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1" name="Picture 10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2" name="Picture 11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02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AA4A9C03-923B-6943-9ADE-3DE9693D4132}" type="datetime1">
              <a:rPr lang="en-US" smtClean="0"/>
              <a:t>6/21/2018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59D42450-7BC0-9744-BAC2-DD3521EFFF2A}" type="datetime1">
              <a:rPr lang="en-US" smtClean="0"/>
              <a:t>6/21/2018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8" name="Picture 17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9" name="Picture 18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0" name="Picture 19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1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C4329B6D-90B4-4742-B1DA-6D8862702A69}" type="datetime1">
              <a:rPr lang="en-US" smtClean="0"/>
              <a:t>6/21/2018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4" name="Picture 13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5" name="Picture 14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6" name="Picture 15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7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B9B4266F-D01B-3C48-AD1C-7BB9B7742DEA}" type="datetime1">
              <a:rPr lang="en-US" smtClean="0"/>
              <a:t>6/21/2018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3" name="Picture 12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4" name="Picture 13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5" name="Picture 14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582DD01B-F503-FC42-A1BE-CD50731B7780}" type="datetime1">
              <a:rPr lang="en-US" smtClean="0"/>
              <a:t>6/21/2018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DAF1DE7-0A06-F341-89C0-3D5DFDB4DF87}" type="datetime1">
              <a:rPr lang="en-US" smtClean="0"/>
              <a:t>6/21/2018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75504-C0C9-B544-816B-6789179B5A77}" type="datetime1">
              <a:rPr lang="en-US" smtClean="0"/>
              <a:t>6/21/2018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82880" cy="6848480"/>
          </a:xfrm>
          <a:prstGeom prst="rect">
            <a:avLst/>
          </a:prstGeom>
          <a:solidFill>
            <a:srgbClr val="1DB118"/>
          </a:solidFill>
          <a:ln>
            <a:solidFill>
              <a:srgbClr val="1DB1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8" name="Picture 7" descr="pS-Logo.png"/>
          <p:cNvPicPr>
            <a:picLocks noChangeAspect="1"/>
          </p:cNvPicPr>
          <p:nvPr/>
        </p:nvPicPr>
        <p:blipFill>
          <a:blip r:embed="rId1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61" y="100312"/>
            <a:ext cx="2116563" cy="464877"/>
          </a:xfrm>
          <a:prstGeom prst="rect">
            <a:avLst/>
          </a:prstGeom>
        </p:spPr>
      </p:pic>
      <p:pic>
        <p:nvPicPr>
          <p:cNvPr id="20" name="Picture 19" descr="GEANT_logo_2015.jpg"/>
          <p:cNvPicPr>
            <a:picLocks noChangeAspect="1"/>
          </p:cNvPicPr>
          <p:nvPr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21" name="Picture 20" descr="ESnet_Full_Logo_CMYK.eps"/>
          <p:cNvPicPr>
            <a:picLocks noChangeAspect="1"/>
          </p:cNvPicPr>
          <p:nvPr/>
        </p:nvPicPr>
        <p:blipFill>
          <a:blip r:embed="rId1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22" name="Picture 21" descr="internet2-black-red copy.png"/>
          <p:cNvPicPr>
            <a:picLocks noChangeAspect="1"/>
          </p:cNvPicPr>
          <p:nvPr/>
        </p:nvPicPr>
        <p:blipFill>
          <a:blip r:embed="rId1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3" name="Picture 22" descr="1000px-Indiana_University_logotype_svg.png"/>
          <p:cNvPicPr>
            <a:picLocks noChangeAspect="1"/>
          </p:cNvPicPr>
          <p:nvPr/>
        </p:nvPicPr>
        <p:blipFill>
          <a:blip r:embed="rId1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8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ivan.garnizov@fau.de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2160439" y="4203875"/>
            <a:ext cx="8686465" cy="1314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/>
              <a:t>GEANT Ops, Cambridge</a:t>
            </a:r>
          </a:p>
          <a:p>
            <a:pPr algn="r"/>
            <a:r>
              <a:rPr lang="en-US" sz="2400" dirty="0" smtClean="0"/>
              <a:t>Ivan </a:t>
            </a:r>
            <a:r>
              <a:rPr lang="en-US" sz="2400" dirty="0" err="1" smtClean="0"/>
              <a:t>Ganizov</a:t>
            </a:r>
            <a:r>
              <a:rPr lang="en-US" sz="2400" dirty="0" smtClean="0"/>
              <a:t> FAU/DFN</a:t>
            </a:r>
          </a:p>
          <a:p>
            <a:pPr algn="r"/>
            <a:r>
              <a:rPr lang="en-US" sz="2400" dirty="0" smtClean="0"/>
              <a:t>June 21, 2018</a:t>
            </a:r>
          </a:p>
          <a:p>
            <a:pPr algn="r"/>
            <a:endParaRPr lang="en-US" sz="2400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345097" y="2327518"/>
            <a:ext cx="9501807" cy="110251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pScheduler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 and </a:t>
            </a:r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bwctl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replacement, command examples</a:t>
            </a:r>
          </a:p>
        </p:txBody>
      </p:sp>
    </p:spTree>
    <p:extLst>
      <p:ext uri="{BB962C8B-B14F-4D97-AF65-F5344CB8AC3E}">
        <p14:creationId xmlns:p14="http://schemas.microsoft.com/office/powerpoint/2010/main" val="202151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pScheduler</a:t>
            </a:r>
            <a:r>
              <a:rPr lang="en-US" sz="4000" dirty="0"/>
              <a:t> introduction</a:t>
            </a:r>
          </a:p>
          <a:p>
            <a:r>
              <a:rPr lang="en-US" sz="4000" dirty="0" err="1"/>
              <a:t>pSc</a:t>
            </a:r>
            <a:r>
              <a:rPr lang="en-US" sz="4000" dirty="0"/>
              <a:t> performance measurement tests</a:t>
            </a:r>
          </a:p>
          <a:p>
            <a:r>
              <a:rPr lang="en-US" sz="4000" dirty="0" err="1"/>
              <a:t>pSc</a:t>
            </a:r>
            <a:r>
              <a:rPr lang="en-US" sz="4000" dirty="0"/>
              <a:t> CLI hands-on</a:t>
            </a:r>
          </a:p>
          <a:p>
            <a:r>
              <a:rPr lang="en-US" sz="4000" dirty="0" err="1"/>
              <a:t>pSc</a:t>
            </a:r>
            <a:r>
              <a:rPr lang="en-US" sz="4000" dirty="0"/>
              <a:t> debug output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7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 introduction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Role and function</a:t>
            </a:r>
          </a:p>
          <a:p>
            <a:pPr lvl="1"/>
            <a:r>
              <a:rPr lang="en-US" sz="3600" dirty="0"/>
              <a:t>Services</a:t>
            </a:r>
          </a:p>
          <a:p>
            <a:pPr lvl="1"/>
            <a:r>
              <a:rPr lang="en-US" sz="3600" dirty="0"/>
              <a:t>Configuration</a:t>
            </a:r>
          </a:p>
          <a:p>
            <a:pPr lvl="1"/>
            <a:r>
              <a:rPr lang="en-US" sz="3600" dirty="0"/>
              <a:t>Log</a:t>
            </a:r>
          </a:p>
          <a:p>
            <a:r>
              <a:rPr lang="en-US" sz="4000" dirty="0" err="1"/>
              <a:t>pSc</a:t>
            </a:r>
            <a:r>
              <a:rPr lang="en-US" sz="4000" dirty="0"/>
              <a:t> communication </a:t>
            </a:r>
            <a:r>
              <a:rPr lang="en-US" sz="4000" dirty="0" smtClean="0"/>
              <a:t>flow</a:t>
            </a:r>
            <a:endParaRPr lang="en-US" sz="4000" dirty="0"/>
          </a:p>
          <a:p>
            <a:r>
              <a:rPr lang="en-US" sz="4000" dirty="0" err="1"/>
              <a:t>pSc</a:t>
            </a:r>
            <a:r>
              <a:rPr lang="en-US" sz="4000" dirty="0"/>
              <a:t> coordination and negotiation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</a:t>
            </a:r>
            <a:r>
              <a:rPr lang="en-US" dirty="0"/>
              <a:t> performance measurement tests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pScheduler</a:t>
            </a:r>
            <a:r>
              <a:rPr lang="en-US" sz="4000" dirty="0"/>
              <a:t> </a:t>
            </a:r>
            <a:r>
              <a:rPr lang="en-US" sz="4000" dirty="0" smtClean="0"/>
              <a:t>nomenclature</a:t>
            </a:r>
            <a:endParaRPr lang="en-US" sz="4000" dirty="0"/>
          </a:p>
          <a:p>
            <a:pPr lvl="1"/>
            <a:r>
              <a:rPr lang="en-US" sz="3600" dirty="0"/>
              <a:t>Tasks</a:t>
            </a:r>
          </a:p>
          <a:p>
            <a:pPr lvl="1"/>
            <a:r>
              <a:rPr lang="en-US" sz="3600" dirty="0"/>
              <a:t>Tests</a:t>
            </a:r>
          </a:p>
          <a:p>
            <a:pPr lvl="1"/>
            <a:r>
              <a:rPr lang="en-US" sz="3600" dirty="0"/>
              <a:t>Participants</a:t>
            </a:r>
          </a:p>
          <a:p>
            <a:pPr lvl="1"/>
            <a:r>
              <a:rPr lang="en-US" sz="3600" dirty="0"/>
              <a:t>Archivers</a:t>
            </a:r>
          </a:p>
          <a:p>
            <a:pPr lvl="1"/>
            <a:r>
              <a:rPr lang="en-US" sz="3600" dirty="0" smtClean="0"/>
              <a:t>Schedule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4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</a:t>
            </a:r>
            <a:r>
              <a:rPr lang="en-US" dirty="0"/>
              <a:t> CLI hands-on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External slides</a:t>
            </a:r>
          </a:p>
          <a:p>
            <a:r>
              <a:rPr lang="en-US" sz="4000" dirty="0" err="1" smtClean="0"/>
              <a:t>pSc</a:t>
            </a:r>
            <a:r>
              <a:rPr lang="en-US" sz="4000" dirty="0" smtClean="0"/>
              <a:t> </a:t>
            </a:r>
            <a:r>
              <a:rPr lang="en-US" sz="4000" dirty="0"/>
              <a:t>CLI hands-on</a:t>
            </a:r>
          </a:p>
          <a:p>
            <a:pPr lvl="1"/>
            <a:r>
              <a:rPr lang="en-US" sz="3600" dirty="0"/>
              <a:t>Throughput</a:t>
            </a:r>
          </a:p>
          <a:p>
            <a:pPr lvl="1"/>
            <a:r>
              <a:rPr lang="en-US" sz="3600" dirty="0"/>
              <a:t>Latency</a:t>
            </a:r>
          </a:p>
          <a:p>
            <a:pPr lvl="1"/>
            <a:r>
              <a:rPr lang="en-US" sz="3600" dirty="0"/>
              <a:t>Trace</a:t>
            </a:r>
          </a:p>
          <a:p>
            <a:pPr lvl="1"/>
            <a:r>
              <a:rPr lang="en-US" sz="3600" dirty="0" err="1"/>
              <a:t>Rtt</a:t>
            </a:r>
            <a:r>
              <a:rPr lang="en-US" sz="3600" dirty="0"/>
              <a:t> external </a:t>
            </a:r>
            <a:r>
              <a:rPr lang="en-US" sz="3600" dirty="0" smtClean="0"/>
              <a:t>hosts!</a:t>
            </a:r>
          </a:p>
          <a:p>
            <a:r>
              <a:rPr lang="en-US" sz="4000" smtClean="0"/>
              <a:t>Archiving hints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2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</a:t>
            </a:r>
            <a:r>
              <a:rPr lang="en-US" dirty="0"/>
              <a:t> measurements debug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pscheduler</a:t>
            </a:r>
            <a:r>
              <a:rPr lang="en-US" sz="4000" dirty="0"/>
              <a:t> troubleshoot</a:t>
            </a:r>
          </a:p>
          <a:p>
            <a:r>
              <a:rPr lang="en-US" sz="4000" dirty="0" err="1"/>
              <a:t>pscheduler</a:t>
            </a:r>
            <a:r>
              <a:rPr lang="en-US" sz="4000" dirty="0"/>
              <a:t> ping</a:t>
            </a:r>
          </a:p>
          <a:p>
            <a:r>
              <a:rPr lang="en-US" sz="4000" dirty="0" err="1"/>
              <a:t>pScheduler</a:t>
            </a:r>
            <a:r>
              <a:rPr lang="en-US" sz="4000" dirty="0"/>
              <a:t> debug output (no </a:t>
            </a:r>
            <a:r>
              <a:rPr lang="en-US" sz="4000" dirty="0" smtClean="0"/>
              <a:t>hands-on OR?)</a:t>
            </a:r>
          </a:p>
          <a:p>
            <a:r>
              <a:rPr lang="en-US" sz="4000" dirty="0" err="1" smtClean="0"/>
              <a:t>pscheduler</a:t>
            </a:r>
            <a:r>
              <a:rPr lang="en-US" sz="4000" dirty="0" smtClean="0"/>
              <a:t> logs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3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</a:t>
            </a:r>
            <a:r>
              <a:rPr lang="en-US" dirty="0"/>
              <a:t> </a:t>
            </a:r>
            <a:r>
              <a:rPr lang="en-US" dirty="0" smtClean="0"/>
              <a:t>schedule </a:t>
            </a:r>
            <a:r>
              <a:rPr lang="en-US" dirty="0"/>
              <a:t>debug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pscheduler</a:t>
            </a:r>
            <a:r>
              <a:rPr lang="en-US" sz="4000" dirty="0"/>
              <a:t> </a:t>
            </a:r>
            <a:r>
              <a:rPr lang="en-US" sz="4000" dirty="0" smtClean="0"/>
              <a:t>schedule (hands-on)</a:t>
            </a:r>
          </a:p>
          <a:p>
            <a:r>
              <a:rPr lang="en-US" sz="4000" dirty="0" err="1" smtClean="0"/>
              <a:t>pscheduler</a:t>
            </a:r>
            <a:r>
              <a:rPr lang="en-US" sz="4000" dirty="0" smtClean="0"/>
              <a:t> monitor</a:t>
            </a:r>
          </a:p>
          <a:p>
            <a:r>
              <a:rPr lang="en-US" sz="4000" dirty="0" err="1" smtClean="0"/>
              <a:t>pscheduler</a:t>
            </a:r>
            <a:r>
              <a:rPr lang="en-US" sz="4000" dirty="0"/>
              <a:t> </a:t>
            </a:r>
            <a:r>
              <a:rPr lang="en-US" sz="4000" dirty="0" smtClean="0"/>
              <a:t>plot-schedule (requires external access)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21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8D045383-0CF4-604B-8457-9EA53654F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4B079F6-A980-6043-B9B5-110FE7D3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979504"/>
            <a:ext cx="10515600" cy="1110147"/>
          </a:xfrm>
        </p:spPr>
        <p:txBody>
          <a:bodyPr/>
          <a:lstStyle/>
          <a:p>
            <a:r>
              <a:rPr lang="en-US" dirty="0" smtClean="0"/>
              <a:t>Ivan </a:t>
            </a:r>
            <a:r>
              <a:rPr lang="en-US" dirty="0" err="1"/>
              <a:t>Ganizov</a:t>
            </a:r>
            <a:r>
              <a:rPr lang="en-US" dirty="0"/>
              <a:t> </a:t>
            </a:r>
            <a:r>
              <a:rPr lang="en-US" dirty="0" smtClean="0"/>
              <a:t>FAU/DFN</a:t>
            </a:r>
          </a:p>
          <a:p>
            <a:r>
              <a:rPr lang="en-US" dirty="0" smtClean="0">
                <a:hlinkClick r:id="rId2"/>
              </a:rPr>
              <a:t>ivan.garnizov@fau.de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A44F1D3-4F99-8249-ADE5-84C43EB64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70689"/>
      </p:ext>
    </p:extLst>
  </p:cSld>
  <p:clrMapOvr>
    <a:masterClrMapping/>
  </p:clrMapOvr>
</p:sld>
</file>

<file path=ppt/theme/theme1.xml><?xml version="1.0" encoding="utf-8"?>
<a:theme xmlns:a="http://schemas.openxmlformats.org/drawingml/2006/main" name="20170627-perfSONAR-Template-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0627-perfSONAR-Template-v1.potx" id="{CDCD40B8-7E7A-4BBF-845A-1A7F35C950DB}" vid="{948D9C6C-2E45-4261-94D1-C7272744AA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20170627-perfSONAR-Template-v1</Template>
  <TotalTime>0</TotalTime>
  <Words>124</Words>
  <Application>Microsoft Office PowerPoint</Application>
  <PresentationFormat>Widescreen</PresentationFormat>
  <Paragraphs>51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20170627-perfSONAR-Template-v1</vt:lpstr>
      <vt:lpstr>pScheduler basics and bwctl replacement, command examples</vt:lpstr>
      <vt:lpstr>Agenda</vt:lpstr>
      <vt:lpstr>pScheduler introduction</vt:lpstr>
      <vt:lpstr>pSc performance measurement tests</vt:lpstr>
      <vt:lpstr>pSc CLI hands-on</vt:lpstr>
      <vt:lpstr>pSc measurements debug</vt:lpstr>
      <vt:lpstr>pSc schedule debug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perfSONAR in 30</dc:title>
  <dc:creator>Mark Feit</dc:creator>
  <cp:lastModifiedBy>Ivan Garnizov</cp:lastModifiedBy>
  <cp:revision>518</cp:revision>
  <dcterms:created xsi:type="dcterms:W3CDTF">2017-07-26T17:32:55Z</dcterms:created>
  <dcterms:modified xsi:type="dcterms:W3CDTF">2018-06-21T07:52:17Z</dcterms:modified>
</cp:coreProperties>
</file>