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emf" ContentType="image/x-emf"/>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notesMasterIdLst>
    <p:notesMasterId r:id="rId15"/>
  </p:notesMasterIdLst>
  <p:handoutMasterIdLst>
    <p:handoutMasterId r:id="rId16"/>
  </p:handoutMasterIdLst>
  <p:sldIdLst>
    <p:sldId id="256" r:id="rId5"/>
    <p:sldId id="319" r:id="rId6"/>
    <p:sldId id="320" r:id="rId7"/>
    <p:sldId id="290" r:id="rId8"/>
    <p:sldId id="321" r:id="rId9"/>
    <p:sldId id="318" r:id="rId10"/>
    <p:sldId id="324" r:id="rId11"/>
    <p:sldId id="322" r:id="rId12"/>
    <p:sldId id="327" r:id="rId13"/>
    <p:sldId id="328" r:id="rId14"/>
  </p:sldIdLst>
  <p:sldSz cx="9144000" cy="6858000" type="screen4x3"/>
  <p:notesSz cx="6858000" cy="9144000"/>
  <p:custDataLst>
    <p:tags r:id="rId1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1">
          <p15:clr>
            <a:srgbClr val="A4A3A4"/>
          </p15:clr>
        </p15:guide>
        <p15:guide id="2" orient="horz" pos="4229">
          <p15:clr>
            <a:srgbClr val="A4A3A4"/>
          </p15:clr>
        </p15:guide>
        <p15:guide id="3" orient="horz" pos="182">
          <p15:clr>
            <a:srgbClr val="A4A3A4"/>
          </p15:clr>
        </p15:guide>
        <p15:guide id="4" orient="horz" pos="3958">
          <p15:clr>
            <a:srgbClr val="A4A3A4"/>
          </p15:clr>
        </p15:guide>
        <p15:guide id="5" orient="horz" pos="91">
          <p15:clr>
            <a:srgbClr val="A4A3A4"/>
          </p15:clr>
        </p15:guide>
        <p15:guide id="6" orient="horz" pos="272">
          <p15:clr>
            <a:srgbClr val="A4A3A4"/>
          </p15:clr>
        </p15:guide>
        <p15:guide id="7" orient="horz" pos="4137">
          <p15:clr>
            <a:srgbClr val="A4A3A4"/>
          </p15:clr>
        </p15:guide>
        <p15:guide id="8" orient="horz" pos="4047">
          <p15:clr>
            <a:srgbClr val="A4A3A4"/>
          </p15:clr>
        </p15:guide>
        <p15:guide id="9" orient="horz" pos="364">
          <p15:clr>
            <a:srgbClr val="A4A3A4"/>
          </p15:clr>
        </p15:guide>
        <p15:guide id="10" orient="horz" pos="454">
          <p15:clr>
            <a:srgbClr val="A4A3A4"/>
          </p15:clr>
        </p15:guide>
        <p15:guide id="11" orient="horz" pos="3866">
          <p15:clr>
            <a:srgbClr val="A4A3A4"/>
          </p15:clr>
        </p15:guide>
        <p15:guide id="12" orient="horz" pos="3775">
          <p15:clr>
            <a:srgbClr val="A4A3A4"/>
          </p15:clr>
        </p15:guide>
        <p15:guide id="13" orient="horz" pos="546">
          <p15:clr>
            <a:srgbClr val="A4A3A4"/>
          </p15:clr>
        </p15:guide>
        <p15:guide id="14" orient="horz" pos="637">
          <p15:clr>
            <a:srgbClr val="A4A3A4"/>
          </p15:clr>
        </p15:guide>
        <p15:guide id="15" orient="horz" pos="727">
          <p15:clr>
            <a:srgbClr val="A4A3A4"/>
          </p15:clr>
        </p15:guide>
        <p15:guide id="16" orient="horz" pos="818">
          <p15:clr>
            <a:srgbClr val="A4A3A4"/>
          </p15:clr>
        </p15:guide>
        <p15:guide id="17" orient="horz" pos="908">
          <p15:clr>
            <a:srgbClr val="A4A3A4"/>
          </p15:clr>
        </p15:guide>
        <p15:guide id="18" orient="horz" pos="998">
          <p15:clr>
            <a:srgbClr val="A4A3A4"/>
          </p15:clr>
        </p15:guide>
        <p15:guide id="19" orient="horz" pos="1089">
          <p15:clr>
            <a:srgbClr val="A4A3A4"/>
          </p15:clr>
        </p15:guide>
        <p15:guide id="20" orient="horz" pos="1181">
          <p15:clr>
            <a:srgbClr val="A4A3A4"/>
          </p15:clr>
        </p15:guide>
        <p15:guide id="21" orient="horz" pos="1272">
          <p15:clr>
            <a:srgbClr val="A4A3A4"/>
          </p15:clr>
        </p15:guide>
        <p15:guide id="22" orient="horz" pos="1362">
          <p15:clr>
            <a:srgbClr val="A4A3A4"/>
          </p15:clr>
        </p15:guide>
        <p15:guide id="23" orient="horz" pos="1452">
          <p15:clr>
            <a:srgbClr val="A4A3A4"/>
          </p15:clr>
        </p15:guide>
        <p15:guide id="24" orient="horz" pos="1542">
          <p15:clr>
            <a:srgbClr val="A4A3A4"/>
          </p15:clr>
        </p15:guide>
        <p15:guide id="25" orient="horz" pos="1633">
          <p15:clr>
            <a:srgbClr val="A4A3A4"/>
          </p15:clr>
        </p15:guide>
        <p15:guide id="26" orient="horz" pos="3685">
          <p15:clr>
            <a:srgbClr val="A4A3A4"/>
          </p15:clr>
        </p15:guide>
        <p15:guide id="27" orient="horz" pos="3594">
          <p15:clr>
            <a:srgbClr val="A4A3A4"/>
          </p15:clr>
        </p15:guide>
        <p15:guide id="28" orient="horz" pos="3502">
          <p15:clr>
            <a:srgbClr val="A4A3A4"/>
          </p15:clr>
        </p15:guide>
        <p15:guide id="29" orient="horz" pos="3412">
          <p15:clr>
            <a:srgbClr val="A4A3A4"/>
          </p15:clr>
        </p15:guide>
        <p15:guide id="30" pos="2880">
          <p15:clr>
            <a:srgbClr val="A4A3A4"/>
          </p15:clr>
        </p15:guide>
        <p15:guide id="31" pos="181">
          <p15:clr>
            <a:srgbClr val="A4A3A4"/>
          </p15:clr>
        </p15:guide>
        <p15:guide id="32" pos="274">
          <p15:clr>
            <a:srgbClr val="A4A3A4"/>
          </p15:clr>
        </p15:guide>
        <p15:guide id="33" pos="363">
          <p15:clr>
            <a:srgbClr val="A4A3A4"/>
          </p15:clr>
        </p15:guide>
        <p15:guide id="34" pos="90">
          <p15:clr>
            <a:srgbClr val="A4A3A4"/>
          </p15:clr>
        </p15:guide>
        <p15:guide id="35" pos="5670">
          <p15:clr>
            <a:srgbClr val="A4A3A4"/>
          </p15:clr>
        </p15:guide>
        <p15:guide id="36" pos="5579">
          <p15:clr>
            <a:srgbClr val="A4A3A4"/>
          </p15:clr>
        </p15:guide>
        <p15:guide id="37" pos="2835">
          <p15:clr>
            <a:srgbClr val="A4A3A4"/>
          </p15:clr>
        </p15:guide>
        <p15:guide id="38" pos="2926">
          <p15:clr>
            <a:srgbClr val="A4A3A4"/>
          </p15:clr>
        </p15:guide>
        <p15:guide id="39" pos="5398">
          <p15:clr>
            <a:srgbClr val="A4A3A4"/>
          </p15:clr>
        </p15:guide>
        <p15:guide id="40" pos="5488">
          <p15:clr>
            <a:srgbClr val="A4A3A4"/>
          </p15:clr>
        </p15:guide>
        <p15:guide id="41" pos="453">
          <p15:clr>
            <a:srgbClr val="A4A3A4"/>
          </p15:clr>
        </p15:guide>
        <p15:guide id="42" pos="5307">
          <p15:clr>
            <a:srgbClr val="A4A3A4"/>
          </p15:clr>
        </p15:guide>
        <p15:guide id="43" pos="1887">
          <p15:clr>
            <a:srgbClr val="A4A3A4"/>
          </p15:clr>
        </p15:guide>
        <p15:guide id="44" pos="1977">
          <p15:clr>
            <a:srgbClr val="A4A3A4"/>
          </p15:clr>
        </p15:guide>
        <p15:guide id="45" pos="3782">
          <p15:clr>
            <a:srgbClr val="A4A3A4"/>
          </p15:clr>
        </p15:guide>
        <p15:guide id="46" pos="3874">
          <p15:clr>
            <a:srgbClr val="A4A3A4"/>
          </p15:clr>
        </p15:guide>
        <p15:guide id="47" pos="2069">
          <p15:clr>
            <a:srgbClr val="A4A3A4"/>
          </p15:clr>
        </p15:guide>
        <p15:guide id="48" pos="369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B6D2"/>
    <a:srgbClr val="08A2BB"/>
    <a:srgbClr val="FE475E"/>
    <a:srgbClr val="FFAD30"/>
    <a:srgbClr val="57585A"/>
    <a:srgbClr val="6D6E70"/>
    <a:srgbClr val="0C97B1"/>
    <a:srgbClr val="08A1BB"/>
    <a:srgbClr val="FDFDFD"/>
    <a:srgbClr val="0080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ijl, gemiddeld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Stijl, gemiddeld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Stijl, gemiddeld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22" autoAdjust="0"/>
    <p:restoredTop sz="80600"/>
  </p:normalViewPr>
  <p:slideViewPr>
    <p:cSldViewPr snapToGrid="0">
      <p:cViewPr>
        <p:scale>
          <a:sx n="98" d="100"/>
          <a:sy n="98" d="100"/>
        </p:scale>
        <p:origin x="1384" y="144"/>
      </p:cViewPr>
      <p:guideLst>
        <p:guide orient="horz" pos="2161"/>
        <p:guide orient="horz" pos="4229"/>
        <p:guide orient="horz" pos="182"/>
        <p:guide orient="horz" pos="3958"/>
        <p:guide orient="horz" pos="91"/>
        <p:guide orient="horz" pos="272"/>
        <p:guide orient="horz" pos="4137"/>
        <p:guide orient="horz" pos="4047"/>
        <p:guide orient="horz" pos="364"/>
        <p:guide orient="horz" pos="454"/>
        <p:guide orient="horz" pos="3866"/>
        <p:guide orient="horz" pos="3775"/>
        <p:guide orient="horz" pos="546"/>
        <p:guide orient="horz" pos="637"/>
        <p:guide orient="horz" pos="727"/>
        <p:guide orient="horz" pos="818"/>
        <p:guide orient="horz" pos="908"/>
        <p:guide orient="horz" pos="998"/>
        <p:guide orient="horz" pos="1089"/>
        <p:guide orient="horz" pos="1181"/>
        <p:guide orient="horz" pos="1272"/>
        <p:guide orient="horz" pos="1362"/>
        <p:guide orient="horz" pos="1452"/>
        <p:guide orient="horz" pos="1542"/>
        <p:guide orient="horz" pos="1633"/>
        <p:guide orient="horz" pos="3685"/>
        <p:guide orient="horz" pos="3594"/>
        <p:guide orient="horz" pos="3502"/>
        <p:guide orient="horz" pos="3412"/>
        <p:guide pos="2880"/>
        <p:guide pos="181"/>
        <p:guide pos="274"/>
        <p:guide pos="363"/>
        <p:guide pos="90"/>
        <p:guide pos="5670"/>
        <p:guide pos="5579"/>
        <p:guide pos="2835"/>
        <p:guide pos="2926"/>
        <p:guide pos="5398"/>
        <p:guide pos="5488"/>
        <p:guide pos="453"/>
        <p:guide pos="5307"/>
        <p:guide pos="1887"/>
        <p:guide pos="1977"/>
        <p:guide pos="3782"/>
        <p:guide pos="3874"/>
        <p:guide pos="2069"/>
        <p:guide pos="3691"/>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85" d="100"/>
          <a:sy n="85" d="100"/>
        </p:scale>
        <p:origin x="-330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notesMaster" Target="notesMasters/notesMaster1.xml"/><Relationship Id="rId16" Type="http://schemas.openxmlformats.org/officeDocument/2006/relationships/handoutMaster" Target="handoutMasters/handoutMaster1.xml"/><Relationship Id="rId17" Type="http://schemas.openxmlformats.org/officeDocument/2006/relationships/tags" Target="tags/tag1.xml"/><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4E13719-9F5E-4B85-A78F-3C278C353A0A}" type="datetimeFigureOut">
              <a:rPr lang="nl-NL" smtClean="0"/>
              <a:pPr/>
              <a:t>22-02-17</a:t>
            </a:fld>
            <a:endParaRPr lang="nl-NL"/>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027F003-FF96-4FFF-B179-3F49A6941945}" type="slidenum">
              <a:rPr lang="nl-NL" smtClean="0"/>
              <a:pPr/>
              <a:t>‹#›</a:t>
            </a:fld>
            <a:endParaRPr lang="nl-NL"/>
          </a:p>
        </p:txBody>
      </p:sp>
    </p:spTree>
    <p:extLst>
      <p:ext uri="{BB962C8B-B14F-4D97-AF65-F5344CB8AC3E}">
        <p14:creationId xmlns:p14="http://schemas.microsoft.com/office/powerpoint/2010/main" val="39943823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018AE1-1792-42F7-8388-41230FC629A7}" type="datetimeFigureOut">
              <a:rPr lang="nl-NL" smtClean="0"/>
              <a:pPr/>
              <a:t>22-02-17</a:t>
            </a:fld>
            <a:endParaRPr lang="nl-NL"/>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1A07B9-C6B0-4601-82BC-9FBC743D722E}" type="slidenum">
              <a:rPr lang="nl-NL" smtClean="0"/>
              <a:pPr/>
              <a:t>‹#›</a:t>
            </a:fld>
            <a:endParaRPr lang="nl-NL"/>
          </a:p>
        </p:txBody>
      </p:sp>
    </p:spTree>
    <p:extLst>
      <p:ext uri="{BB962C8B-B14F-4D97-AF65-F5344CB8AC3E}">
        <p14:creationId xmlns:p14="http://schemas.microsoft.com/office/powerpoint/2010/main" val="18199164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41A07B9-C6B0-4601-82BC-9FBC743D722E}" type="slidenum">
              <a:rPr lang="nl-NL" smtClean="0"/>
              <a:pPr/>
              <a:t>1</a:t>
            </a:fld>
            <a:endParaRPr lang="nl-NL"/>
          </a:p>
        </p:txBody>
      </p:sp>
    </p:spTree>
    <p:extLst>
      <p:ext uri="{BB962C8B-B14F-4D97-AF65-F5344CB8AC3E}">
        <p14:creationId xmlns:p14="http://schemas.microsoft.com/office/powerpoint/2010/main" val="13778841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41A07B9-C6B0-4601-82BC-9FBC743D722E}" type="slidenum">
              <a:rPr lang="nl-NL" smtClean="0"/>
              <a:pPr/>
              <a:t>2</a:t>
            </a:fld>
            <a:endParaRPr lang="nl-NL"/>
          </a:p>
        </p:txBody>
      </p:sp>
    </p:spTree>
    <p:extLst>
      <p:ext uri="{BB962C8B-B14F-4D97-AF65-F5344CB8AC3E}">
        <p14:creationId xmlns:p14="http://schemas.microsoft.com/office/powerpoint/2010/main" val="11496954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sz="1800" b="1" dirty="0" smtClean="0"/>
              <a:t>28 </a:t>
            </a:r>
            <a:r>
              <a:rPr lang="nl-NL" sz="1800" b="1" dirty="0" err="1" smtClean="0"/>
              <a:t>participating</a:t>
            </a:r>
            <a:r>
              <a:rPr lang="nl-NL" sz="1800" b="1" dirty="0" smtClean="0"/>
              <a:t> </a:t>
            </a:r>
            <a:r>
              <a:rPr lang="nl-NL" sz="1800" b="1" dirty="0" err="1" smtClean="0"/>
              <a:t>institutions</a:t>
            </a:r>
            <a:r>
              <a:rPr lang="nl-NL" sz="1800" b="1" baseline="0" dirty="0" smtClean="0"/>
              <a:t> ; </a:t>
            </a:r>
            <a:r>
              <a:rPr lang="nl-NL" sz="1800" dirty="0" smtClean="0"/>
              <a:t>10 </a:t>
            </a:r>
            <a:r>
              <a:rPr lang="nl-NL" sz="1800" dirty="0" err="1" smtClean="0"/>
              <a:t>Universities</a:t>
            </a:r>
            <a:r>
              <a:rPr lang="nl-NL" sz="1800" dirty="0" smtClean="0"/>
              <a:t>, 3 </a:t>
            </a:r>
            <a:r>
              <a:rPr lang="nl-NL" sz="1800" dirty="0" err="1" smtClean="0"/>
              <a:t>Tertiary</a:t>
            </a:r>
            <a:r>
              <a:rPr lang="nl-NL" sz="1800" dirty="0" smtClean="0"/>
              <a:t> </a:t>
            </a:r>
            <a:r>
              <a:rPr lang="nl-NL" sz="1800" dirty="0" err="1" smtClean="0"/>
              <a:t>Education</a:t>
            </a:r>
            <a:r>
              <a:rPr lang="nl-NL" sz="1800" dirty="0" smtClean="0"/>
              <a:t> </a:t>
            </a:r>
            <a:r>
              <a:rPr lang="nl-NL" sz="1800" dirty="0" err="1" smtClean="0"/>
              <a:t>Institutions</a:t>
            </a:r>
            <a:r>
              <a:rPr lang="nl-NL" sz="1800" dirty="0" smtClean="0"/>
              <a:t>, 6 </a:t>
            </a:r>
            <a:r>
              <a:rPr lang="nl-NL" sz="1800" dirty="0" err="1" smtClean="0"/>
              <a:t>Regional</a:t>
            </a:r>
            <a:r>
              <a:rPr lang="nl-NL" sz="1800" dirty="0" smtClean="0"/>
              <a:t> Teaching </a:t>
            </a:r>
            <a:r>
              <a:rPr lang="nl-NL" sz="1800" dirty="0" err="1" smtClean="0"/>
              <a:t>Centres</a:t>
            </a:r>
            <a:r>
              <a:rPr lang="nl-NL" sz="1800" dirty="0" smtClean="0"/>
              <a:t>, 3 </a:t>
            </a:r>
            <a:r>
              <a:rPr lang="nl-NL" sz="1800" dirty="0" err="1" smtClean="0"/>
              <a:t>Academic</a:t>
            </a:r>
            <a:r>
              <a:rPr lang="nl-NL" sz="1800" dirty="0" smtClean="0"/>
              <a:t> </a:t>
            </a:r>
            <a:r>
              <a:rPr lang="nl-NL" sz="1800" dirty="0" err="1" smtClean="0"/>
              <a:t>Hospitals</a:t>
            </a:r>
            <a:r>
              <a:rPr lang="nl-NL" sz="1800" dirty="0" smtClean="0"/>
              <a:t>, 2 Libraries </a:t>
            </a:r>
            <a:r>
              <a:rPr lang="nl-NL" sz="1800" dirty="0" err="1" smtClean="0"/>
              <a:t>and</a:t>
            </a:r>
            <a:r>
              <a:rPr lang="nl-NL" sz="1800" dirty="0" smtClean="0"/>
              <a:t> 2 research</a:t>
            </a:r>
            <a:r>
              <a:rPr lang="nl-NL" sz="1800" baseline="0" dirty="0" smtClean="0"/>
              <a:t> </a:t>
            </a:r>
            <a:r>
              <a:rPr lang="nl-NL" sz="1800" baseline="0" dirty="0" err="1" smtClean="0"/>
              <a:t>institutions</a:t>
            </a:r>
            <a:endParaRPr lang="nl-NL" sz="1800" baseline="0" dirty="0" smtClean="0"/>
          </a:p>
          <a:p>
            <a:r>
              <a:rPr lang="nl-NL" sz="1800" baseline="0" dirty="0" err="1" smtClean="0"/>
              <a:t>And</a:t>
            </a:r>
            <a:r>
              <a:rPr lang="nl-NL" sz="1800" baseline="0" dirty="0" smtClean="0"/>
              <a:t> SURFnet </a:t>
            </a:r>
            <a:endParaRPr lang="nl-NL" sz="1800" dirty="0" smtClean="0"/>
          </a:p>
          <a:p>
            <a:endParaRPr lang="nl-NL" sz="1800" dirty="0" smtClean="0"/>
          </a:p>
          <a:p>
            <a:r>
              <a:rPr lang="nl-NL" sz="1800" b="1" dirty="0" smtClean="0"/>
              <a:t>3 levels of</a:t>
            </a:r>
            <a:r>
              <a:rPr lang="nl-NL" sz="1800" b="1" baseline="0" dirty="0" smtClean="0"/>
              <a:t> </a:t>
            </a:r>
            <a:r>
              <a:rPr lang="nl-NL" sz="1800" b="1" baseline="0" dirty="0" err="1" smtClean="0"/>
              <a:t>participation</a:t>
            </a:r>
            <a:r>
              <a:rPr lang="nl-NL" sz="1800" b="1" baseline="0" dirty="0" smtClean="0"/>
              <a:t>; </a:t>
            </a:r>
            <a:r>
              <a:rPr lang="nl-NL" sz="1800" b="1" dirty="0" smtClean="0"/>
              <a:t> </a:t>
            </a:r>
            <a:br>
              <a:rPr lang="nl-NL" sz="1800" b="1" dirty="0" smtClean="0"/>
            </a:br>
            <a:r>
              <a:rPr lang="nl-NL" sz="1800" dirty="0" smtClean="0"/>
              <a:t>Gold   (</a:t>
            </a:r>
            <a:r>
              <a:rPr lang="nl-NL" sz="1800" dirty="0" err="1" smtClean="0"/>
              <a:t>they</a:t>
            </a:r>
            <a:r>
              <a:rPr lang="nl-NL" sz="1800" dirty="0" smtClean="0"/>
              <a:t> </a:t>
            </a:r>
            <a:r>
              <a:rPr lang="nl-NL" sz="1800" dirty="0" err="1" smtClean="0"/>
              <a:t>played</a:t>
            </a:r>
            <a:r>
              <a:rPr lang="nl-NL" sz="1800" dirty="0" smtClean="0"/>
              <a:t> a complete </a:t>
            </a:r>
            <a:r>
              <a:rPr lang="nl-NL" sz="1800" dirty="0" err="1" smtClean="0"/>
              <a:t>simulation</a:t>
            </a:r>
            <a:r>
              <a:rPr lang="nl-NL" sz="1800" dirty="0" smtClean="0"/>
              <a:t> </a:t>
            </a:r>
            <a:r>
              <a:rPr lang="nl-NL" sz="1800" dirty="0" err="1" smtClean="0"/>
              <a:t>with</a:t>
            </a:r>
            <a:r>
              <a:rPr lang="nl-NL" sz="1800" dirty="0" smtClean="0"/>
              <a:t> </a:t>
            </a:r>
            <a:r>
              <a:rPr lang="nl-NL" sz="1800" dirty="0" err="1" smtClean="0"/>
              <a:t>their</a:t>
            </a:r>
            <a:r>
              <a:rPr lang="nl-NL" sz="1800" baseline="0" dirty="0" smtClean="0"/>
              <a:t> </a:t>
            </a:r>
            <a:r>
              <a:rPr lang="nl-NL" sz="1800" baseline="0" dirty="0" err="1" smtClean="0"/>
              <a:t>own</a:t>
            </a:r>
            <a:r>
              <a:rPr lang="nl-NL" sz="1800" dirty="0" smtClean="0"/>
              <a:t> </a:t>
            </a:r>
            <a:r>
              <a:rPr lang="nl-NL" sz="1800" dirty="0" err="1" smtClean="0"/>
              <a:t>institution</a:t>
            </a:r>
            <a:r>
              <a:rPr lang="nl-NL" sz="1800" baseline="0" dirty="0" smtClean="0"/>
              <a:t> </a:t>
            </a:r>
            <a:r>
              <a:rPr lang="nl-NL" sz="1800" dirty="0" smtClean="0"/>
              <a:t>scenario on </a:t>
            </a:r>
            <a:r>
              <a:rPr lang="nl-NL" sz="1800" dirty="0" err="1" smtClean="0"/>
              <a:t>strategic</a:t>
            </a:r>
            <a:r>
              <a:rPr lang="nl-NL" sz="1800" dirty="0" smtClean="0"/>
              <a:t>, </a:t>
            </a:r>
            <a:r>
              <a:rPr lang="nl-NL" sz="1800" dirty="0" err="1" smtClean="0"/>
              <a:t>tactic</a:t>
            </a:r>
            <a:r>
              <a:rPr lang="nl-NL" sz="1800" dirty="0" smtClean="0"/>
              <a:t> </a:t>
            </a:r>
            <a:r>
              <a:rPr lang="nl-NL" sz="1800" dirty="0" err="1" smtClean="0"/>
              <a:t>and</a:t>
            </a:r>
            <a:r>
              <a:rPr lang="nl-NL" sz="1800" dirty="0" smtClean="0"/>
              <a:t> </a:t>
            </a:r>
            <a:r>
              <a:rPr lang="nl-NL" sz="1800" dirty="0" err="1" smtClean="0"/>
              <a:t>operational</a:t>
            </a:r>
            <a:r>
              <a:rPr lang="nl-NL" sz="1800" dirty="0" smtClean="0"/>
              <a:t> level), </a:t>
            </a:r>
            <a:br>
              <a:rPr lang="nl-NL" sz="1800" dirty="0" smtClean="0"/>
            </a:br>
            <a:r>
              <a:rPr lang="nl-NL" sz="1800" dirty="0" smtClean="0"/>
              <a:t>Silver   (</a:t>
            </a:r>
            <a:r>
              <a:rPr lang="nl-NL" sz="1800" dirty="0" err="1" smtClean="0"/>
              <a:t>they</a:t>
            </a:r>
            <a:r>
              <a:rPr lang="nl-NL" sz="1800" dirty="0" smtClean="0"/>
              <a:t> </a:t>
            </a:r>
            <a:r>
              <a:rPr lang="nl-NL" sz="1800" dirty="0" err="1" smtClean="0"/>
              <a:t>played</a:t>
            </a:r>
            <a:r>
              <a:rPr lang="nl-NL" sz="1800" dirty="0" smtClean="0"/>
              <a:t> at</a:t>
            </a:r>
            <a:r>
              <a:rPr lang="nl-NL" sz="1800" baseline="0" dirty="0" smtClean="0"/>
              <a:t> </a:t>
            </a:r>
            <a:r>
              <a:rPr lang="nl-NL" sz="1800" dirty="0" err="1" smtClean="0"/>
              <a:t>tactic</a:t>
            </a:r>
            <a:r>
              <a:rPr lang="nl-NL" sz="1800" baseline="0" dirty="0" smtClean="0"/>
              <a:t> </a:t>
            </a:r>
            <a:r>
              <a:rPr lang="nl-NL" sz="1800" baseline="0" dirty="0" err="1" smtClean="0"/>
              <a:t>and</a:t>
            </a:r>
            <a:r>
              <a:rPr lang="nl-NL" sz="1800" dirty="0" smtClean="0"/>
              <a:t> </a:t>
            </a:r>
            <a:r>
              <a:rPr lang="nl-NL" sz="1800" dirty="0" err="1" smtClean="0"/>
              <a:t>operational</a:t>
            </a:r>
            <a:r>
              <a:rPr lang="nl-NL" sz="1800" dirty="0" smtClean="0"/>
              <a:t> level,</a:t>
            </a:r>
            <a:r>
              <a:rPr lang="nl-NL" sz="1800" baseline="0" dirty="0" smtClean="0"/>
              <a:t> </a:t>
            </a:r>
            <a:r>
              <a:rPr lang="nl-NL" sz="1800" baseline="0" dirty="0" err="1" smtClean="0"/>
              <a:t>the</a:t>
            </a:r>
            <a:r>
              <a:rPr lang="nl-NL" sz="1800" baseline="0" dirty="0" smtClean="0"/>
              <a:t> </a:t>
            </a:r>
            <a:r>
              <a:rPr lang="nl-NL" sz="1800" baseline="0" dirty="0" err="1" smtClean="0"/>
              <a:t>strategic</a:t>
            </a:r>
            <a:r>
              <a:rPr lang="nl-NL" sz="1800" baseline="0" dirty="0" smtClean="0"/>
              <a:t> level was </a:t>
            </a:r>
            <a:r>
              <a:rPr lang="nl-NL" sz="1800" baseline="0" dirty="0" err="1" smtClean="0"/>
              <a:t>simulated</a:t>
            </a:r>
            <a:r>
              <a:rPr lang="nl-NL" sz="1800" dirty="0" smtClean="0"/>
              <a:t>) </a:t>
            </a:r>
            <a:br>
              <a:rPr lang="nl-NL" sz="1800" dirty="0" smtClean="0"/>
            </a:br>
            <a:r>
              <a:rPr lang="nl-NL" sz="1800" dirty="0" err="1" smtClean="0"/>
              <a:t>Bronze</a:t>
            </a:r>
            <a:r>
              <a:rPr lang="nl-NL" sz="1800" dirty="0" smtClean="0"/>
              <a:t>   (</a:t>
            </a:r>
            <a:r>
              <a:rPr lang="nl-NL" sz="1800" dirty="0" err="1" smtClean="0"/>
              <a:t>observing</a:t>
            </a:r>
            <a:r>
              <a:rPr lang="nl-NL" sz="1800" dirty="0" smtClean="0"/>
              <a:t> </a:t>
            </a:r>
            <a:r>
              <a:rPr lang="nl-NL" sz="1800" dirty="0" err="1" smtClean="0"/>
              <a:t>role</a:t>
            </a:r>
            <a:r>
              <a:rPr lang="nl-NL" sz="1800" dirty="0" smtClean="0"/>
              <a:t> </a:t>
            </a:r>
            <a:r>
              <a:rPr lang="nl-NL" sz="1800" dirty="0" err="1" smtClean="0"/>
              <a:t>and</a:t>
            </a:r>
            <a:r>
              <a:rPr lang="nl-NL" sz="1800" dirty="0" smtClean="0"/>
              <a:t> a small</a:t>
            </a:r>
            <a:r>
              <a:rPr lang="nl-NL" sz="1800" baseline="0" dirty="0" smtClean="0"/>
              <a:t> </a:t>
            </a:r>
            <a:r>
              <a:rPr lang="nl-NL" sz="1800" dirty="0" smtClean="0"/>
              <a:t>game element, </a:t>
            </a:r>
            <a:r>
              <a:rPr lang="nl-NL" sz="1800" dirty="0" err="1" smtClean="0"/>
              <a:t>capture</a:t>
            </a:r>
            <a:r>
              <a:rPr lang="nl-NL" sz="1800" baseline="0" dirty="0" smtClean="0"/>
              <a:t> </a:t>
            </a:r>
            <a:r>
              <a:rPr lang="nl-NL" sz="1800" baseline="0" dirty="0" err="1" smtClean="0"/>
              <a:t>the</a:t>
            </a:r>
            <a:r>
              <a:rPr lang="nl-NL" sz="1800" baseline="0" dirty="0" smtClean="0"/>
              <a:t> </a:t>
            </a:r>
            <a:r>
              <a:rPr lang="nl-NL" sz="1800" baseline="0" dirty="0" err="1" smtClean="0"/>
              <a:t>flag</a:t>
            </a:r>
            <a:r>
              <a:rPr lang="nl-NL" sz="1800" baseline="0" dirty="0" smtClean="0"/>
              <a:t> exercise </a:t>
            </a:r>
            <a:r>
              <a:rPr lang="nl-NL" sz="1800" baseline="0" dirty="0" err="1" smtClean="0"/>
              <a:t>whereby</a:t>
            </a:r>
            <a:r>
              <a:rPr lang="nl-NL" sz="1800" baseline="0" dirty="0" smtClean="0"/>
              <a:t> </a:t>
            </a:r>
            <a:r>
              <a:rPr lang="nl-NL" sz="1800" baseline="0" dirty="0" err="1" smtClean="0"/>
              <a:t>an</a:t>
            </a:r>
            <a:r>
              <a:rPr lang="nl-NL" sz="1800" baseline="0" dirty="0" smtClean="0"/>
              <a:t> infiltrant was at </a:t>
            </a:r>
            <a:r>
              <a:rPr lang="nl-NL" sz="1800" baseline="0" dirty="0" err="1" smtClean="0"/>
              <a:t>the</a:t>
            </a:r>
            <a:r>
              <a:rPr lang="nl-NL" sz="1800" baseline="0" dirty="0" smtClean="0"/>
              <a:t> </a:t>
            </a:r>
            <a:r>
              <a:rPr lang="nl-NL" sz="1800" baseline="0" dirty="0" err="1" smtClean="0"/>
              <a:t>institution</a:t>
            </a:r>
            <a:r>
              <a:rPr lang="nl-NL" sz="1800" baseline="0" dirty="0" smtClean="0"/>
              <a:t> </a:t>
            </a:r>
          </a:p>
          <a:p>
            <a:r>
              <a:rPr lang="nl-NL" sz="1800" baseline="0" dirty="0" smtClean="0"/>
              <a:t>             </a:t>
            </a:r>
            <a:r>
              <a:rPr lang="nl-NL" sz="1800" baseline="0" dirty="0" err="1" smtClean="0"/>
              <a:t>with</a:t>
            </a:r>
            <a:r>
              <a:rPr lang="nl-NL" sz="1800" baseline="0" dirty="0" smtClean="0"/>
              <a:t> a laptop </a:t>
            </a:r>
            <a:r>
              <a:rPr lang="nl-NL" sz="1800" baseline="0" dirty="0" err="1" smtClean="0"/>
              <a:t>with</a:t>
            </a:r>
            <a:r>
              <a:rPr lang="nl-NL" sz="1800" baseline="0" dirty="0" smtClean="0"/>
              <a:t> </a:t>
            </a:r>
            <a:r>
              <a:rPr lang="nl-NL" sz="1800" baseline="0" dirty="0" err="1" smtClean="0"/>
              <a:t>installed</a:t>
            </a:r>
            <a:r>
              <a:rPr lang="nl-NL" sz="1800" baseline="0" dirty="0" smtClean="0"/>
              <a:t> software</a:t>
            </a:r>
          </a:p>
          <a:p>
            <a:r>
              <a:rPr lang="nl-NL" sz="1800" dirty="0" smtClean="0"/>
              <a:t>             </a:t>
            </a:r>
            <a:r>
              <a:rPr lang="nl-NL" sz="1800" dirty="0" err="1" smtClean="0"/>
              <a:t>Which</a:t>
            </a:r>
            <a:r>
              <a:rPr lang="nl-NL" sz="1800" baseline="0" dirty="0" smtClean="0"/>
              <a:t> </a:t>
            </a:r>
            <a:r>
              <a:rPr lang="nl-NL" sz="1800" baseline="0" dirty="0" err="1" smtClean="0"/>
              <a:t>should</a:t>
            </a:r>
            <a:r>
              <a:rPr lang="nl-NL" sz="1800" baseline="0" dirty="0" smtClean="0"/>
              <a:t> </a:t>
            </a:r>
            <a:r>
              <a:rPr lang="nl-NL" sz="1800" baseline="0" dirty="0" err="1" smtClean="0"/>
              <a:t>be</a:t>
            </a:r>
            <a:r>
              <a:rPr lang="nl-NL" sz="1800" baseline="0" dirty="0" smtClean="0"/>
              <a:t> found </a:t>
            </a:r>
            <a:r>
              <a:rPr lang="nl-NL" sz="1800" baseline="0" dirty="0" err="1" smtClean="0"/>
              <a:t>by</a:t>
            </a:r>
            <a:r>
              <a:rPr lang="nl-NL" sz="1800" baseline="0" dirty="0" smtClean="0"/>
              <a:t> </a:t>
            </a:r>
            <a:r>
              <a:rPr lang="nl-NL" sz="1800" baseline="0" dirty="0" err="1" smtClean="0"/>
              <a:t>the</a:t>
            </a:r>
            <a:r>
              <a:rPr lang="nl-NL" sz="1800" baseline="0" dirty="0" smtClean="0"/>
              <a:t> IT </a:t>
            </a:r>
            <a:r>
              <a:rPr lang="nl-NL" sz="1800" baseline="0" dirty="0" err="1" smtClean="0"/>
              <a:t>department</a:t>
            </a:r>
            <a:r>
              <a:rPr lang="nl-NL" sz="1800" baseline="0" dirty="0" smtClean="0"/>
              <a:t>) </a:t>
            </a:r>
            <a:endParaRPr lang="nl-NL" sz="1800" dirty="0" smtClean="0"/>
          </a:p>
          <a:p>
            <a:endParaRPr lang="nl-NL" sz="1800" dirty="0" smtClean="0"/>
          </a:p>
          <a:p>
            <a:r>
              <a:rPr lang="nl-NL" sz="1200" kern="1200" dirty="0" smtClean="0">
                <a:solidFill>
                  <a:schemeClr val="tx1"/>
                </a:solidFill>
                <a:effectLst/>
                <a:latin typeface="+mn-lt"/>
                <a:ea typeface="+mn-ea"/>
                <a:cs typeface="+mn-cs"/>
              </a:rPr>
              <a:t>9 </a:t>
            </a:r>
            <a:r>
              <a:rPr lang="en-US" sz="1200" kern="1200" dirty="0" smtClean="0">
                <a:solidFill>
                  <a:schemeClr val="tx1"/>
                </a:solidFill>
                <a:effectLst/>
                <a:latin typeface="+mn-lt"/>
                <a:ea typeface="+mn-ea"/>
                <a:cs typeface="+mn-cs"/>
              </a:rPr>
              <a:t>institutions played at </a:t>
            </a:r>
            <a:r>
              <a:rPr lang="nl-NL" sz="1200" kern="1200" dirty="0" smtClean="0">
                <a:solidFill>
                  <a:schemeClr val="tx1"/>
                </a:solidFill>
                <a:effectLst/>
                <a:latin typeface="+mn-lt"/>
                <a:ea typeface="+mn-ea"/>
                <a:cs typeface="+mn-cs"/>
              </a:rPr>
              <a:t>Gold level</a:t>
            </a:r>
          </a:p>
          <a:p>
            <a:r>
              <a:rPr lang="nl-NL" sz="1200" kern="1200" dirty="0" smtClean="0">
                <a:solidFill>
                  <a:schemeClr val="tx1"/>
                </a:solidFill>
                <a:effectLst/>
                <a:latin typeface="+mn-lt"/>
                <a:ea typeface="+mn-ea"/>
                <a:cs typeface="+mn-cs"/>
              </a:rPr>
              <a:t>5</a:t>
            </a:r>
            <a:r>
              <a:rPr lang="nl-NL" sz="1200" kern="1200" baseline="0" dirty="0" smtClean="0">
                <a:solidFill>
                  <a:schemeClr val="tx1"/>
                </a:solidFill>
                <a:effectLst/>
                <a:latin typeface="+mn-lt"/>
                <a:ea typeface="+mn-ea"/>
                <a:cs typeface="+mn-cs"/>
              </a:rPr>
              <a:t> at Silver </a:t>
            </a:r>
            <a:r>
              <a:rPr lang="nl-NL" sz="1200" kern="1200" baseline="0" dirty="0" err="1" smtClean="0">
                <a:solidFill>
                  <a:schemeClr val="tx1"/>
                </a:solidFill>
                <a:effectLst/>
                <a:latin typeface="+mn-lt"/>
                <a:ea typeface="+mn-ea"/>
                <a:cs typeface="+mn-cs"/>
              </a:rPr>
              <a:t>and</a:t>
            </a:r>
            <a:r>
              <a:rPr lang="nl-NL" sz="1200" kern="1200" baseline="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14 at </a:t>
            </a:r>
            <a:r>
              <a:rPr lang="nl-NL" sz="1200" kern="1200" dirty="0" err="1" smtClean="0">
                <a:solidFill>
                  <a:schemeClr val="tx1"/>
                </a:solidFill>
                <a:effectLst/>
                <a:latin typeface="+mn-lt"/>
                <a:ea typeface="+mn-ea"/>
                <a:cs typeface="+mn-cs"/>
              </a:rPr>
              <a:t>Bronze</a:t>
            </a:r>
            <a:r>
              <a:rPr lang="nl-NL" sz="1200" kern="1200" dirty="0" smtClean="0">
                <a:solidFill>
                  <a:schemeClr val="tx1"/>
                </a:solidFill>
                <a:effectLst/>
                <a:latin typeface="+mn-lt"/>
                <a:ea typeface="+mn-ea"/>
                <a:cs typeface="+mn-cs"/>
              </a:rPr>
              <a:t> </a:t>
            </a:r>
          </a:p>
          <a:p>
            <a:endParaRPr lang="nl-NL"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At</a:t>
            </a:r>
            <a:r>
              <a:rPr lang="nl-NL" sz="1200" kern="1200" baseline="0" dirty="0" smtClean="0">
                <a:solidFill>
                  <a:schemeClr val="tx1"/>
                </a:solidFill>
                <a:effectLst/>
                <a:latin typeface="+mn-lt"/>
                <a:ea typeface="+mn-ea"/>
                <a:cs typeface="+mn-cs"/>
              </a:rPr>
              <a:t> first </a:t>
            </a:r>
            <a:r>
              <a:rPr lang="nl-NL" sz="1200" kern="1200" baseline="0" dirty="0" err="1" smtClean="0">
                <a:solidFill>
                  <a:schemeClr val="tx1"/>
                </a:solidFill>
                <a:effectLst/>
                <a:latin typeface="+mn-lt"/>
                <a:ea typeface="+mn-ea"/>
                <a:cs typeface="+mn-cs"/>
              </a:rPr>
              <a:t>when</a:t>
            </a:r>
            <a:r>
              <a:rPr lang="nl-NL" sz="1200" kern="1200" baseline="0" dirty="0" smtClean="0">
                <a:solidFill>
                  <a:schemeClr val="tx1"/>
                </a:solidFill>
                <a:effectLst/>
                <a:latin typeface="+mn-lt"/>
                <a:ea typeface="+mn-ea"/>
                <a:cs typeface="+mn-cs"/>
              </a:rPr>
              <a:t> we </a:t>
            </a:r>
            <a:r>
              <a:rPr lang="nl-NL" sz="1200" kern="1200" baseline="0" dirty="0" err="1" smtClean="0">
                <a:solidFill>
                  <a:schemeClr val="tx1"/>
                </a:solidFill>
                <a:effectLst/>
                <a:latin typeface="+mn-lt"/>
                <a:ea typeface="+mn-ea"/>
                <a:cs typeface="+mn-cs"/>
              </a:rPr>
              <a:t>started</a:t>
            </a:r>
            <a:r>
              <a:rPr lang="nl-NL" sz="1200" kern="1200" baseline="0" dirty="0" smtClean="0">
                <a:solidFill>
                  <a:schemeClr val="tx1"/>
                </a:solidFill>
                <a:effectLst/>
                <a:latin typeface="+mn-lt"/>
                <a:ea typeface="+mn-ea"/>
                <a:cs typeface="+mn-cs"/>
              </a:rPr>
              <a:t> we </a:t>
            </a:r>
            <a:r>
              <a:rPr lang="nl-NL" sz="1200" kern="1200" baseline="0" dirty="0" err="1" smtClean="0">
                <a:solidFill>
                  <a:schemeClr val="tx1"/>
                </a:solidFill>
                <a:effectLst/>
                <a:latin typeface="+mn-lt"/>
                <a:ea typeface="+mn-ea"/>
                <a:cs typeface="+mn-cs"/>
              </a:rPr>
              <a:t>thought</a:t>
            </a:r>
            <a:r>
              <a:rPr lang="nl-NL" sz="1200" kern="1200" baseline="0" dirty="0" smtClean="0">
                <a:solidFill>
                  <a:schemeClr val="tx1"/>
                </a:solidFill>
                <a:effectLst/>
                <a:latin typeface="+mn-lt"/>
                <a:ea typeface="+mn-ea"/>
                <a:cs typeface="+mn-cs"/>
              </a:rPr>
              <a:t> </a:t>
            </a:r>
            <a:r>
              <a:rPr lang="nl-NL" sz="1200" kern="1200" baseline="0" dirty="0" err="1" smtClean="0">
                <a:solidFill>
                  <a:schemeClr val="tx1"/>
                </a:solidFill>
                <a:effectLst/>
                <a:latin typeface="+mn-lt"/>
                <a:ea typeface="+mn-ea"/>
                <a:cs typeface="+mn-cs"/>
              </a:rPr>
              <a:t>that</a:t>
            </a:r>
            <a:r>
              <a:rPr lang="nl-NL" sz="1200" kern="1200" baseline="0" dirty="0" smtClean="0">
                <a:solidFill>
                  <a:schemeClr val="tx1"/>
                </a:solidFill>
                <a:effectLst/>
                <a:latin typeface="+mn-lt"/>
                <a:ea typeface="+mn-ea"/>
                <a:cs typeface="+mn-cs"/>
              </a:rPr>
              <a:t> we </a:t>
            </a:r>
            <a:r>
              <a:rPr lang="nl-NL" sz="1200" kern="1200" baseline="0" dirty="0" err="1" smtClean="0">
                <a:solidFill>
                  <a:schemeClr val="tx1"/>
                </a:solidFill>
                <a:effectLst/>
                <a:latin typeface="+mn-lt"/>
                <a:ea typeface="+mn-ea"/>
                <a:cs typeface="+mn-cs"/>
              </a:rPr>
              <a:t>would</a:t>
            </a:r>
            <a:r>
              <a:rPr lang="nl-NL" sz="1200" kern="1200" baseline="0" dirty="0" smtClean="0">
                <a:solidFill>
                  <a:schemeClr val="tx1"/>
                </a:solidFill>
                <a:effectLst/>
                <a:latin typeface="+mn-lt"/>
                <a:ea typeface="+mn-ea"/>
                <a:cs typeface="+mn-cs"/>
              </a:rPr>
              <a:t> </a:t>
            </a:r>
            <a:r>
              <a:rPr lang="nl-NL" sz="1200" kern="1200" baseline="0" dirty="0" err="1" smtClean="0">
                <a:solidFill>
                  <a:schemeClr val="tx1"/>
                </a:solidFill>
                <a:effectLst/>
                <a:latin typeface="+mn-lt"/>
                <a:ea typeface="+mn-ea"/>
                <a:cs typeface="+mn-cs"/>
              </a:rPr>
              <a:t>play</a:t>
            </a:r>
            <a:r>
              <a:rPr lang="nl-NL" sz="1200" kern="1200" baseline="0" dirty="0" smtClean="0">
                <a:solidFill>
                  <a:schemeClr val="tx1"/>
                </a:solidFill>
                <a:effectLst/>
                <a:latin typeface="+mn-lt"/>
                <a:ea typeface="+mn-ea"/>
                <a:cs typeface="+mn-cs"/>
              </a:rPr>
              <a:t> </a:t>
            </a:r>
            <a:r>
              <a:rPr lang="nl-NL" sz="1200" kern="1200" baseline="0" dirty="0" err="1" smtClean="0">
                <a:solidFill>
                  <a:schemeClr val="tx1"/>
                </a:solidFill>
                <a:effectLst/>
                <a:latin typeface="+mn-lt"/>
                <a:ea typeface="+mn-ea"/>
                <a:cs typeface="+mn-cs"/>
              </a:rPr>
              <a:t>with</a:t>
            </a:r>
            <a:r>
              <a:rPr lang="nl-NL" sz="1200" kern="1200" baseline="0" dirty="0" smtClean="0">
                <a:solidFill>
                  <a:schemeClr val="tx1"/>
                </a:solidFill>
                <a:effectLst/>
                <a:latin typeface="+mn-lt"/>
                <a:ea typeface="+mn-ea"/>
                <a:cs typeface="+mn-cs"/>
              </a:rPr>
              <a:t> </a:t>
            </a:r>
            <a:r>
              <a:rPr lang="nl-NL" sz="1200" kern="1200" baseline="0" dirty="0" err="1" smtClean="0">
                <a:solidFill>
                  <a:schemeClr val="tx1"/>
                </a:solidFill>
                <a:effectLst/>
                <a:latin typeface="+mn-lt"/>
                <a:ea typeface="+mn-ea"/>
                <a:cs typeface="+mn-cs"/>
              </a:rPr>
              <a:t>about</a:t>
            </a:r>
            <a:r>
              <a:rPr lang="nl-NL" sz="1200" kern="1200" baseline="0" dirty="0" smtClean="0">
                <a:solidFill>
                  <a:schemeClr val="tx1"/>
                </a:solidFill>
                <a:effectLst/>
                <a:latin typeface="+mn-lt"/>
                <a:ea typeface="+mn-ea"/>
                <a:cs typeface="+mn-cs"/>
              </a:rPr>
              <a:t> 5 </a:t>
            </a:r>
            <a:r>
              <a:rPr lang="nl-NL" sz="1200" kern="1200" baseline="0" dirty="0" err="1" smtClean="0">
                <a:solidFill>
                  <a:schemeClr val="tx1"/>
                </a:solidFill>
                <a:effectLst/>
                <a:latin typeface="+mn-lt"/>
                <a:ea typeface="+mn-ea"/>
                <a:cs typeface="+mn-cs"/>
              </a:rPr>
              <a:t>to</a:t>
            </a:r>
            <a:r>
              <a:rPr lang="nl-NL" sz="1200" kern="1200" baseline="0" dirty="0" smtClean="0">
                <a:solidFill>
                  <a:schemeClr val="tx1"/>
                </a:solidFill>
                <a:effectLst/>
                <a:latin typeface="+mn-lt"/>
                <a:ea typeface="+mn-ea"/>
                <a:cs typeface="+mn-cs"/>
              </a:rPr>
              <a:t> 10 </a:t>
            </a:r>
            <a:r>
              <a:rPr lang="nl-NL" sz="1200" kern="1200" baseline="0" dirty="0" err="1" smtClean="0">
                <a:solidFill>
                  <a:schemeClr val="tx1"/>
                </a:solidFill>
                <a:effectLst/>
                <a:latin typeface="+mn-lt"/>
                <a:ea typeface="+mn-ea"/>
                <a:cs typeface="+mn-cs"/>
              </a:rPr>
              <a:t>institutions</a:t>
            </a:r>
            <a:r>
              <a:rPr lang="nl-NL" sz="1200" kern="1200" baseline="0" dirty="0" smtClean="0">
                <a:solidFill>
                  <a:schemeClr val="tx1"/>
                </a:solidFill>
                <a:effectLst/>
                <a:latin typeface="+mn-lt"/>
                <a:ea typeface="+mn-ea"/>
                <a:cs typeface="+mn-cs"/>
              </a:rPr>
              <a:t>, but </a:t>
            </a:r>
            <a:r>
              <a:rPr lang="nl-NL" sz="1200" kern="1200" baseline="0" dirty="0" err="1" smtClean="0">
                <a:solidFill>
                  <a:schemeClr val="tx1"/>
                </a:solidFill>
                <a:effectLst/>
                <a:latin typeface="+mn-lt"/>
                <a:ea typeface="+mn-ea"/>
                <a:cs typeface="+mn-cs"/>
              </a:rPr>
              <a:t>the</a:t>
            </a:r>
            <a:r>
              <a:rPr lang="nl-NL" sz="1200" kern="1200" baseline="0" dirty="0" smtClean="0">
                <a:solidFill>
                  <a:schemeClr val="tx1"/>
                </a:solidFill>
                <a:effectLst/>
                <a:latin typeface="+mn-lt"/>
                <a:ea typeface="+mn-ea"/>
                <a:cs typeface="+mn-cs"/>
              </a:rPr>
              <a:t> </a:t>
            </a:r>
            <a:r>
              <a:rPr lang="nl-NL" sz="1200" kern="1200" baseline="0" dirty="0" err="1" smtClean="0">
                <a:solidFill>
                  <a:schemeClr val="tx1"/>
                </a:solidFill>
                <a:effectLst/>
                <a:latin typeface="+mn-lt"/>
                <a:ea typeface="+mn-ea"/>
                <a:cs typeface="+mn-cs"/>
              </a:rPr>
              <a:t>enthousiasm</a:t>
            </a:r>
            <a:r>
              <a:rPr lang="nl-NL" sz="1200" kern="1200" baseline="0" dirty="0" smtClean="0">
                <a:solidFill>
                  <a:schemeClr val="tx1"/>
                </a:solidFill>
                <a:effectLst/>
                <a:latin typeface="+mn-lt"/>
                <a:ea typeface="+mn-ea"/>
                <a:cs typeface="+mn-cs"/>
              </a:rPr>
              <a:t> was </a:t>
            </a:r>
            <a:r>
              <a:rPr lang="nl-NL" sz="1200" kern="1200" baseline="0" dirty="0" err="1" smtClean="0">
                <a:solidFill>
                  <a:schemeClr val="tx1"/>
                </a:solidFill>
                <a:effectLst/>
                <a:latin typeface="+mn-lt"/>
                <a:ea typeface="+mn-ea"/>
                <a:cs typeface="+mn-cs"/>
              </a:rPr>
              <a:t>massive</a:t>
            </a:r>
            <a:r>
              <a:rPr lang="nl-NL" sz="1200" kern="1200" baseline="0" dirty="0" smtClean="0">
                <a:solidFill>
                  <a:schemeClr val="tx1"/>
                </a:solidFill>
                <a:effectLst/>
                <a:latin typeface="+mn-lt"/>
                <a:ea typeface="+mn-ea"/>
                <a:cs typeface="+mn-cs"/>
              </a:rPr>
              <a:t>, </a:t>
            </a:r>
            <a:r>
              <a:rPr lang="nl-NL" sz="1200" kern="1200" baseline="0" dirty="0" err="1" smtClean="0">
                <a:solidFill>
                  <a:schemeClr val="tx1"/>
                </a:solidFill>
                <a:effectLst/>
                <a:latin typeface="+mn-lt"/>
                <a:ea typeface="+mn-ea"/>
                <a:cs typeface="+mn-cs"/>
              </a:rPr>
              <a:t>so</a:t>
            </a:r>
            <a:r>
              <a:rPr lang="nl-NL" sz="1200" kern="1200" baseline="0" dirty="0" smtClean="0">
                <a:solidFill>
                  <a:schemeClr val="tx1"/>
                </a:solidFill>
                <a:effectLst/>
                <a:latin typeface="+mn-lt"/>
                <a:ea typeface="+mn-ea"/>
                <a:cs typeface="+mn-cs"/>
              </a:rPr>
              <a:t> we had </a:t>
            </a:r>
            <a:r>
              <a:rPr lang="nl-NL" sz="1200" kern="1200" baseline="0" dirty="0" err="1" smtClean="0">
                <a:solidFill>
                  <a:schemeClr val="tx1"/>
                </a:solidFill>
                <a:effectLst/>
                <a:latin typeface="+mn-lt"/>
                <a:ea typeface="+mn-ea"/>
                <a:cs typeface="+mn-cs"/>
              </a:rPr>
              <a:t>to</a:t>
            </a:r>
            <a:r>
              <a:rPr lang="nl-NL" sz="1200" kern="1200" baseline="0" dirty="0" smtClean="0">
                <a:solidFill>
                  <a:schemeClr val="tx1"/>
                </a:solidFill>
                <a:effectLst/>
                <a:latin typeface="+mn-lt"/>
                <a:ea typeface="+mn-ea"/>
                <a:cs typeface="+mn-cs"/>
              </a:rPr>
              <a:t> close </a:t>
            </a:r>
            <a:r>
              <a:rPr lang="nl-NL" sz="1200" kern="1200" baseline="0" dirty="0" err="1" smtClean="0">
                <a:solidFill>
                  <a:schemeClr val="tx1"/>
                </a:solidFill>
                <a:effectLst/>
                <a:latin typeface="+mn-lt"/>
                <a:ea typeface="+mn-ea"/>
                <a:cs typeface="+mn-cs"/>
              </a:rPr>
              <a:t>the</a:t>
            </a:r>
            <a:r>
              <a:rPr lang="nl-NL" sz="1200" kern="1200" baseline="0" dirty="0" smtClean="0">
                <a:solidFill>
                  <a:schemeClr val="tx1"/>
                </a:solidFill>
                <a:effectLst/>
                <a:latin typeface="+mn-lt"/>
                <a:ea typeface="+mn-ea"/>
                <a:cs typeface="+mn-cs"/>
              </a:rPr>
              <a:t> </a:t>
            </a:r>
            <a:r>
              <a:rPr lang="nl-NL" sz="1200" kern="1200" baseline="0" dirty="0" err="1" smtClean="0">
                <a:solidFill>
                  <a:schemeClr val="tx1"/>
                </a:solidFill>
                <a:effectLst/>
                <a:latin typeface="+mn-lt"/>
                <a:ea typeface="+mn-ea"/>
                <a:cs typeface="+mn-cs"/>
              </a:rPr>
              <a:t>registration</a:t>
            </a:r>
            <a:endParaRPr lang="nl-NL" sz="1200" kern="1200" baseline="0" dirty="0" smtClean="0">
              <a:solidFill>
                <a:schemeClr val="tx1"/>
              </a:solidFill>
              <a:effectLst/>
              <a:latin typeface="+mn-lt"/>
              <a:ea typeface="+mn-ea"/>
              <a:cs typeface="+mn-cs"/>
            </a:endParaRPr>
          </a:p>
          <a:p>
            <a:r>
              <a:rPr lang="nl-NL" sz="1200" kern="1200" baseline="0" dirty="0" err="1" smtClean="0">
                <a:solidFill>
                  <a:schemeClr val="tx1"/>
                </a:solidFill>
                <a:effectLst/>
                <a:latin typeface="+mn-lt"/>
                <a:ea typeface="+mn-ea"/>
                <a:cs typeface="+mn-cs"/>
              </a:rPr>
              <a:t>Earlier</a:t>
            </a:r>
            <a:r>
              <a:rPr lang="nl-NL" sz="1200" kern="1200" baseline="0" dirty="0" smtClean="0">
                <a:solidFill>
                  <a:schemeClr val="tx1"/>
                </a:solidFill>
                <a:effectLst/>
                <a:latin typeface="+mn-lt"/>
                <a:ea typeface="+mn-ea"/>
                <a:cs typeface="+mn-cs"/>
              </a:rPr>
              <a:t> </a:t>
            </a:r>
            <a:r>
              <a:rPr lang="nl-NL" sz="1200" kern="1200" baseline="0" dirty="0" err="1" smtClean="0">
                <a:solidFill>
                  <a:schemeClr val="tx1"/>
                </a:solidFill>
                <a:effectLst/>
                <a:latin typeface="+mn-lt"/>
                <a:ea typeface="+mn-ea"/>
                <a:cs typeface="+mn-cs"/>
              </a:rPr>
              <a:t>than</a:t>
            </a:r>
            <a:r>
              <a:rPr lang="nl-NL" sz="1200" kern="1200" baseline="0" dirty="0" smtClean="0">
                <a:solidFill>
                  <a:schemeClr val="tx1"/>
                </a:solidFill>
                <a:effectLst/>
                <a:latin typeface="+mn-lt"/>
                <a:ea typeface="+mn-ea"/>
                <a:cs typeface="+mn-cs"/>
              </a:rPr>
              <a:t> </a:t>
            </a:r>
            <a:r>
              <a:rPr lang="nl-NL" sz="1200" kern="1200" baseline="0" dirty="0" err="1" smtClean="0">
                <a:solidFill>
                  <a:schemeClr val="tx1"/>
                </a:solidFill>
                <a:effectLst/>
                <a:latin typeface="+mn-lt"/>
                <a:ea typeface="+mn-ea"/>
                <a:cs typeface="+mn-cs"/>
              </a:rPr>
              <a:t>expected</a:t>
            </a:r>
            <a:r>
              <a:rPr lang="nl-NL" sz="1200" kern="1200" baseline="0" dirty="0" smtClean="0">
                <a:solidFill>
                  <a:schemeClr val="tx1"/>
                </a:solidFill>
                <a:effectLst/>
                <a:latin typeface="+mn-lt"/>
                <a:ea typeface="+mn-ea"/>
                <a:cs typeface="+mn-cs"/>
              </a:rPr>
              <a:t> </a:t>
            </a:r>
            <a:r>
              <a:rPr lang="nl-NL" sz="1200" kern="1200" baseline="0" dirty="0" err="1" smtClean="0">
                <a:solidFill>
                  <a:schemeClr val="tx1"/>
                </a:solidFill>
                <a:effectLst/>
                <a:latin typeface="+mn-lt"/>
                <a:ea typeface="+mn-ea"/>
                <a:cs typeface="+mn-cs"/>
              </a:rPr>
              <a:t>and</a:t>
            </a:r>
            <a:r>
              <a:rPr lang="nl-NL" sz="1200" kern="1200" baseline="0" dirty="0" smtClean="0">
                <a:solidFill>
                  <a:schemeClr val="tx1"/>
                </a:solidFill>
                <a:effectLst/>
                <a:latin typeface="+mn-lt"/>
                <a:ea typeface="+mn-ea"/>
                <a:cs typeface="+mn-cs"/>
              </a:rPr>
              <a:t> we </a:t>
            </a:r>
            <a:r>
              <a:rPr lang="nl-NL" sz="1200" kern="1200" baseline="0" dirty="0" err="1" smtClean="0">
                <a:solidFill>
                  <a:schemeClr val="tx1"/>
                </a:solidFill>
                <a:effectLst/>
                <a:latin typeface="+mn-lt"/>
                <a:ea typeface="+mn-ea"/>
                <a:cs typeface="+mn-cs"/>
              </a:rPr>
              <a:t>played</a:t>
            </a:r>
            <a:r>
              <a:rPr lang="nl-NL" sz="1200" kern="1200" baseline="0" dirty="0" smtClean="0">
                <a:solidFill>
                  <a:schemeClr val="tx1"/>
                </a:solidFill>
                <a:effectLst/>
                <a:latin typeface="+mn-lt"/>
                <a:ea typeface="+mn-ea"/>
                <a:cs typeface="+mn-cs"/>
              </a:rPr>
              <a:t> </a:t>
            </a:r>
            <a:r>
              <a:rPr lang="nl-NL" sz="1200" kern="1200" baseline="0" dirty="0" err="1" smtClean="0">
                <a:solidFill>
                  <a:schemeClr val="tx1"/>
                </a:solidFill>
                <a:effectLst/>
                <a:latin typeface="+mn-lt"/>
                <a:ea typeface="+mn-ea"/>
                <a:cs typeface="+mn-cs"/>
              </a:rPr>
              <a:t>with</a:t>
            </a:r>
            <a:r>
              <a:rPr lang="nl-NL" sz="1200" kern="1200" baseline="0" dirty="0" smtClean="0">
                <a:solidFill>
                  <a:schemeClr val="tx1"/>
                </a:solidFill>
                <a:effectLst/>
                <a:latin typeface="+mn-lt"/>
                <a:ea typeface="+mn-ea"/>
                <a:cs typeface="+mn-cs"/>
              </a:rPr>
              <a:t> far more </a:t>
            </a:r>
            <a:r>
              <a:rPr lang="nl-NL" sz="1200" kern="1200" baseline="0" dirty="0" err="1" smtClean="0">
                <a:solidFill>
                  <a:schemeClr val="tx1"/>
                </a:solidFill>
                <a:effectLst/>
                <a:latin typeface="+mn-lt"/>
                <a:ea typeface="+mn-ea"/>
                <a:cs typeface="+mn-cs"/>
              </a:rPr>
              <a:t>participants</a:t>
            </a:r>
            <a:r>
              <a:rPr lang="nl-NL" sz="1200" kern="1200" baseline="0" dirty="0" smtClean="0">
                <a:solidFill>
                  <a:schemeClr val="tx1"/>
                </a:solidFill>
                <a:effectLst/>
                <a:latin typeface="+mn-lt"/>
                <a:ea typeface="+mn-ea"/>
                <a:cs typeface="+mn-cs"/>
              </a:rPr>
              <a:t> </a:t>
            </a:r>
            <a:r>
              <a:rPr lang="nl-NL" sz="1200" kern="1200" baseline="0" dirty="0" err="1" smtClean="0">
                <a:solidFill>
                  <a:schemeClr val="tx1"/>
                </a:solidFill>
                <a:effectLst/>
                <a:latin typeface="+mn-lt"/>
                <a:ea typeface="+mn-ea"/>
                <a:cs typeface="+mn-cs"/>
              </a:rPr>
              <a:t>than</a:t>
            </a:r>
            <a:r>
              <a:rPr lang="nl-NL" sz="1200" kern="1200" baseline="0" dirty="0" smtClean="0">
                <a:solidFill>
                  <a:schemeClr val="tx1"/>
                </a:solidFill>
                <a:effectLst/>
                <a:latin typeface="+mn-lt"/>
                <a:ea typeface="+mn-ea"/>
                <a:cs typeface="+mn-cs"/>
              </a:rPr>
              <a:t> </a:t>
            </a:r>
            <a:r>
              <a:rPr lang="nl-NL" sz="1200" kern="1200" baseline="0" dirty="0" err="1" smtClean="0">
                <a:solidFill>
                  <a:schemeClr val="tx1"/>
                </a:solidFill>
                <a:effectLst/>
                <a:latin typeface="+mn-lt"/>
                <a:ea typeface="+mn-ea"/>
                <a:cs typeface="+mn-cs"/>
              </a:rPr>
              <a:t>expected</a:t>
            </a:r>
            <a:r>
              <a:rPr lang="nl-NL" sz="1200" kern="1200" baseline="0" dirty="0" smtClean="0">
                <a:solidFill>
                  <a:schemeClr val="tx1"/>
                </a:solidFill>
                <a:effectLst/>
                <a:latin typeface="+mn-lt"/>
                <a:ea typeface="+mn-ea"/>
                <a:cs typeface="+mn-cs"/>
              </a:rPr>
              <a:t>. </a:t>
            </a:r>
            <a:endParaRPr lang="nl-NL" sz="1800" dirty="0" smtClean="0"/>
          </a:p>
          <a:p>
            <a:endParaRPr lang="nl-NL" sz="1800" dirty="0" smtClean="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1A07B9-C6B0-4601-82BC-9FBC743D722E}" type="slidenum">
              <a:rPr kumimoji="0" lang="nl-NL"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nl-NL"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6507796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sz="1800" b="1" dirty="0" err="1" smtClean="0"/>
              <a:t>Preparation</a:t>
            </a:r>
            <a:r>
              <a:rPr lang="nl-NL" sz="1800" b="1" baseline="0" dirty="0" smtClean="0"/>
              <a:t> </a:t>
            </a:r>
            <a:r>
              <a:rPr lang="nl-NL" sz="1800" b="1" baseline="0" dirty="0" smtClean="0"/>
              <a:t>Time </a:t>
            </a:r>
            <a:endParaRPr lang="nl-NL" sz="1800" b="1" dirty="0" smtClean="0"/>
          </a:p>
          <a:p>
            <a:r>
              <a:rPr lang="nl-NL" dirty="0" smtClean="0"/>
              <a:t>The complete </a:t>
            </a:r>
            <a:r>
              <a:rPr lang="nl-NL" dirty="0" err="1" smtClean="0"/>
              <a:t>preparation</a:t>
            </a:r>
            <a:r>
              <a:rPr lang="nl-NL" baseline="0" dirty="0" smtClean="0"/>
              <a:t> time </a:t>
            </a:r>
            <a:r>
              <a:rPr lang="nl-NL" baseline="0" dirty="0" err="1" smtClean="0"/>
              <a:t>took</a:t>
            </a:r>
            <a:r>
              <a:rPr lang="nl-NL" baseline="0" dirty="0" smtClean="0"/>
              <a:t> </a:t>
            </a:r>
            <a:r>
              <a:rPr lang="nl-NL" baseline="0" dirty="0" err="1" smtClean="0"/>
              <a:t>about</a:t>
            </a:r>
            <a:r>
              <a:rPr lang="nl-NL" baseline="0" dirty="0" smtClean="0"/>
              <a:t> 8 </a:t>
            </a:r>
            <a:r>
              <a:rPr lang="nl-NL" baseline="0" dirty="0" err="1" smtClean="0"/>
              <a:t>months</a:t>
            </a:r>
            <a:r>
              <a:rPr lang="nl-NL" baseline="0" dirty="0" smtClean="0"/>
              <a:t>, </a:t>
            </a:r>
            <a:r>
              <a:rPr lang="nl-NL" baseline="0" dirty="0" err="1" smtClean="0"/>
              <a:t>and</a:t>
            </a:r>
            <a:r>
              <a:rPr lang="nl-NL" baseline="0" dirty="0" smtClean="0"/>
              <a:t> </a:t>
            </a:r>
            <a:r>
              <a:rPr lang="nl-NL" baseline="0" dirty="0" err="1" smtClean="0"/>
              <a:t>cost</a:t>
            </a:r>
            <a:r>
              <a:rPr lang="nl-NL" baseline="0" dirty="0" smtClean="0"/>
              <a:t> a lot of effort </a:t>
            </a:r>
            <a:r>
              <a:rPr lang="nl-NL" baseline="0" dirty="0" err="1" smtClean="0"/>
              <a:t>and</a:t>
            </a:r>
            <a:r>
              <a:rPr lang="nl-NL" baseline="0" dirty="0" smtClean="0"/>
              <a:t> time. </a:t>
            </a:r>
            <a:r>
              <a:rPr lang="nl-NL" baseline="0" dirty="0" err="1" smtClean="0"/>
              <a:t>This</a:t>
            </a:r>
            <a:r>
              <a:rPr lang="nl-NL" baseline="0" dirty="0" smtClean="0"/>
              <a:t> was </a:t>
            </a:r>
            <a:r>
              <a:rPr lang="nl-NL" baseline="0" dirty="0" err="1" smtClean="0"/>
              <a:t>necessary</a:t>
            </a:r>
            <a:r>
              <a:rPr lang="nl-NL" baseline="0" dirty="0" smtClean="0"/>
              <a:t> </a:t>
            </a:r>
            <a:r>
              <a:rPr lang="nl-NL" baseline="0" dirty="0" err="1" smtClean="0"/>
              <a:t>for</a:t>
            </a:r>
            <a:r>
              <a:rPr lang="nl-NL" baseline="0" dirty="0" smtClean="0"/>
              <a:t> </a:t>
            </a:r>
            <a:r>
              <a:rPr lang="nl-NL" baseline="0" dirty="0" err="1" smtClean="0"/>
              <a:t>engage</a:t>
            </a:r>
            <a:r>
              <a:rPr lang="nl-NL" baseline="0" dirty="0" smtClean="0"/>
              <a:t> </a:t>
            </a:r>
            <a:r>
              <a:rPr lang="nl-NL" baseline="0" dirty="0" err="1" smtClean="0"/>
              <a:t>the</a:t>
            </a:r>
            <a:r>
              <a:rPr lang="nl-NL" baseline="0" dirty="0" smtClean="0"/>
              <a:t> </a:t>
            </a:r>
            <a:r>
              <a:rPr lang="nl-NL" baseline="0" dirty="0" err="1" smtClean="0"/>
              <a:t>institions</a:t>
            </a:r>
            <a:r>
              <a:rPr lang="nl-NL" baseline="0" dirty="0" smtClean="0"/>
              <a:t>, </a:t>
            </a:r>
            <a:r>
              <a:rPr lang="nl-NL" baseline="0" dirty="0" err="1" smtClean="0"/>
              <a:t>to</a:t>
            </a:r>
            <a:r>
              <a:rPr lang="nl-NL" baseline="0" dirty="0" smtClean="0"/>
              <a:t> </a:t>
            </a:r>
            <a:r>
              <a:rPr lang="nl-NL" baseline="0" dirty="0" err="1" smtClean="0"/>
              <a:t>prepare</a:t>
            </a:r>
            <a:r>
              <a:rPr lang="nl-NL" baseline="0" dirty="0" smtClean="0"/>
              <a:t> </a:t>
            </a:r>
            <a:r>
              <a:rPr lang="nl-NL" baseline="0" dirty="0" err="1" smtClean="0"/>
              <a:t>the</a:t>
            </a:r>
            <a:r>
              <a:rPr lang="nl-NL" baseline="0" dirty="0" smtClean="0"/>
              <a:t> </a:t>
            </a:r>
            <a:r>
              <a:rPr lang="nl-NL" baseline="0" dirty="0" err="1" smtClean="0"/>
              <a:t>central</a:t>
            </a:r>
            <a:endParaRPr lang="nl-NL" baseline="0" dirty="0" smtClean="0"/>
          </a:p>
          <a:p>
            <a:r>
              <a:rPr lang="nl-NL" baseline="0" dirty="0" err="1" smtClean="0"/>
              <a:t>And</a:t>
            </a:r>
            <a:r>
              <a:rPr lang="nl-NL" baseline="0" dirty="0" smtClean="0"/>
              <a:t> </a:t>
            </a:r>
            <a:r>
              <a:rPr lang="nl-NL" baseline="0" dirty="0" err="1" smtClean="0"/>
              <a:t>the</a:t>
            </a:r>
            <a:r>
              <a:rPr lang="nl-NL" baseline="0" dirty="0" smtClean="0"/>
              <a:t> </a:t>
            </a:r>
            <a:r>
              <a:rPr lang="nl-NL" baseline="0" dirty="0" err="1" smtClean="0"/>
              <a:t>institution’s</a:t>
            </a:r>
            <a:r>
              <a:rPr lang="nl-NL" baseline="0" dirty="0" smtClean="0"/>
              <a:t> scenario’s. It was </a:t>
            </a:r>
            <a:r>
              <a:rPr lang="nl-NL" baseline="0" dirty="0" err="1" smtClean="0"/>
              <a:t>an</a:t>
            </a:r>
            <a:r>
              <a:rPr lang="nl-NL" baseline="0" dirty="0" smtClean="0"/>
              <a:t> </a:t>
            </a:r>
            <a:r>
              <a:rPr lang="nl-NL" baseline="0" dirty="0" err="1" smtClean="0"/>
              <a:t>invest</a:t>
            </a:r>
            <a:r>
              <a:rPr lang="nl-NL" baseline="0" dirty="0" smtClean="0"/>
              <a:t> well </a:t>
            </a:r>
            <a:r>
              <a:rPr lang="nl-NL" baseline="0" dirty="0" err="1" smtClean="0"/>
              <a:t>worth</a:t>
            </a:r>
            <a:r>
              <a:rPr lang="nl-NL" baseline="0" dirty="0" smtClean="0"/>
              <a:t> </a:t>
            </a:r>
            <a:r>
              <a:rPr lang="nl-NL" baseline="0" dirty="0" err="1" smtClean="0"/>
              <a:t>it</a:t>
            </a:r>
            <a:r>
              <a:rPr lang="nl-NL" baseline="0" dirty="0" smtClean="0"/>
              <a:t>, </a:t>
            </a:r>
            <a:r>
              <a:rPr lang="nl-NL" baseline="0" dirty="0" err="1" smtClean="0"/>
              <a:t>because</a:t>
            </a:r>
            <a:r>
              <a:rPr lang="nl-NL" baseline="0" dirty="0" smtClean="0"/>
              <a:t> </a:t>
            </a:r>
            <a:r>
              <a:rPr lang="nl-NL" baseline="0" dirty="0" err="1" smtClean="0"/>
              <a:t>the</a:t>
            </a:r>
            <a:r>
              <a:rPr lang="nl-NL" baseline="0" dirty="0" smtClean="0"/>
              <a:t> exercise was </a:t>
            </a:r>
            <a:r>
              <a:rPr lang="nl-NL" baseline="0" dirty="0" err="1" smtClean="0"/>
              <a:t>very</a:t>
            </a:r>
            <a:r>
              <a:rPr lang="nl-NL" baseline="0" dirty="0" smtClean="0"/>
              <a:t> well </a:t>
            </a:r>
            <a:r>
              <a:rPr lang="nl-NL" baseline="0" dirty="0" err="1" smtClean="0"/>
              <a:t>executed</a:t>
            </a:r>
            <a:r>
              <a:rPr lang="nl-NL" baseline="0" dirty="0" smtClean="0"/>
              <a:t>. </a:t>
            </a:r>
            <a:endParaRPr lang="nl-NL" dirty="0" smtClean="0"/>
          </a:p>
          <a:p>
            <a:endParaRPr lang="nl-NL" b="1" dirty="0" smtClean="0"/>
          </a:p>
          <a:p>
            <a:r>
              <a:rPr lang="nl-NL" b="1" dirty="0" smtClean="0"/>
              <a:t>Exercise</a:t>
            </a:r>
            <a:r>
              <a:rPr lang="nl-NL" b="1" baseline="0" dirty="0" smtClean="0"/>
              <a:t> </a:t>
            </a:r>
            <a:endParaRPr lang="nl-NL" b="1" dirty="0" smtClean="0"/>
          </a:p>
          <a:p>
            <a:r>
              <a:rPr lang="nl-NL" dirty="0" smtClean="0"/>
              <a:t>We </a:t>
            </a:r>
            <a:r>
              <a:rPr lang="nl-NL" dirty="0" err="1" smtClean="0"/>
              <a:t>played</a:t>
            </a:r>
            <a:r>
              <a:rPr lang="nl-NL" dirty="0" smtClean="0"/>
              <a:t> </a:t>
            </a:r>
            <a:r>
              <a:rPr lang="nl-NL" dirty="0" err="1" smtClean="0"/>
              <a:t>to</a:t>
            </a:r>
            <a:r>
              <a:rPr lang="nl-NL" dirty="0" smtClean="0"/>
              <a:t> </a:t>
            </a:r>
            <a:r>
              <a:rPr lang="nl-NL" dirty="0" err="1" smtClean="0"/>
              <a:t>days</a:t>
            </a:r>
            <a:r>
              <a:rPr lang="nl-NL" dirty="0" smtClean="0"/>
              <a:t>;</a:t>
            </a:r>
            <a:r>
              <a:rPr lang="nl-NL" baseline="0" dirty="0" smtClean="0"/>
              <a:t> </a:t>
            </a:r>
            <a:r>
              <a:rPr lang="nl-NL" baseline="0" dirty="0" err="1" smtClean="0"/>
              <a:t>the</a:t>
            </a:r>
            <a:r>
              <a:rPr lang="nl-NL" baseline="0" dirty="0" smtClean="0"/>
              <a:t> </a:t>
            </a:r>
            <a:r>
              <a:rPr lang="nl-NL" baseline="0" dirty="0" err="1" smtClean="0"/>
              <a:t>forth</a:t>
            </a:r>
            <a:r>
              <a:rPr lang="nl-NL" baseline="0" dirty="0" smtClean="0"/>
              <a:t> </a:t>
            </a:r>
            <a:r>
              <a:rPr lang="nl-NL" baseline="0" dirty="0" err="1" smtClean="0"/>
              <a:t>and</a:t>
            </a:r>
            <a:r>
              <a:rPr lang="nl-NL" baseline="0" dirty="0" smtClean="0"/>
              <a:t> </a:t>
            </a:r>
            <a:r>
              <a:rPr lang="nl-NL" baseline="0" dirty="0" err="1" smtClean="0"/>
              <a:t>fifth</a:t>
            </a:r>
            <a:r>
              <a:rPr lang="nl-NL" baseline="0" dirty="0" smtClean="0"/>
              <a:t> of </a:t>
            </a:r>
            <a:r>
              <a:rPr lang="nl-NL" baseline="0" dirty="0" err="1" smtClean="0"/>
              <a:t>octobre</a:t>
            </a:r>
            <a:r>
              <a:rPr lang="nl-NL" baseline="0" dirty="0" smtClean="0"/>
              <a:t> last </a:t>
            </a:r>
            <a:r>
              <a:rPr lang="nl-NL" baseline="0" dirty="0" err="1" smtClean="0"/>
              <a:t>year</a:t>
            </a:r>
            <a:r>
              <a:rPr lang="nl-NL" baseline="0" dirty="0" smtClean="0"/>
              <a:t>. </a:t>
            </a:r>
          </a:p>
          <a:p>
            <a:r>
              <a:rPr lang="nl-NL" baseline="0" dirty="0" smtClean="0"/>
              <a:t>The </a:t>
            </a:r>
            <a:r>
              <a:rPr lang="nl-NL" baseline="0" dirty="0" err="1" smtClean="0"/>
              <a:t>heart</a:t>
            </a:r>
            <a:r>
              <a:rPr lang="nl-NL" baseline="0" dirty="0" smtClean="0"/>
              <a:t> of </a:t>
            </a:r>
            <a:r>
              <a:rPr lang="nl-NL" baseline="0" dirty="0" err="1" smtClean="0"/>
              <a:t>the</a:t>
            </a:r>
            <a:r>
              <a:rPr lang="nl-NL" baseline="0" dirty="0" smtClean="0"/>
              <a:t> </a:t>
            </a:r>
            <a:r>
              <a:rPr lang="nl-NL" baseline="0" dirty="0" err="1" smtClean="0"/>
              <a:t>organisation</a:t>
            </a:r>
            <a:r>
              <a:rPr lang="nl-NL" baseline="0" dirty="0" smtClean="0"/>
              <a:t> was at </a:t>
            </a:r>
            <a:r>
              <a:rPr lang="nl-NL" baseline="0" dirty="0" err="1" smtClean="0"/>
              <a:t>SURFNet</a:t>
            </a:r>
            <a:r>
              <a:rPr lang="nl-NL" baseline="0" dirty="0" smtClean="0"/>
              <a:t>. We </a:t>
            </a:r>
            <a:r>
              <a:rPr lang="nl-NL" baseline="0" dirty="0" err="1" smtClean="0"/>
              <a:t>were</a:t>
            </a:r>
            <a:r>
              <a:rPr lang="nl-NL" baseline="0" dirty="0" smtClean="0"/>
              <a:t> </a:t>
            </a:r>
            <a:r>
              <a:rPr lang="nl-NL" baseline="0" dirty="0" err="1" smtClean="0"/>
              <a:t>there</a:t>
            </a:r>
            <a:r>
              <a:rPr lang="nl-NL" baseline="0" dirty="0" smtClean="0"/>
              <a:t> </a:t>
            </a:r>
            <a:r>
              <a:rPr lang="nl-NL" baseline="0" dirty="0" err="1" smtClean="0"/>
              <a:t>with</a:t>
            </a:r>
            <a:r>
              <a:rPr lang="nl-NL" baseline="0" dirty="0" smtClean="0"/>
              <a:t> 21 </a:t>
            </a:r>
            <a:r>
              <a:rPr lang="nl-NL" baseline="0" dirty="0" err="1" smtClean="0"/>
              <a:t>people</a:t>
            </a:r>
            <a:r>
              <a:rPr lang="nl-NL" baseline="0" dirty="0" smtClean="0"/>
              <a:t> </a:t>
            </a:r>
            <a:r>
              <a:rPr lang="nl-NL" baseline="0" dirty="0" err="1" smtClean="0"/>
              <a:t>who</a:t>
            </a:r>
            <a:r>
              <a:rPr lang="nl-NL" baseline="0" dirty="0" smtClean="0"/>
              <a:t> </a:t>
            </a:r>
            <a:r>
              <a:rPr lang="nl-NL" baseline="0" dirty="0" err="1" smtClean="0"/>
              <a:t>prepared</a:t>
            </a:r>
            <a:r>
              <a:rPr lang="nl-NL" baseline="0" dirty="0" smtClean="0"/>
              <a:t> </a:t>
            </a:r>
            <a:r>
              <a:rPr lang="nl-NL" baseline="0" dirty="0" err="1" smtClean="0"/>
              <a:t>and</a:t>
            </a:r>
            <a:r>
              <a:rPr lang="nl-NL" baseline="0" dirty="0" smtClean="0"/>
              <a:t> </a:t>
            </a:r>
            <a:r>
              <a:rPr lang="nl-NL" baseline="0" dirty="0" err="1" smtClean="0"/>
              <a:t>executed</a:t>
            </a:r>
            <a:r>
              <a:rPr lang="nl-NL" baseline="0" dirty="0" smtClean="0"/>
              <a:t> </a:t>
            </a:r>
            <a:r>
              <a:rPr lang="nl-NL" baseline="0" dirty="0" err="1" smtClean="0"/>
              <a:t>the</a:t>
            </a:r>
            <a:r>
              <a:rPr lang="nl-NL" baseline="0" dirty="0" smtClean="0"/>
              <a:t> exercise. </a:t>
            </a:r>
          </a:p>
          <a:p>
            <a:r>
              <a:rPr lang="nl-NL" baseline="0" dirty="0" smtClean="0"/>
              <a:t>The </a:t>
            </a:r>
            <a:r>
              <a:rPr lang="nl-NL" baseline="0" dirty="0" err="1" smtClean="0"/>
              <a:t>players</a:t>
            </a:r>
            <a:r>
              <a:rPr lang="nl-NL" baseline="0" dirty="0" smtClean="0"/>
              <a:t> </a:t>
            </a:r>
            <a:r>
              <a:rPr lang="nl-NL" baseline="0" dirty="0" err="1" smtClean="0"/>
              <a:t>played</a:t>
            </a:r>
            <a:r>
              <a:rPr lang="nl-NL" baseline="0" dirty="0" smtClean="0"/>
              <a:t> </a:t>
            </a:r>
            <a:r>
              <a:rPr lang="nl-NL" baseline="0" dirty="0" err="1" smtClean="0"/>
              <a:t>their</a:t>
            </a:r>
            <a:r>
              <a:rPr lang="nl-NL" baseline="0" dirty="0" smtClean="0"/>
              <a:t> </a:t>
            </a:r>
            <a:r>
              <a:rPr lang="nl-NL" baseline="0" dirty="0" err="1" smtClean="0"/>
              <a:t>own</a:t>
            </a:r>
            <a:r>
              <a:rPr lang="nl-NL" baseline="0" dirty="0" smtClean="0"/>
              <a:t> </a:t>
            </a:r>
            <a:r>
              <a:rPr lang="nl-NL" baseline="0" dirty="0" err="1" smtClean="0"/>
              <a:t>role</a:t>
            </a:r>
            <a:r>
              <a:rPr lang="nl-NL" baseline="0" dirty="0" smtClean="0"/>
              <a:t> in </a:t>
            </a:r>
            <a:r>
              <a:rPr lang="nl-NL" baseline="0" dirty="0" err="1" smtClean="0"/>
              <a:t>their</a:t>
            </a:r>
            <a:r>
              <a:rPr lang="nl-NL" baseline="0" dirty="0" smtClean="0"/>
              <a:t> </a:t>
            </a:r>
            <a:r>
              <a:rPr lang="nl-NL" baseline="0" dirty="0" err="1" smtClean="0"/>
              <a:t>own</a:t>
            </a:r>
            <a:r>
              <a:rPr lang="nl-NL" baseline="0" dirty="0" smtClean="0"/>
              <a:t> </a:t>
            </a:r>
            <a:r>
              <a:rPr lang="nl-NL" baseline="0" dirty="0" err="1" smtClean="0"/>
              <a:t>organisation</a:t>
            </a:r>
            <a:r>
              <a:rPr lang="nl-NL" baseline="0" dirty="0" smtClean="0"/>
              <a:t>. (</a:t>
            </a:r>
            <a:r>
              <a:rPr lang="nl-NL" baseline="0" dirty="0" err="1" smtClean="0"/>
              <a:t>about</a:t>
            </a:r>
            <a:r>
              <a:rPr lang="nl-NL" baseline="0" dirty="0" smtClean="0"/>
              <a:t> 200) </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1A07B9-C6B0-4601-82BC-9FBC743D722E}" type="slidenum">
              <a:rPr kumimoji="0" lang="nl-NL"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nl-NL"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745159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For the exercise we developed a realistic scenario involving a </a:t>
            </a:r>
            <a:r>
              <a:rPr lang="en-US" sz="1200" kern="1200" dirty="0" err="1" smtClean="0">
                <a:solidFill>
                  <a:schemeClr val="tx1"/>
                </a:solidFill>
                <a:effectLst/>
                <a:latin typeface="+mn-lt"/>
                <a:ea typeface="+mn-ea"/>
                <a:cs typeface="+mn-cs"/>
              </a:rPr>
              <a:t>hackergroup</a:t>
            </a:r>
            <a:r>
              <a:rPr lang="en-US" sz="1200" kern="1200" dirty="0" smtClean="0">
                <a:solidFill>
                  <a:schemeClr val="tx1"/>
                </a:solidFill>
                <a:effectLst/>
                <a:latin typeface="+mn-lt"/>
                <a:ea typeface="+mn-ea"/>
                <a:cs typeface="+mn-cs"/>
              </a:rPr>
              <a:t> that had</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both sympathetic ideals and a criminal purpose. To make the </a:t>
            </a:r>
          </a:p>
          <a:p>
            <a:r>
              <a:rPr lang="en-US" sz="1200" kern="1200" dirty="0" smtClean="0">
                <a:solidFill>
                  <a:schemeClr val="tx1"/>
                </a:solidFill>
                <a:effectLst/>
                <a:latin typeface="+mn-lt"/>
                <a:ea typeface="+mn-ea"/>
                <a:cs typeface="+mn-cs"/>
              </a:rPr>
              <a:t>exercise scenario realistic for</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participating </a:t>
            </a:r>
            <a:r>
              <a:rPr lang="en-US" sz="1200" kern="1200" dirty="0" err="1" smtClean="0">
                <a:solidFill>
                  <a:schemeClr val="tx1"/>
                </a:solidFill>
                <a:effectLst/>
                <a:latin typeface="+mn-lt"/>
                <a:ea typeface="+mn-ea"/>
                <a:cs typeface="+mn-cs"/>
              </a:rPr>
              <a:t>organisations</a:t>
            </a:r>
            <a:r>
              <a:rPr lang="en-US" sz="1200" kern="1200" dirty="0" smtClean="0">
                <a:solidFill>
                  <a:schemeClr val="tx1"/>
                </a:solidFill>
                <a:effectLst/>
                <a:latin typeface="+mn-lt"/>
                <a:ea typeface="+mn-ea"/>
                <a:cs typeface="+mn-cs"/>
              </a:rPr>
              <a:t> they had to develop their own “implementation” of the scenario,</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tuned to their own, specific </a:t>
            </a:r>
          </a:p>
          <a:p>
            <a:r>
              <a:rPr lang="en-US" sz="1200" kern="1200" dirty="0" smtClean="0">
                <a:solidFill>
                  <a:schemeClr val="tx1"/>
                </a:solidFill>
                <a:effectLst/>
                <a:latin typeface="+mn-lt"/>
                <a:ea typeface="+mn-ea"/>
                <a:cs typeface="+mn-cs"/>
              </a:rPr>
              <a:t>exercise goals and tuned to their own situation. </a:t>
            </a:r>
          </a:p>
          <a:p>
            <a:r>
              <a:rPr lang="en-GB" sz="1200" kern="1200" dirty="0" smtClean="0">
                <a:solidFill>
                  <a:schemeClr val="tx1"/>
                </a:solidFill>
                <a:effectLst/>
                <a:latin typeface="+mn-lt"/>
                <a:ea typeface="+mn-ea"/>
                <a:cs typeface="+mn-cs"/>
              </a:rPr>
              <a:t>Participants will be drawn into the crisis more quickly and will therefore react to the crisis realistically.</a:t>
            </a:r>
            <a:r>
              <a:rPr lang="en-US" dirty="0" smtClean="0">
                <a:effectLst/>
              </a:rPr>
              <a:t> </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As the exercise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was targeted at both technical levels and board levels we had to prepare plausible </a:t>
            </a:r>
          </a:p>
          <a:p>
            <a:r>
              <a:rPr lang="en-US" sz="1200" kern="1200" dirty="0" smtClean="0">
                <a:solidFill>
                  <a:schemeClr val="tx1"/>
                </a:solidFill>
                <a:effectLst/>
                <a:latin typeface="+mn-lt"/>
                <a:ea typeface="+mn-ea"/>
                <a:cs typeface="+mn-cs"/>
              </a:rPr>
              <a:t>Evidence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of hacked systems and leaked information. This is where the </a:t>
            </a:r>
            <a:r>
              <a:rPr lang="en-US" sz="1200" kern="1200" dirty="0" err="1" smtClean="0">
                <a:solidFill>
                  <a:schemeClr val="tx1"/>
                </a:solidFill>
                <a:effectLst/>
                <a:latin typeface="+mn-lt"/>
                <a:ea typeface="+mn-ea"/>
                <a:cs typeface="+mn-cs"/>
              </a:rPr>
              <a:t>customisation</a:t>
            </a:r>
            <a:r>
              <a:rPr lang="en-US" sz="1200" kern="1200" dirty="0" smtClean="0">
                <a:solidFill>
                  <a:schemeClr val="tx1"/>
                </a:solidFill>
                <a:effectLst/>
                <a:latin typeface="+mn-lt"/>
                <a:ea typeface="+mn-ea"/>
                <a:cs typeface="+mn-cs"/>
              </a:rPr>
              <a:t> of the exercise</a:t>
            </a:r>
          </a:p>
          <a:p>
            <a:r>
              <a:rPr lang="en-US" sz="1200" kern="1200" dirty="0" smtClean="0">
                <a:solidFill>
                  <a:schemeClr val="tx1"/>
                </a:solidFill>
                <a:effectLst/>
                <a:latin typeface="+mn-lt"/>
                <a:ea typeface="+mn-ea"/>
                <a:cs typeface="+mn-cs"/>
              </a:rPr>
              <a:t>scenario came in play.</a:t>
            </a:r>
            <a:endParaRPr lang="nl-NL" b="1"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nl-NL"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nl-NL" b="1" dirty="0" smtClean="0"/>
              <a:t>Scenario</a:t>
            </a:r>
            <a:r>
              <a:rPr lang="nl-NL" b="1" dirty="0" smtClean="0"/>
              <a:t>:</a:t>
            </a:r>
            <a:r>
              <a:rPr lang="nl-NL" dirty="0" smtClean="0"/>
              <a:t> centraal scenario en daarop gebaseerd eigen instellingsscenario</a:t>
            </a:r>
            <a:r>
              <a:rPr lang="nl-NL" baseline="0" dirty="0" smtClean="0"/>
              <a:t> met eigen specifieke instellingselementen. </a:t>
            </a:r>
            <a:r>
              <a:rPr lang="nl-NL"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nl-NL" dirty="0" smtClean="0"/>
              <a:t>(Een</a:t>
            </a:r>
            <a:r>
              <a:rPr lang="nl-NL" baseline="0" dirty="0" smtClean="0"/>
              <a:t> h</a:t>
            </a:r>
            <a:r>
              <a:rPr lang="nl-NL" dirty="0" smtClean="0"/>
              <a:t>ackerscollectief</a:t>
            </a:r>
            <a:r>
              <a:rPr lang="nl-NL" baseline="0" dirty="0" smtClean="0"/>
              <a:t> vindt dat teveel informatie om economische redenen niet openbaar gemaakt wordt. Per instelling is bepaald welke informatie relevant is om zo het scenario </a:t>
            </a:r>
            <a:r>
              <a:rPr lang="nl-NL" baseline="0" dirty="0" err="1" smtClean="0"/>
              <a:t>instellingsspecifiek</a:t>
            </a:r>
            <a:r>
              <a:rPr lang="nl-NL" baseline="0" dirty="0" smtClean="0"/>
              <a:t> te maken. Ook werd gaandeweg een crimineel component zoals cijfermanipulatie geïntroduceerd.) </a:t>
            </a:r>
            <a:endParaRPr lang="en-US" dirty="0" smtClean="0"/>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Door </a:t>
            </a:r>
            <a:r>
              <a:rPr lang="en-US" sz="1200" kern="1200" dirty="0" err="1" smtClean="0">
                <a:solidFill>
                  <a:schemeClr val="tx1"/>
                </a:solidFill>
                <a:effectLst/>
                <a:latin typeface="+mn-lt"/>
                <a:ea typeface="+mn-ea"/>
                <a:cs typeface="+mn-cs"/>
              </a:rPr>
              <a:t>zowel</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techniek</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als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ethiek</a:t>
            </a:r>
            <a:r>
              <a:rPr lang="en-US" sz="1200" kern="1200" dirty="0" smtClean="0">
                <a:solidFill>
                  <a:schemeClr val="tx1"/>
                </a:solidFill>
                <a:effectLst/>
                <a:latin typeface="+mn-lt"/>
                <a:ea typeface="+mn-ea"/>
                <a:cs typeface="+mn-cs"/>
              </a:rPr>
              <a:t> in </a:t>
            </a:r>
            <a:r>
              <a:rPr lang="en-US" sz="1200" kern="1200" dirty="0" err="1" smtClean="0">
                <a:solidFill>
                  <a:schemeClr val="tx1"/>
                </a:solidFill>
                <a:effectLst/>
                <a:latin typeface="+mn-lt"/>
                <a:ea typeface="+mn-ea"/>
                <a:cs typeface="+mn-cs"/>
              </a:rPr>
              <a:t>te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zetten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zijn</a:t>
            </a:r>
            <a:r>
              <a:rPr lang="en-US" sz="1200" kern="1200" dirty="0" smtClean="0">
                <a:solidFill>
                  <a:schemeClr val="tx1"/>
                </a:solidFill>
                <a:effectLst/>
                <a:latin typeface="+mn-lt"/>
                <a:ea typeface="+mn-ea"/>
                <a:cs typeface="+mn-cs"/>
              </a:rPr>
              <a:t> we </a:t>
            </a:r>
            <a:r>
              <a:rPr lang="en-US" sz="1200" kern="1200" dirty="0" err="1" smtClean="0">
                <a:solidFill>
                  <a:schemeClr val="tx1"/>
                </a:solidFill>
                <a:effectLst/>
                <a:latin typeface="+mn-lt"/>
                <a:ea typeface="+mn-ea"/>
                <a:cs typeface="+mn-cs"/>
              </a:rPr>
              <a:t>erin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geslaagd</a:t>
            </a:r>
            <a:r>
              <a:rPr lang="en-US" sz="1200" kern="1200" dirty="0" smtClean="0">
                <a:solidFill>
                  <a:schemeClr val="tx1"/>
                </a:solidFill>
                <a:effectLst/>
                <a:latin typeface="+mn-lt"/>
                <a:ea typeface="+mn-ea"/>
                <a:cs typeface="+mn-cs"/>
              </a:rPr>
              <a:t> om </a:t>
            </a:r>
            <a:r>
              <a:rPr lang="en-US" sz="1200" kern="1200" dirty="0" err="1" smtClean="0">
                <a:solidFill>
                  <a:schemeClr val="tx1"/>
                </a:solidFill>
                <a:effectLst/>
                <a:latin typeface="+mn-lt"/>
                <a:ea typeface="+mn-ea"/>
                <a:cs typeface="+mn-cs"/>
              </a:rPr>
              <a:t>samenwerking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tussen</a:t>
            </a:r>
            <a:r>
              <a:rPr lang="en-US" sz="1200" kern="1200" dirty="0" smtClean="0">
                <a:solidFill>
                  <a:schemeClr val="tx1"/>
                </a:solidFill>
                <a:effectLst/>
                <a:latin typeface="+mn-lt"/>
                <a:ea typeface="+mn-ea"/>
                <a:cs typeface="+mn-cs"/>
              </a:rPr>
              <a:t> de </a:t>
            </a:r>
            <a:r>
              <a:rPr lang="en-US" sz="1200" kern="1200" dirty="0" err="1" smtClean="0">
                <a:solidFill>
                  <a:schemeClr val="tx1"/>
                </a:solidFill>
                <a:effectLst/>
                <a:latin typeface="+mn-lt"/>
                <a:ea typeface="+mn-ea"/>
                <a:cs typeface="+mn-cs"/>
              </a:rPr>
              <a:t>verschillende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lagen</a:t>
            </a:r>
            <a:r>
              <a:rPr lang="en-US" sz="1200" kern="1200" dirty="0" smtClean="0">
                <a:solidFill>
                  <a:schemeClr val="tx1"/>
                </a:solidFill>
                <a:effectLst/>
                <a:latin typeface="+mn-lt"/>
                <a:ea typeface="+mn-ea"/>
                <a:cs typeface="+mn-cs"/>
              </a:rPr>
              <a:t> op gang </a:t>
            </a:r>
            <a:r>
              <a:rPr lang="en-US" sz="1200" kern="1200" dirty="0" err="1" smtClean="0">
                <a:solidFill>
                  <a:schemeClr val="tx1"/>
                </a:solidFill>
                <a:effectLst/>
                <a:latin typeface="+mn-lt"/>
                <a:ea typeface="+mn-ea"/>
                <a:cs typeface="+mn-cs"/>
              </a:rPr>
              <a:t>te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brengen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en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niet</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een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probleem</a:t>
            </a:r>
            <a:r>
              <a:rPr lang="en-US" sz="1200" kern="1200" dirty="0" smtClean="0">
                <a:solidFill>
                  <a:schemeClr val="tx1"/>
                </a:solidFill>
                <a:effectLst/>
                <a:latin typeface="+mn-lt"/>
                <a:ea typeface="+mn-ea"/>
                <a:cs typeface="+mn-cs"/>
              </a:rPr>
              <a:t> met </a:t>
            </a:r>
            <a:r>
              <a:rPr lang="en-US" sz="1200" kern="1200" dirty="0" err="1" smtClean="0">
                <a:solidFill>
                  <a:schemeClr val="tx1"/>
                </a:solidFill>
                <a:effectLst/>
                <a:latin typeface="+mn-lt"/>
                <a:ea typeface="+mn-ea"/>
                <a:cs typeface="+mn-cs"/>
              </a:rPr>
              <a:t>een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simpele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doorverwijzing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af</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doen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Er</a:t>
            </a:r>
            <a:r>
              <a:rPr lang="en-US" sz="1200" kern="1200" dirty="0" smtClean="0">
                <a:solidFill>
                  <a:schemeClr val="tx1"/>
                </a:solidFill>
                <a:effectLst/>
                <a:latin typeface="+mn-lt"/>
                <a:ea typeface="+mn-ea"/>
                <a:cs typeface="+mn-cs"/>
              </a:rPr>
              <a:t> was </a:t>
            </a:r>
            <a:r>
              <a:rPr lang="en-US" sz="1200" kern="1200" dirty="0" err="1" smtClean="0">
                <a:solidFill>
                  <a:schemeClr val="tx1"/>
                </a:solidFill>
                <a:effectLst/>
                <a:latin typeface="+mn-lt"/>
                <a:ea typeface="+mn-ea"/>
                <a:cs typeface="+mn-cs"/>
              </a:rPr>
              <a:t>overleg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en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afstemming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voor</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nodig</a:t>
            </a:r>
            <a:r>
              <a:rPr lang="en-US" sz="1200" kern="1200" dirty="0" smtClean="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1A07B9-C6B0-4601-82BC-9FBC743D722E}" type="slidenum">
              <a:rPr kumimoji="0" lang="nl-NL"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nl-NL"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585394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baseline="0" dirty="0" err="1" smtClean="0"/>
              <a:t>Prepared</a:t>
            </a:r>
            <a:r>
              <a:rPr lang="nl-NL" baseline="0" dirty="0" smtClean="0"/>
              <a:t> </a:t>
            </a:r>
            <a:r>
              <a:rPr lang="nl-NL" baseline="0" dirty="0" err="1" smtClean="0"/>
              <a:t>and</a:t>
            </a:r>
            <a:r>
              <a:rPr lang="nl-NL" baseline="0" dirty="0" smtClean="0"/>
              <a:t> </a:t>
            </a:r>
            <a:r>
              <a:rPr lang="nl-NL" baseline="0" dirty="0" err="1" smtClean="0"/>
              <a:t>messages</a:t>
            </a:r>
            <a:r>
              <a:rPr lang="nl-NL" baseline="0" dirty="0" smtClean="0"/>
              <a:t> sent </a:t>
            </a:r>
            <a:r>
              <a:rPr lang="nl-NL" baseline="0" dirty="0" err="1" smtClean="0"/>
              <a:t>during</a:t>
            </a:r>
            <a:r>
              <a:rPr lang="nl-NL" baseline="0" dirty="0" smtClean="0"/>
              <a:t> </a:t>
            </a:r>
            <a:r>
              <a:rPr lang="nl-NL" baseline="0" dirty="0" err="1" smtClean="0"/>
              <a:t>the</a:t>
            </a:r>
            <a:r>
              <a:rPr lang="nl-NL" baseline="0" dirty="0" smtClean="0"/>
              <a:t> exercise 530 </a:t>
            </a:r>
            <a:r>
              <a:rPr lang="nl-NL" baseline="0" dirty="0" smtClean="0"/>
              <a:t>tweets, </a:t>
            </a:r>
            <a:r>
              <a:rPr lang="nl-NL" baseline="0" dirty="0" err="1" smtClean="0"/>
              <a:t>and</a:t>
            </a:r>
            <a:r>
              <a:rPr lang="nl-NL" baseline="0" dirty="0" smtClean="0"/>
              <a:t> sent a </a:t>
            </a:r>
            <a:r>
              <a:rPr lang="nl-NL" baseline="0" dirty="0" err="1" smtClean="0"/>
              <a:t>total</a:t>
            </a:r>
            <a:r>
              <a:rPr lang="nl-NL" baseline="0" dirty="0" smtClean="0"/>
              <a:t> of 650, </a:t>
            </a:r>
          </a:p>
          <a:p>
            <a:r>
              <a:rPr lang="nl-NL" baseline="0" dirty="0" err="1" smtClean="0"/>
              <a:t>and</a:t>
            </a:r>
            <a:r>
              <a:rPr lang="nl-NL" baseline="0" dirty="0" smtClean="0"/>
              <a:t> </a:t>
            </a:r>
            <a:r>
              <a:rPr lang="nl-NL" baseline="0" dirty="0" err="1" smtClean="0"/>
              <a:t>together</a:t>
            </a:r>
            <a:r>
              <a:rPr lang="nl-NL" baseline="0" dirty="0" smtClean="0"/>
              <a:t> </a:t>
            </a:r>
            <a:r>
              <a:rPr lang="nl-NL" baseline="0" dirty="0" err="1" smtClean="0"/>
              <a:t>with</a:t>
            </a:r>
            <a:r>
              <a:rPr lang="nl-NL" baseline="0" dirty="0" smtClean="0"/>
              <a:t> </a:t>
            </a:r>
            <a:r>
              <a:rPr lang="nl-NL" baseline="0" dirty="0" err="1" smtClean="0"/>
              <a:t>the</a:t>
            </a:r>
            <a:r>
              <a:rPr lang="nl-NL" baseline="0" dirty="0" smtClean="0"/>
              <a:t> team we </a:t>
            </a:r>
            <a:r>
              <a:rPr lang="nl-NL" baseline="0" dirty="0" err="1" smtClean="0"/>
              <a:t>prepared</a:t>
            </a:r>
            <a:r>
              <a:rPr lang="nl-NL" baseline="0" dirty="0" smtClean="0"/>
              <a:t> 11 </a:t>
            </a:r>
            <a:r>
              <a:rPr lang="nl-NL" baseline="0" dirty="0" err="1" smtClean="0"/>
              <a:t>news</a:t>
            </a:r>
            <a:r>
              <a:rPr lang="nl-NL" baseline="0" dirty="0" smtClean="0"/>
              <a:t> </a:t>
            </a:r>
            <a:r>
              <a:rPr lang="nl-NL" baseline="0" dirty="0" err="1" smtClean="0"/>
              <a:t>articles</a:t>
            </a:r>
            <a:r>
              <a:rPr lang="nl-NL" baseline="0" dirty="0" smtClean="0"/>
              <a:t>. </a:t>
            </a:r>
          </a:p>
          <a:p>
            <a:r>
              <a:rPr lang="nl-NL" baseline="0" dirty="0" err="1" smtClean="0"/>
              <a:t>During</a:t>
            </a:r>
            <a:r>
              <a:rPr lang="nl-NL" baseline="0" dirty="0" smtClean="0"/>
              <a:t> </a:t>
            </a:r>
            <a:r>
              <a:rPr lang="nl-NL" baseline="0" dirty="0" err="1" smtClean="0"/>
              <a:t>the</a:t>
            </a:r>
            <a:r>
              <a:rPr lang="nl-NL" baseline="0" dirty="0" smtClean="0"/>
              <a:t> </a:t>
            </a:r>
            <a:r>
              <a:rPr lang="nl-NL" baseline="0" dirty="0" err="1" smtClean="0"/>
              <a:t>exercises</a:t>
            </a:r>
            <a:r>
              <a:rPr lang="nl-NL" baseline="0" dirty="0" smtClean="0"/>
              <a:t> </a:t>
            </a:r>
            <a:r>
              <a:rPr lang="nl-NL" baseline="0" dirty="0" err="1" smtClean="0"/>
              <a:t>they</a:t>
            </a:r>
            <a:r>
              <a:rPr lang="nl-NL" baseline="0" dirty="0" smtClean="0"/>
              <a:t> sent 40 facebook </a:t>
            </a:r>
            <a:r>
              <a:rPr lang="nl-NL" baseline="0" dirty="0" err="1" smtClean="0"/>
              <a:t>messages</a:t>
            </a:r>
            <a:r>
              <a:rPr lang="nl-NL" baseline="0" dirty="0" smtClean="0"/>
              <a:t> </a:t>
            </a:r>
            <a:endParaRPr lang="nl-NL" baseline="0" dirty="0" smtClean="0"/>
          </a:p>
          <a:p>
            <a:r>
              <a:rPr lang="nl-NL" baseline="0" dirty="0" smtClean="0"/>
              <a:t>1600 </a:t>
            </a:r>
            <a:r>
              <a:rPr lang="nl-NL" baseline="0" dirty="0" err="1" smtClean="0"/>
              <a:t>emails</a:t>
            </a:r>
            <a:r>
              <a:rPr lang="nl-NL" baseline="0" dirty="0" smtClean="0"/>
              <a:t> (</a:t>
            </a:r>
            <a:r>
              <a:rPr lang="nl-NL" baseline="0" dirty="0" err="1" smtClean="0"/>
              <a:t>monitored</a:t>
            </a:r>
            <a:r>
              <a:rPr lang="nl-NL" baseline="0" dirty="0" smtClean="0"/>
              <a:t>) </a:t>
            </a:r>
            <a:endParaRPr lang="nl-NL" baseline="0" dirty="0" smtClean="0"/>
          </a:p>
          <a:p>
            <a:r>
              <a:rPr lang="nl-NL" baseline="0" dirty="0" err="1" smtClean="0"/>
              <a:t>Interventions</a:t>
            </a:r>
            <a:r>
              <a:rPr lang="nl-NL" baseline="0" dirty="0" smtClean="0"/>
              <a:t> </a:t>
            </a:r>
            <a:r>
              <a:rPr lang="nl-NL" baseline="0" dirty="0" err="1" smtClean="0"/>
              <a:t>from</a:t>
            </a:r>
            <a:r>
              <a:rPr lang="nl-NL" baseline="0" dirty="0" smtClean="0"/>
              <a:t> </a:t>
            </a:r>
            <a:r>
              <a:rPr lang="nl-NL" baseline="0" dirty="0" err="1" smtClean="0"/>
              <a:t>simulated</a:t>
            </a:r>
            <a:r>
              <a:rPr lang="nl-NL" baseline="0" dirty="0" smtClean="0"/>
              <a:t> </a:t>
            </a:r>
            <a:r>
              <a:rPr lang="nl-NL" baseline="0" dirty="0" err="1" smtClean="0"/>
              <a:t>journalists</a:t>
            </a:r>
            <a:r>
              <a:rPr lang="nl-NL" baseline="0" dirty="0" smtClean="0"/>
              <a:t> of NRC, trouw, </a:t>
            </a:r>
            <a:r>
              <a:rPr lang="nl-NL" baseline="0" dirty="0" err="1" smtClean="0"/>
              <a:t>Nu.nl</a:t>
            </a:r>
            <a:r>
              <a:rPr lang="nl-NL" baseline="0" dirty="0" smtClean="0"/>
              <a:t>, </a:t>
            </a:r>
            <a:r>
              <a:rPr lang="nl-NL" baseline="0" dirty="0" err="1" smtClean="0"/>
              <a:t>and</a:t>
            </a:r>
            <a:r>
              <a:rPr lang="nl-NL" baseline="0" dirty="0" smtClean="0"/>
              <a:t> </a:t>
            </a:r>
            <a:r>
              <a:rPr lang="nl-NL" baseline="0" dirty="0" err="1" smtClean="0"/>
              <a:t>other</a:t>
            </a:r>
            <a:r>
              <a:rPr lang="nl-NL" baseline="0" dirty="0" smtClean="0"/>
              <a:t> </a:t>
            </a:r>
            <a:r>
              <a:rPr lang="nl-NL" baseline="0" dirty="0" err="1" smtClean="0"/>
              <a:t>external</a:t>
            </a:r>
            <a:r>
              <a:rPr lang="nl-NL" baseline="0" dirty="0" smtClean="0"/>
              <a:t> </a:t>
            </a:r>
            <a:r>
              <a:rPr lang="nl-NL" baseline="0" dirty="0" err="1" smtClean="0"/>
              <a:t>parties</a:t>
            </a:r>
            <a:r>
              <a:rPr lang="nl-NL" baseline="0" dirty="0" smtClean="0"/>
              <a:t> as we </a:t>
            </a:r>
            <a:r>
              <a:rPr lang="nl-NL" baseline="0" dirty="0" err="1" smtClean="0"/>
              <a:t>saw</a:t>
            </a:r>
            <a:r>
              <a:rPr lang="nl-NL" baseline="0" dirty="0" smtClean="0"/>
              <a:t>. Like </a:t>
            </a:r>
            <a:r>
              <a:rPr lang="nl-NL" baseline="0" dirty="0" err="1" smtClean="0"/>
              <a:t>mayors</a:t>
            </a:r>
            <a:r>
              <a:rPr lang="nl-NL" baseline="0" dirty="0" smtClean="0"/>
              <a:t> etc. </a:t>
            </a:r>
            <a:endParaRPr lang="nl-NL" dirty="0" smtClean="0"/>
          </a:p>
          <a:p>
            <a:endParaRPr lang="nl-NL" dirty="0" smtClean="0"/>
          </a:p>
          <a:p>
            <a:endParaRPr lang="en-US" dirty="0" smtClean="0"/>
          </a:p>
          <a:p>
            <a:r>
              <a:rPr lang="en-US" b="1" dirty="0" smtClean="0"/>
              <a:t>I</a:t>
            </a:r>
            <a:endParaRPr lang="nl-NL" sz="1200" b="1" kern="1200" dirty="0" smtClean="0">
              <a:solidFill>
                <a:schemeClr val="tx1"/>
              </a:solidFill>
              <a:effectLst/>
              <a:latin typeface="+mn-lt"/>
              <a:ea typeface="+mn-ea"/>
              <a:cs typeface="+mn-cs"/>
            </a:endParaRPr>
          </a:p>
          <a:p>
            <a:endParaRPr lang="en-US" b="1" dirty="0"/>
          </a:p>
        </p:txBody>
      </p:sp>
      <p:sp>
        <p:nvSpPr>
          <p:cNvPr id="4" name="Slide Number Placeholder 3"/>
          <p:cNvSpPr>
            <a:spLocks noGrp="1"/>
          </p:cNvSpPr>
          <p:nvPr>
            <p:ph type="sldNum" sz="quarter" idx="10"/>
          </p:nvPr>
        </p:nvSpPr>
        <p:spPr/>
        <p:txBody>
          <a:bodyPr/>
          <a:lstStyle/>
          <a:p>
            <a:fld id="{941A07B9-C6B0-4601-82BC-9FBC743D722E}" type="slidenum">
              <a:rPr lang="nl-NL" smtClean="0"/>
              <a:pPr/>
              <a:t>6</a:t>
            </a:fld>
            <a:endParaRPr lang="nl-NL"/>
          </a:p>
        </p:txBody>
      </p:sp>
    </p:spTree>
    <p:extLst>
      <p:ext uri="{BB962C8B-B14F-4D97-AF65-F5344CB8AC3E}">
        <p14:creationId xmlns:p14="http://schemas.microsoft.com/office/powerpoint/2010/main" val="13658005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smtClean="0"/>
          </a:p>
          <a:p>
            <a:r>
              <a:rPr lang="nl-NL" b="1" dirty="0" smtClean="0"/>
              <a:t>Evaluation</a:t>
            </a:r>
          </a:p>
          <a:p>
            <a:r>
              <a:rPr lang="nl-NL" dirty="0" smtClean="0"/>
              <a:t>The </a:t>
            </a:r>
            <a:r>
              <a:rPr lang="nl-NL" dirty="0" err="1" smtClean="0"/>
              <a:t>evaluation</a:t>
            </a:r>
            <a:r>
              <a:rPr lang="nl-NL" baseline="0" dirty="0" smtClean="0"/>
              <a:t> was well </a:t>
            </a:r>
            <a:r>
              <a:rPr lang="nl-NL" baseline="0" dirty="0" err="1" smtClean="0"/>
              <a:t>rated</a:t>
            </a:r>
            <a:r>
              <a:rPr lang="nl-NL" dirty="0" smtClean="0"/>
              <a:t>, </a:t>
            </a:r>
            <a:r>
              <a:rPr lang="nl-NL" dirty="0" err="1" smtClean="0"/>
              <a:t>from</a:t>
            </a:r>
            <a:r>
              <a:rPr lang="nl-NL" dirty="0" smtClean="0"/>
              <a:t> </a:t>
            </a:r>
            <a:r>
              <a:rPr lang="nl-NL" dirty="0" err="1" smtClean="0"/>
              <a:t>all</a:t>
            </a:r>
            <a:r>
              <a:rPr lang="nl-NL" dirty="0" smtClean="0"/>
              <a:t> </a:t>
            </a:r>
            <a:r>
              <a:rPr lang="nl-NL" dirty="0" err="1" smtClean="0"/>
              <a:t>the</a:t>
            </a:r>
            <a:r>
              <a:rPr lang="nl-NL" baseline="0" dirty="0" smtClean="0"/>
              <a:t> 94 </a:t>
            </a:r>
            <a:r>
              <a:rPr lang="nl-NL" baseline="0" dirty="0" err="1" smtClean="0"/>
              <a:t>respondents</a:t>
            </a:r>
            <a:r>
              <a:rPr lang="nl-NL" baseline="0" dirty="0" smtClean="0"/>
              <a:t> </a:t>
            </a:r>
            <a:r>
              <a:rPr lang="nl-NL" baseline="0" dirty="0" err="1" smtClean="0"/>
              <a:t>the</a:t>
            </a:r>
            <a:r>
              <a:rPr lang="nl-NL" baseline="0" dirty="0" smtClean="0"/>
              <a:t> exercise was </a:t>
            </a:r>
            <a:r>
              <a:rPr lang="nl-NL" baseline="0" dirty="0" err="1" smtClean="0"/>
              <a:t>rated</a:t>
            </a:r>
            <a:r>
              <a:rPr lang="nl-NL" baseline="0" dirty="0" smtClean="0"/>
              <a:t> </a:t>
            </a:r>
            <a:r>
              <a:rPr lang="nl-NL" baseline="0" dirty="0" err="1" smtClean="0"/>
              <a:t>with</a:t>
            </a:r>
            <a:r>
              <a:rPr lang="nl-NL" baseline="0" dirty="0" smtClean="0"/>
              <a:t> a 4,06 (on </a:t>
            </a:r>
            <a:r>
              <a:rPr lang="nl-NL" baseline="0" dirty="0" err="1" smtClean="0"/>
              <a:t>the</a:t>
            </a:r>
            <a:r>
              <a:rPr lang="nl-NL" baseline="0" dirty="0" smtClean="0"/>
              <a:t> </a:t>
            </a:r>
            <a:r>
              <a:rPr lang="nl-NL" baseline="0" dirty="0" err="1" smtClean="0"/>
              <a:t>scale</a:t>
            </a:r>
            <a:r>
              <a:rPr lang="nl-NL" baseline="0" dirty="0" smtClean="0"/>
              <a:t> </a:t>
            </a:r>
            <a:r>
              <a:rPr lang="nl-NL" baseline="0" dirty="0" err="1" smtClean="0"/>
              <a:t>from</a:t>
            </a:r>
            <a:r>
              <a:rPr lang="nl-NL" baseline="0" dirty="0" smtClean="0"/>
              <a:t> 1 </a:t>
            </a:r>
            <a:r>
              <a:rPr lang="nl-NL" baseline="0" dirty="0" err="1" smtClean="0"/>
              <a:t>to</a:t>
            </a:r>
            <a:r>
              <a:rPr lang="nl-NL" baseline="0" dirty="0" smtClean="0"/>
              <a:t> 5)</a:t>
            </a:r>
          </a:p>
          <a:p>
            <a:r>
              <a:rPr lang="nl-NL" baseline="0" dirty="0" smtClean="0"/>
              <a:t>En 3,71 </a:t>
            </a:r>
            <a:r>
              <a:rPr lang="nl-NL" baseline="0" dirty="0" err="1" smtClean="0"/>
              <a:t>avarage</a:t>
            </a:r>
            <a:r>
              <a:rPr lang="nl-NL" baseline="0" dirty="0" smtClean="0"/>
              <a:t> on </a:t>
            </a:r>
            <a:r>
              <a:rPr lang="nl-NL" baseline="0" dirty="0" err="1" smtClean="0"/>
              <a:t>achieving</a:t>
            </a:r>
            <a:r>
              <a:rPr lang="nl-NL" baseline="0" dirty="0" smtClean="0"/>
              <a:t> exercise goals </a:t>
            </a:r>
          </a:p>
          <a:p>
            <a:r>
              <a:rPr lang="en-GB" sz="1200" kern="1200" dirty="0" smtClean="0">
                <a:solidFill>
                  <a:schemeClr val="tx1"/>
                </a:solidFill>
                <a:effectLst/>
                <a:latin typeface="+mn-lt"/>
                <a:ea typeface="+mn-ea"/>
                <a:cs typeface="+mn-cs"/>
              </a:rPr>
              <a:t>The scenario contained sufficient strategic and technical challenges, and the level of the scenario reflected the exercise goals</a:t>
            </a:r>
            <a:r>
              <a:rPr lang="en-US" dirty="0" smtClean="0">
                <a:effectLst/>
              </a:rPr>
              <a:t> </a:t>
            </a:r>
          </a:p>
          <a:p>
            <a:endParaRPr lang="nl-NL" baseline="0" dirty="0" smtClean="0"/>
          </a:p>
          <a:p>
            <a:r>
              <a:rPr lang="nl-NL" baseline="0" dirty="0" smtClean="0"/>
              <a:t>. </a:t>
            </a:r>
            <a:r>
              <a:rPr lang="nl-NL" baseline="0" dirty="0" smtClean="0"/>
              <a:t>De enkele lage scores die vielen zijn vooral gebaseerd op de hoge werkdruk en de vooraf gemanagede verwachtingen. </a:t>
            </a:r>
            <a:endParaRPr lang="nl-NL" dirty="0" smtClean="0"/>
          </a:p>
          <a:p>
            <a:pPr lvl="1"/>
            <a:endParaRPr lang="nl-NL" sz="1800" dirty="0" smtClean="0"/>
          </a:p>
          <a:p>
            <a:pPr lvl="1"/>
            <a:endParaRPr lang="nl-NL" sz="18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1A07B9-C6B0-4601-82BC-9FBC743D722E}" type="slidenum">
              <a:rPr kumimoji="0" lang="nl-NL"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nl-NL"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83596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b="1" dirty="0" smtClean="0"/>
              <a:t>Scenario:</a:t>
            </a:r>
            <a:r>
              <a:rPr lang="nl-NL" dirty="0" smtClean="0"/>
              <a:t> centraal scenario en daarop gebaseerd eigen instellingsscenario</a:t>
            </a:r>
            <a:r>
              <a:rPr lang="nl-NL" baseline="0" dirty="0" smtClean="0"/>
              <a:t> met eigen specifieke instellingselementen. </a:t>
            </a:r>
            <a:r>
              <a:rPr lang="nl-NL"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nl-NL" dirty="0" smtClean="0"/>
              <a:t>(Een</a:t>
            </a:r>
            <a:r>
              <a:rPr lang="nl-NL" baseline="0" dirty="0" smtClean="0"/>
              <a:t> h</a:t>
            </a:r>
            <a:r>
              <a:rPr lang="nl-NL" dirty="0" smtClean="0"/>
              <a:t>ackerscollectief</a:t>
            </a:r>
            <a:r>
              <a:rPr lang="nl-NL" baseline="0" dirty="0" smtClean="0"/>
              <a:t> vindt dat teveel informatie om economische redenen niet openbaar gemaakt wordt. Per instelling is bepaald welke informatie relevant is om zo het scenario </a:t>
            </a:r>
            <a:r>
              <a:rPr lang="nl-NL" baseline="0" dirty="0" err="1" smtClean="0"/>
              <a:t>instellingsspecifiek</a:t>
            </a:r>
            <a:r>
              <a:rPr lang="nl-NL" baseline="0" dirty="0" smtClean="0"/>
              <a:t> te maken. Ook werd gaandeweg een crimineel component zoals cijfermanipulatie geïntroduceerd.) </a:t>
            </a:r>
            <a:endParaRPr lang="en-US" dirty="0" smtClean="0"/>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Door </a:t>
            </a:r>
            <a:r>
              <a:rPr lang="en-US" sz="1200" kern="1200" dirty="0" err="1" smtClean="0">
                <a:solidFill>
                  <a:schemeClr val="tx1"/>
                </a:solidFill>
                <a:effectLst/>
                <a:latin typeface="+mn-lt"/>
                <a:ea typeface="+mn-ea"/>
                <a:cs typeface="+mn-cs"/>
              </a:rPr>
              <a:t>zowel</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techniek</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als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ethiek</a:t>
            </a:r>
            <a:r>
              <a:rPr lang="en-US" sz="1200" kern="1200" dirty="0" smtClean="0">
                <a:solidFill>
                  <a:schemeClr val="tx1"/>
                </a:solidFill>
                <a:effectLst/>
                <a:latin typeface="+mn-lt"/>
                <a:ea typeface="+mn-ea"/>
                <a:cs typeface="+mn-cs"/>
              </a:rPr>
              <a:t> in </a:t>
            </a:r>
            <a:r>
              <a:rPr lang="en-US" sz="1200" kern="1200" dirty="0" err="1" smtClean="0">
                <a:solidFill>
                  <a:schemeClr val="tx1"/>
                </a:solidFill>
                <a:effectLst/>
                <a:latin typeface="+mn-lt"/>
                <a:ea typeface="+mn-ea"/>
                <a:cs typeface="+mn-cs"/>
              </a:rPr>
              <a:t>te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zetten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zijn</a:t>
            </a:r>
            <a:r>
              <a:rPr lang="en-US" sz="1200" kern="1200" dirty="0" smtClean="0">
                <a:solidFill>
                  <a:schemeClr val="tx1"/>
                </a:solidFill>
                <a:effectLst/>
                <a:latin typeface="+mn-lt"/>
                <a:ea typeface="+mn-ea"/>
                <a:cs typeface="+mn-cs"/>
              </a:rPr>
              <a:t> we </a:t>
            </a:r>
            <a:r>
              <a:rPr lang="en-US" sz="1200" kern="1200" dirty="0" err="1" smtClean="0">
                <a:solidFill>
                  <a:schemeClr val="tx1"/>
                </a:solidFill>
                <a:effectLst/>
                <a:latin typeface="+mn-lt"/>
                <a:ea typeface="+mn-ea"/>
                <a:cs typeface="+mn-cs"/>
              </a:rPr>
              <a:t>erin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geslaagd</a:t>
            </a:r>
            <a:r>
              <a:rPr lang="en-US" sz="1200" kern="1200" dirty="0" smtClean="0">
                <a:solidFill>
                  <a:schemeClr val="tx1"/>
                </a:solidFill>
                <a:effectLst/>
                <a:latin typeface="+mn-lt"/>
                <a:ea typeface="+mn-ea"/>
                <a:cs typeface="+mn-cs"/>
              </a:rPr>
              <a:t> om </a:t>
            </a:r>
            <a:r>
              <a:rPr lang="en-US" sz="1200" kern="1200" dirty="0" err="1" smtClean="0">
                <a:solidFill>
                  <a:schemeClr val="tx1"/>
                </a:solidFill>
                <a:effectLst/>
                <a:latin typeface="+mn-lt"/>
                <a:ea typeface="+mn-ea"/>
                <a:cs typeface="+mn-cs"/>
              </a:rPr>
              <a:t>samenwerking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tussen</a:t>
            </a:r>
            <a:r>
              <a:rPr lang="en-US" sz="1200" kern="1200" dirty="0" smtClean="0">
                <a:solidFill>
                  <a:schemeClr val="tx1"/>
                </a:solidFill>
                <a:effectLst/>
                <a:latin typeface="+mn-lt"/>
                <a:ea typeface="+mn-ea"/>
                <a:cs typeface="+mn-cs"/>
              </a:rPr>
              <a:t> de </a:t>
            </a:r>
            <a:r>
              <a:rPr lang="en-US" sz="1200" kern="1200" dirty="0" err="1" smtClean="0">
                <a:solidFill>
                  <a:schemeClr val="tx1"/>
                </a:solidFill>
                <a:effectLst/>
                <a:latin typeface="+mn-lt"/>
                <a:ea typeface="+mn-ea"/>
                <a:cs typeface="+mn-cs"/>
              </a:rPr>
              <a:t>verschillende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lagen</a:t>
            </a:r>
            <a:r>
              <a:rPr lang="en-US" sz="1200" kern="1200" dirty="0" smtClean="0">
                <a:solidFill>
                  <a:schemeClr val="tx1"/>
                </a:solidFill>
                <a:effectLst/>
                <a:latin typeface="+mn-lt"/>
                <a:ea typeface="+mn-ea"/>
                <a:cs typeface="+mn-cs"/>
              </a:rPr>
              <a:t> op gang </a:t>
            </a:r>
            <a:r>
              <a:rPr lang="en-US" sz="1200" kern="1200" dirty="0" err="1" smtClean="0">
                <a:solidFill>
                  <a:schemeClr val="tx1"/>
                </a:solidFill>
                <a:effectLst/>
                <a:latin typeface="+mn-lt"/>
                <a:ea typeface="+mn-ea"/>
                <a:cs typeface="+mn-cs"/>
              </a:rPr>
              <a:t>te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brengen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en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niet</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een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probleem</a:t>
            </a:r>
            <a:r>
              <a:rPr lang="en-US" sz="1200" kern="1200" dirty="0" smtClean="0">
                <a:solidFill>
                  <a:schemeClr val="tx1"/>
                </a:solidFill>
                <a:effectLst/>
                <a:latin typeface="+mn-lt"/>
                <a:ea typeface="+mn-ea"/>
                <a:cs typeface="+mn-cs"/>
              </a:rPr>
              <a:t> met </a:t>
            </a:r>
            <a:r>
              <a:rPr lang="en-US" sz="1200" kern="1200" dirty="0" err="1" smtClean="0">
                <a:solidFill>
                  <a:schemeClr val="tx1"/>
                </a:solidFill>
                <a:effectLst/>
                <a:latin typeface="+mn-lt"/>
                <a:ea typeface="+mn-ea"/>
                <a:cs typeface="+mn-cs"/>
              </a:rPr>
              <a:t>een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simpele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doorverwijzing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af</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doen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Er</a:t>
            </a:r>
            <a:r>
              <a:rPr lang="en-US" sz="1200" kern="1200" dirty="0" smtClean="0">
                <a:solidFill>
                  <a:schemeClr val="tx1"/>
                </a:solidFill>
                <a:effectLst/>
                <a:latin typeface="+mn-lt"/>
                <a:ea typeface="+mn-ea"/>
                <a:cs typeface="+mn-cs"/>
              </a:rPr>
              <a:t> was </a:t>
            </a:r>
            <a:r>
              <a:rPr lang="en-US" sz="1200" kern="1200" dirty="0" err="1" smtClean="0">
                <a:solidFill>
                  <a:schemeClr val="tx1"/>
                </a:solidFill>
                <a:effectLst/>
                <a:latin typeface="+mn-lt"/>
                <a:ea typeface="+mn-ea"/>
                <a:cs typeface="+mn-cs"/>
              </a:rPr>
              <a:t>overleg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en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afstemming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voor</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nodig</a:t>
            </a:r>
            <a:r>
              <a:rPr lang="en-US" sz="1200" kern="1200" dirty="0" smtClean="0">
                <a:solidFill>
                  <a:schemeClr val="tx1"/>
                </a:solidFill>
                <a:effectLst/>
                <a:latin typeface="+mn-lt"/>
                <a:ea typeface="+mn-ea"/>
                <a:cs typeface="+mn-cs"/>
              </a:rPr>
              <a:t>. </a:t>
            </a:r>
          </a:p>
          <a:p>
            <a:endParaRPr lang="nl-NL" sz="1200" dirty="0" smtClean="0"/>
          </a:p>
          <a:p>
            <a:r>
              <a:rPr lang="nl-NL" sz="1200" b="1" dirty="0" smtClean="0"/>
              <a:t>Vervolg: </a:t>
            </a:r>
          </a:p>
          <a:p>
            <a:r>
              <a:rPr lang="nl-NL" sz="1200" dirty="0" smtClean="0"/>
              <a:t>Er wordt onderzoek gedaan naar een </a:t>
            </a:r>
            <a:r>
              <a:rPr lang="en-US" sz="1200" dirty="0" err="1" smtClean="0"/>
              <a:t>vervolg</a:t>
            </a:r>
            <a:r>
              <a:rPr lang="en-US" sz="1200" dirty="0" smtClean="0"/>
              <a:t> van het </a:t>
            </a:r>
            <a:r>
              <a:rPr lang="en-US" sz="1200" dirty="0" err="1" smtClean="0"/>
              <a:t>doen</a:t>
            </a:r>
            <a:r>
              <a:rPr lang="en-US" sz="1200" dirty="0" smtClean="0"/>
              <a:t> van </a:t>
            </a:r>
            <a:r>
              <a:rPr lang="en-US" sz="1200" dirty="0" err="1" smtClean="0"/>
              <a:t>oefeningen</a:t>
            </a:r>
            <a:r>
              <a:rPr lang="en-US" sz="1200" dirty="0" smtClean="0"/>
              <a:t> </a:t>
            </a:r>
            <a:r>
              <a:rPr lang="en-US" sz="1200" dirty="0" err="1" smtClean="0"/>
              <a:t>zowel</a:t>
            </a:r>
            <a:r>
              <a:rPr lang="en-US" sz="1200" dirty="0" smtClean="0"/>
              <a:t> op </a:t>
            </a:r>
            <a:r>
              <a:rPr lang="en-US" sz="1200" dirty="0" err="1" smtClean="0"/>
              <a:t>grote</a:t>
            </a:r>
            <a:r>
              <a:rPr lang="en-US" sz="1200" dirty="0" smtClean="0"/>
              <a:t> </a:t>
            </a:r>
            <a:r>
              <a:rPr lang="en-US" sz="1200" dirty="0" err="1" smtClean="0"/>
              <a:t>schaal</a:t>
            </a:r>
            <a:r>
              <a:rPr lang="en-US" sz="1200" dirty="0" smtClean="0"/>
              <a:t> (OZON 2018) </a:t>
            </a:r>
            <a:r>
              <a:rPr lang="en-US" sz="1200" dirty="0" err="1" smtClean="0"/>
              <a:t>als</a:t>
            </a:r>
            <a:r>
              <a:rPr lang="en-US" sz="1200" dirty="0" smtClean="0"/>
              <a:t> op </a:t>
            </a:r>
            <a:r>
              <a:rPr lang="en-US" sz="1200" dirty="0" err="1" smtClean="0"/>
              <a:t>kleine</a:t>
            </a:r>
            <a:r>
              <a:rPr lang="en-US" sz="1200" dirty="0" smtClean="0"/>
              <a:t> </a:t>
            </a:r>
            <a:r>
              <a:rPr lang="en-US" sz="1200" dirty="0" err="1" smtClean="0"/>
              <a:t>schaal</a:t>
            </a:r>
            <a:r>
              <a:rPr lang="en-US" sz="1200" dirty="0" smtClean="0"/>
              <a:t> met </a:t>
            </a:r>
            <a:r>
              <a:rPr lang="en-US" sz="1200" dirty="0" err="1" smtClean="0"/>
              <a:t>deeloefeningen</a:t>
            </a:r>
            <a:r>
              <a:rPr lang="en-US" sz="1200" dirty="0" smtClean="0"/>
              <a:t> op </a:t>
            </a:r>
            <a:r>
              <a:rPr lang="en-US" sz="1200" dirty="0" err="1" smtClean="0"/>
              <a:t>strategisch</a:t>
            </a:r>
            <a:r>
              <a:rPr lang="en-US" sz="1200" dirty="0" smtClean="0"/>
              <a:t> </a:t>
            </a:r>
            <a:r>
              <a:rPr lang="en-US" sz="1200" dirty="0" err="1" smtClean="0"/>
              <a:t>en</a:t>
            </a:r>
            <a:r>
              <a:rPr lang="en-US" sz="1200" dirty="0" smtClean="0"/>
              <a:t> </a:t>
            </a:r>
            <a:r>
              <a:rPr lang="en-US" sz="1200" dirty="0" err="1" smtClean="0"/>
              <a:t>operationeel</a:t>
            </a:r>
            <a:r>
              <a:rPr lang="en-US" sz="1200" dirty="0" smtClean="0"/>
              <a:t> </a:t>
            </a:r>
            <a:r>
              <a:rPr lang="en-US" sz="1200" dirty="0" err="1" smtClean="0"/>
              <a:t>niveau</a:t>
            </a:r>
            <a:r>
              <a:rPr lang="en-US" sz="1200" dirty="0" smtClean="0"/>
              <a:t>. </a:t>
            </a:r>
            <a:endParaRPr lang="nl-NL" sz="1200" dirty="0" smtClean="0"/>
          </a:p>
          <a:p>
            <a:endParaRPr lang="en-US" dirty="0" smtClean="0"/>
          </a:p>
          <a:p>
            <a:r>
              <a:rPr lang="en-US" b="1" dirty="0" err="1" smtClean="0"/>
              <a:t>Inzet</a:t>
            </a:r>
            <a:r>
              <a:rPr lang="en-US" b="1" dirty="0" smtClean="0"/>
              <a:t> </a:t>
            </a:r>
            <a:r>
              <a:rPr lang="en-US" b="1" dirty="0" err="1" smtClean="0"/>
              <a:t>personen</a:t>
            </a:r>
            <a:r>
              <a:rPr lang="en-US" b="1" baseline="0" dirty="0" smtClean="0"/>
              <a:t> </a:t>
            </a:r>
            <a:r>
              <a:rPr lang="en-US" b="1" baseline="0" dirty="0" err="1" smtClean="0"/>
              <a:t>en</a:t>
            </a:r>
            <a:r>
              <a:rPr lang="en-US" b="1" baseline="0" dirty="0" smtClean="0"/>
              <a:t> </a:t>
            </a:r>
            <a:r>
              <a:rPr lang="en-US" b="1" baseline="0" dirty="0" err="1" smtClean="0"/>
              <a:t>kosten</a:t>
            </a:r>
            <a:r>
              <a:rPr lang="en-US" b="1" baseline="0" dirty="0" smtClean="0"/>
              <a:t> </a:t>
            </a:r>
            <a:endParaRPr lang="en-US"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effectLst/>
                <a:latin typeface="+mn-lt"/>
                <a:ea typeface="+mn-ea"/>
                <a:cs typeface="+mn-cs"/>
              </a:rPr>
              <a:t>Aan de oefenvoorbereiding van OZON hebben circa 30 personen meegewerkt, 10 voor de algemene opzet, het centrale scenario en de techniek, 20 als oefenvoorbereider en scenarioschrijver voor de deelnemende instellingen. Aan de oefening namen in totaal circa 200 personen deel,</a:t>
            </a:r>
            <a:r>
              <a:rPr lang="nl-NL" sz="1200" kern="1200" baseline="0" dirty="0" smtClean="0">
                <a:solidFill>
                  <a:schemeClr val="tx1"/>
                </a:solidFill>
                <a:effectLst/>
                <a:latin typeface="+mn-lt"/>
                <a:ea typeface="+mn-ea"/>
                <a:cs typeface="+mn-cs"/>
              </a:rPr>
              <a:t> inclusief alle spelers. </a:t>
            </a:r>
            <a:endParaRPr lang="nl-NL" baseline="0" dirty="0" smtClean="0"/>
          </a:p>
          <a:p>
            <a:endParaRPr lang="nl-NL" sz="1200" b="1" kern="1200" dirty="0" smtClean="0">
              <a:solidFill>
                <a:schemeClr val="tx1"/>
              </a:solidFill>
              <a:effectLst/>
              <a:latin typeface="+mn-lt"/>
              <a:ea typeface="+mn-ea"/>
              <a:cs typeface="+mn-cs"/>
            </a:endParaRPr>
          </a:p>
          <a:p>
            <a:r>
              <a:rPr lang="nl-NL" sz="1200" b="1" kern="1200" dirty="0" smtClean="0">
                <a:solidFill>
                  <a:schemeClr val="tx1"/>
                </a:solidFill>
                <a:effectLst/>
                <a:latin typeface="+mn-lt"/>
                <a:ea typeface="+mn-ea"/>
                <a:cs typeface="+mn-cs"/>
              </a:rPr>
              <a:t>Bestede dagen: Voorbereiding</a:t>
            </a:r>
            <a:r>
              <a:rPr lang="nl-NL" sz="1200" b="1" kern="1200" baseline="0" dirty="0" smtClean="0">
                <a:solidFill>
                  <a:schemeClr val="tx1"/>
                </a:solidFill>
                <a:effectLst/>
                <a:latin typeface="+mn-lt"/>
                <a:ea typeface="+mn-ea"/>
                <a:cs typeface="+mn-cs"/>
              </a:rPr>
              <a:t> </a:t>
            </a:r>
            <a:r>
              <a:rPr lang="nl-NL"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Organisatie en advies:50 dagen</a:t>
            </a:r>
            <a:endParaRPr lang="en-US"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Begeleiding instellingen:40 dagen</a:t>
            </a:r>
            <a:endParaRPr lang="en-US"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Projectleider:16 dagen</a:t>
            </a:r>
            <a:endParaRPr lang="en-US"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Techniek:24 dagen</a:t>
            </a:r>
            <a:endParaRPr lang="en-US"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Projectsecretaris:20 dagen</a:t>
            </a:r>
            <a:endParaRPr lang="en-US"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Oefenvoorbereiders van de instellingen</a:t>
            </a:r>
            <a:endParaRPr lang="en-US"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80 dagen (20 maal 4 dagen) </a:t>
            </a:r>
            <a:endParaRPr lang="en-US" sz="1200" kern="1200" dirty="0" smtClean="0">
              <a:solidFill>
                <a:schemeClr val="tx1"/>
              </a:solidFill>
              <a:effectLst/>
              <a:latin typeface="+mn-lt"/>
              <a:ea typeface="+mn-ea"/>
              <a:cs typeface="+mn-cs"/>
            </a:endParaRPr>
          </a:p>
          <a:p>
            <a:r>
              <a:rPr lang="nl-NL" sz="1200" b="1" kern="1200" dirty="0" smtClean="0">
                <a:solidFill>
                  <a:schemeClr val="tx1"/>
                </a:solidFill>
                <a:effectLst/>
                <a:latin typeface="+mn-lt"/>
                <a:ea typeface="+mn-ea"/>
                <a:cs typeface="+mn-cs"/>
              </a:rPr>
              <a:t>Totaal voorbereiding</a:t>
            </a:r>
            <a:r>
              <a:rPr lang="en-US" sz="1200" b="0" kern="1200" dirty="0" smtClean="0">
                <a:solidFill>
                  <a:schemeClr val="tx1"/>
                </a:solidFill>
                <a:effectLst/>
                <a:latin typeface="+mn-lt"/>
                <a:ea typeface="+mn-ea"/>
                <a:cs typeface="+mn-cs"/>
              </a:rPr>
              <a:t>:</a:t>
            </a:r>
            <a:r>
              <a:rPr lang="en-US" sz="1200" b="0" kern="1200" baseline="0" dirty="0" smtClean="0">
                <a:solidFill>
                  <a:schemeClr val="tx1"/>
                </a:solidFill>
                <a:effectLst/>
                <a:latin typeface="+mn-lt"/>
                <a:ea typeface="+mn-ea"/>
                <a:cs typeface="+mn-cs"/>
              </a:rPr>
              <a:t> </a:t>
            </a:r>
            <a:r>
              <a:rPr lang="nl-NL" sz="1200" b="1" kern="1200" dirty="0" smtClean="0">
                <a:solidFill>
                  <a:schemeClr val="tx1"/>
                </a:solidFill>
                <a:effectLst/>
                <a:latin typeface="+mn-lt"/>
                <a:ea typeface="+mn-ea"/>
                <a:cs typeface="+mn-cs"/>
              </a:rPr>
              <a:t>230 dagen </a:t>
            </a:r>
            <a:endParaRPr lang="en-US"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 </a:t>
            </a:r>
          </a:p>
          <a:p>
            <a:r>
              <a:rPr lang="nl-NL" sz="1200" b="1" kern="1200" dirty="0" smtClean="0">
                <a:solidFill>
                  <a:schemeClr val="tx1"/>
                </a:solidFill>
                <a:effectLst/>
                <a:latin typeface="+mn-lt"/>
                <a:ea typeface="+mn-ea"/>
                <a:cs typeface="+mn-cs"/>
              </a:rPr>
              <a:t>Bestede</a:t>
            </a:r>
            <a:r>
              <a:rPr lang="nl-NL" sz="1200" b="1" kern="1200" baseline="0" dirty="0" smtClean="0">
                <a:solidFill>
                  <a:schemeClr val="tx1"/>
                </a:solidFill>
                <a:effectLst/>
                <a:latin typeface="+mn-lt"/>
                <a:ea typeface="+mn-ea"/>
                <a:cs typeface="+mn-cs"/>
              </a:rPr>
              <a:t> dagen uitvoering </a:t>
            </a:r>
            <a:endParaRPr lang="en-US" sz="1200" b="1"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Uitvoering van de oefening (28 instellingen)</a:t>
            </a:r>
            <a:endParaRPr lang="en-US"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400 dagen (200deelnemers maal 2dagen)</a:t>
            </a:r>
            <a:endParaRPr lang="en-US" sz="1200" kern="1200" dirty="0" smtClean="0">
              <a:solidFill>
                <a:schemeClr val="tx1"/>
              </a:solidFill>
              <a:effectLst/>
              <a:latin typeface="+mn-lt"/>
              <a:ea typeface="+mn-ea"/>
              <a:cs typeface="+mn-cs"/>
            </a:endParaRPr>
          </a:p>
          <a:p>
            <a:r>
              <a:rPr lang="nl-NL" sz="1200" b="1" kern="1200" dirty="0" smtClean="0">
                <a:solidFill>
                  <a:schemeClr val="tx1"/>
                </a:solidFill>
                <a:effectLst/>
                <a:latin typeface="+mn-lt"/>
                <a:ea typeface="+mn-ea"/>
                <a:cs typeface="+mn-cs"/>
              </a:rPr>
              <a:t>Totaal uitvoering:</a:t>
            </a:r>
            <a:r>
              <a:rPr lang="en-US" sz="1200" b="0" kern="1200" baseline="0" dirty="0" smtClean="0">
                <a:solidFill>
                  <a:schemeClr val="tx1"/>
                </a:solidFill>
                <a:effectLst/>
                <a:latin typeface="+mn-lt"/>
                <a:ea typeface="+mn-ea"/>
                <a:cs typeface="+mn-cs"/>
              </a:rPr>
              <a:t> </a:t>
            </a:r>
            <a:r>
              <a:rPr lang="nl-NL" sz="1200" b="1" kern="1200" dirty="0" smtClean="0">
                <a:solidFill>
                  <a:schemeClr val="tx1"/>
                </a:solidFill>
                <a:effectLst/>
                <a:latin typeface="+mn-lt"/>
                <a:ea typeface="+mn-ea"/>
                <a:cs typeface="+mn-cs"/>
              </a:rPr>
              <a:t>400 dagen</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Naast tijdsbesteding waren er ook out-of-pocket kosten voor onder meer externe projectbegeleiding, techniek, bedankjes en </a:t>
            </a:r>
            <a:r>
              <a:rPr lang="nl-NL" sz="1200" kern="1200" dirty="0" err="1" smtClean="0">
                <a:solidFill>
                  <a:schemeClr val="tx1"/>
                </a:solidFill>
                <a:effectLst/>
                <a:latin typeface="+mn-lt"/>
                <a:ea typeface="+mn-ea"/>
                <a:cs typeface="+mn-cs"/>
              </a:rPr>
              <a:t>goodies</a:t>
            </a:r>
            <a:r>
              <a:rPr lang="nl-NL" sz="1200" kern="1200" dirty="0" smtClean="0">
                <a:solidFill>
                  <a:schemeClr val="tx1"/>
                </a:solidFill>
                <a:effectLst/>
                <a:latin typeface="+mn-lt"/>
                <a:ea typeface="+mn-ea"/>
                <a:cs typeface="+mn-cs"/>
              </a:rPr>
              <a:t> en reis- en verblijfskosten voor ongeveer 40.000 euro. OZON is gefinancierd uit het SURF Innovatie Programma Betrouwbare en Veilige Omgeving, de deelnemende instellingen hebben de inzet van hun eigen medewerkers voor hun rekening genomen.</a:t>
            </a:r>
            <a:endParaRPr lang="en-US" sz="1200" kern="1200" dirty="0" smtClean="0">
              <a:solidFill>
                <a:schemeClr val="tx1"/>
              </a:solidFill>
              <a:effectLst/>
              <a:latin typeface="+mn-lt"/>
              <a:ea typeface="+mn-ea"/>
              <a:cs typeface="+mn-cs"/>
            </a:endParaRPr>
          </a:p>
          <a:p>
            <a:endParaRPr lang="en-US" dirty="0" smtClean="0"/>
          </a:p>
        </p:txBody>
      </p:sp>
      <p:sp>
        <p:nvSpPr>
          <p:cNvPr id="4" name="Slide Number Placeholder 3"/>
          <p:cNvSpPr>
            <a:spLocks noGrp="1"/>
          </p:cNvSpPr>
          <p:nvPr>
            <p:ph type="sldNum" sz="quarter" idx="10"/>
          </p:nvPr>
        </p:nvSpPr>
        <p:spPr/>
        <p:txBody>
          <a:bodyPr/>
          <a:lstStyle/>
          <a:p>
            <a:fld id="{941A07B9-C6B0-4601-82BC-9FBC743D722E}" type="slidenum">
              <a:rPr lang="nl-NL" smtClean="0"/>
              <a:pPr/>
              <a:t>9</a:t>
            </a:fld>
            <a:endParaRPr lang="nl-NL"/>
          </a:p>
        </p:txBody>
      </p:sp>
    </p:spTree>
    <p:extLst>
      <p:ext uri="{BB962C8B-B14F-4D97-AF65-F5344CB8AC3E}">
        <p14:creationId xmlns:p14="http://schemas.microsoft.com/office/powerpoint/2010/main" val="16929964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Whitepaper: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Gaat</a:t>
            </a:r>
            <a:r>
              <a:rPr lang="en-US" baseline="0" dirty="0" smtClean="0"/>
              <a:t> in op </a:t>
            </a:r>
            <a:r>
              <a:rPr lang="en-US" baseline="0" dirty="0" err="1" smtClean="0"/>
              <a:t>achtergrond</a:t>
            </a:r>
            <a:r>
              <a:rPr lang="en-US" baseline="0" dirty="0" smtClean="0"/>
              <a:t> van </a:t>
            </a:r>
            <a:r>
              <a:rPr lang="en-US" baseline="0" dirty="0" err="1" smtClean="0"/>
              <a:t>crisisbeheersing</a:t>
            </a:r>
            <a:r>
              <a:rPr lang="en-US" baseline="0" dirty="0" smtClean="0"/>
              <a:t> (h2), </a:t>
            </a:r>
            <a:r>
              <a:rPr lang="en-US" baseline="0" dirty="0" err="1" smtClean="0"/>
              <a:t>oefenvormen</a:t>
            </a:r>
            <a:r>
              <a:rPr lang="en-US" baseline="0" dirty="0" smtClean="0"/>
              <a:t> </a:t>
            </a:r>
            <a:r>
              <a:rPr lang="en-US" baseline="0" dirty="0" err="1" smtClean="0"/>
              <a:t>voor</a:t>
            </a:r>
            <a:r>
              <a:rPr lang="en-US" baseline="0" dirty="0" smtClean="0"/>
              <a:t> </a:t>
            </a:r>
            <a:r>
              <a:rPr lang="en-US" baseline="0" dirty="0" err="1" smtClean="0"/>
              <a:t>specifieke</a:t>
            </a:r>
            <a:r>
              <a:rPr lang="en-US" baseline="0" dirty="0" smtClean="0"/>
              <a:t> </a:t>
            </a:r>
            <a:r>
              <a:rPr lang="en-US" baseline="0" dirty="0" err="1" smtClean="0"/>
              <a:t>doelen</a:t>
            </a:r>
            <a:r>
              <a:rPr lang="en-US" baseline="0" dirty="0" smtClean="0"/>
              <a:t> </a:t>
            </a:r>
            <a:r>
              <a:rPr lang="en-US" baseline="0" dirty="0" err="1" smtClean="0"/>
              <a:t>en</a:t>
            </a:r>
            <a:r>
              <a:rPr lang="en-US" baseline="0" dirty="0" smtClean="0"/>
              <a:t> </a:t>
            </a:r>
            <a:r>
              <a:rPr lang="en-US" baseline="0" dirty="0" err="1" smtClean="0"/>
              <a:t>oefeningen</a:t>
            </a:r>
            <a:r>
              <a:rPr lang="en-US" baseline="0" dirty="0" smtClean="0"/>
              <a:t> (h3), </a:t>
            </a:r>
            <a:r>
              <a:rPr lang="en-US" baseline="0" dirty="0" err="1" smtClean="0"/>
              <a:t>werkwijze</a:t>
            </a:r>
            <a:r>
              <a:rPr lang="en-US" baseline="0" dirty="0" smtClean="0"/>
              <a:t> </a:t>
            </a:r>
            <a:r>
              <a:rPr lang="en-US" baseline="0" dirty="0" err="1" smtClean="0"/>
              <a:t>en</a:t>
            </a:r>
            <a:r>
              <a:rPr lang="en-US" baseline="0" dirty="0" smtClean="0"/>
              <a:t> </a:t>
            </a:r>
            <a:r>
              <a:rPr lang="en-US" baseline="0" dirty="0" err="1" smtClean="0"/>
              <a:t>methoden</a:t>
            </a:r>
            <a:r>
              <a:rPr lang="en-US" baseline="0" dirty="0" smtClean="0"/>
              <a:t> </a:t>
            </a:r>
            <a:r>
              <a:rPr lang="en-US" baseline="0" dirty="0" err="1" smtClean="0"/>
              <a:t>voor</a:t>
            </a:r>
            <a:r>
              <a:rPr lang="en-US" baseline="0" dirty="0" smtClean="0"/>
              <a:t> het </a:t>
            </a:r>
            <a:r>
              <a:rPr lang="en-US" baseline="0" dirty="0" err="1" smtClean="0"/>
              <a:t>opzetten</a:t>
            </a:r>
            <a:r>
              <a:rPr lang="en-US" baseline="0" dirty="0" smtClean="0"/>
              <a:t> van </a:t>
            </a:r>
            <a:r>
              <a:rPr lang="en-US" baseline="0" dirty="0" err="1" smtClean="0"/>
              <a:t>een</a:t>
            </a:r>
            <a:r>
              <a:rPr lang="en-US" baseline="0" dirty="0" smtClean="0"/>
              <a:t> </a:t>
            </a:r>
            <a:r>
              <a:rPr lang="en-US" baseline="0" dirty="0" err="1" smtClean="0"/>
              <a:t>simulatieoefening</a:t>
            </a:r>
            <a:r>
              <a:rPr lang="en-US" baseline="0" dirty="0" smtClean="0"/>
              <a:t> </a:t>
            </a:r>
            <a:r>
              <a:rPr lang="en-US" baseline="0" dirty="0" err="1" smtClean="0"/>
              <a:t>zoals</a:t>
            </a:r>
            <a:r>
              <a:rPr lang="en-US" baseline="0" dirty="0" smtClean="0"/>
              <a:t> OZON (h4), de </a:t>
            </a:r>
            <a:r>
              <a:rPr lang="en-US" baseline="0" dirty="0" err="1" smtClean="0"/>
              <a:t>opzet</a:t>
            </a:r>
            <a:r>
              <a:rPr lang="en-US" baseline="0" dirty="0" smtClean="0"/>
              <a:t> </a:t>
            </a:r>
            <a:r>
              <a:rPr lang="en-US" baseline="0" dirty="0" err="1" smtClean="0"/>
              <a:t>en</a:t>
            </a:r>
            <a:r>
              <a:rPr lang="en-US" baseline="0" dirty="0" smtClean="0"/>
              <a:t> </a:t>
            </a:r>
            <a:r>
              <a:rPr lang="en-US" baseline="0" dirty="0" err="1" smtClean="0"/>
              <a:t>uitkomsten</a:t>
            </a:r>
            <a:r>
              <a:rPr lang="en-US" baseline="0" dirty="0" smtClean="0"/>
              <a:t> van </a:t>
            </a:r>
            <a:r>
              <a:rPr lang="en-US" baseline="0" dirty="0" err="1" smtClean="0"/>
              <a:t>cybercrisisoefening</a:t>
            </a:r>
            <a:r>
              <a:rPr lang="en-US" baseline="0" dirty="0" smtClean="0"/>
              <a:t> OZON (h5), </a:t>
            </a:r>
            <a:r>
              <a:rPr lang="en-US" baseline="0" dirty="0" err="1" smtClean="0"/>
              <a:t>en</a:t>
            </a:r>
            <a:r>
              <a:rPr lang="en-US" baseline="0" dirty="0" smtClean="0"/>
              <a:t> de </a:t>
            </a:r>
            <a:r>
              <a:rPr lang="en-US" baseline="0" dirty="0" err="1" smtClean="0"/>
              <a:t>aanbevelingen</a:t>
            </a:r>
            <a:r>
              <a:rPr lang="en-US" baseline="0" dirty="0" smtClean="0"/>
              <a:t> (h6). </a:t>
            </a:r>
            <a:r>
              <a:rPr lang="en-US" sz="1200" kern="1200" dirty="0" smtClean="0">
                <a:solidFill>
                  <a:schemeClr val="tx1"/>
                </a:solidFill>
                <a:effectLst/>
                <a:latin typeface="+mn-lt"/>
                <a:ea typeface="+mn-ea"/>
                <a:cs typeface="+mn-cs"/>
              </a:rPr>
              <a:t>De whitepaper is </a:t>
            </a:r>
            <a:r>
              <a:rPr lang="en-US" sz="1200" kern="1200" dirty="0" err="1" smtClean="0">
                <a:solidFill>
                  <a:schemeClr val="tx1"/>
                </a:solidFill>
                <a:effectLst/>
                <a:latin typeface="+mn-lt"/>
                <a:ea typeface="+mn-ea"/>
                <a:cs typeface="+mn-cs"/>
              </a:rPr>
              <a:t>bedoeld</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voor</a:t>
            </a:r>
            <a:r>
              <a:rPr lang="en-US" sz="1200" kern="1200" dirty="0" smtClean="0">
                <a:solidFill>
                  <a:schemeClr val="tx1"/>
                </a:solidFill>
                <a:effectLst/>
                <a:latin typeface="+mn-lt"/>
                <a:ea typeface="+mn-ea"/>
                <a:cs typeface="+mn-cs"/>
              </a:rPr>
              <a:t> ICT </a:t>
            </a:r>
            <a:r>
              <a:rPr lang="en-US" sz="1200" kern="1200" dirty="0" err="1" smtClean="0">
                <a:solidFill>
                  <a:schemeClr val="tx1"/>
                </a:solidFill>
                <a:effectLst/>
                <a:latin typeface="+mn-lt"/>
                <a:ea typeface="+mn-ea"/>
                <a:cs typeface="+mn-cs"/>
              </a:rPr>
              <a:t>beleidsmakers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en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beveiligingsspecialisten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en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kan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gebruikt</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worden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als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handreiking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voor</a:t>
            </a:r>
            <a:r>
              <a:rPr lang="en-US" sz="1200" kern="1200" dirty="0" smtClean="0">
                <a:solidFill>
                  <a:schemeClr val="tx1"/>
                </a:solidFill>
                <a:effectLst/>
                <a:latin typeface="+mn-lt"/>
                <a:ea typeface="+mn-ea"/>
                <a:cs typeface="+mn-cs"/>
              </a:rPr>
              <a:t> het </a:t>
            </a:r>
            <a:r>
              <a:rPr lang="nl-NL" sz="1200" kern="1200" dirty="0" smtClean="0">
                <a:solidFill>
                  <a:schemeClr val="tx1"/>
                </a:solidFill>
                <a:effectLst/>
                <a:latin typeface="+mn-lt"/>
                <a:ea typeface="+mn-ea"/>
                <a:cs typeface="+mn-cs"/>
              </a:rPr>
              <a:t>creëren</a:t>
            </a:r>
            <a:r>
              <a:rPr lang="en-US" dirty="0" smtClean="0">
                <a:effectLst/>
              </a:rPr>
              <a:t> </a:t>
            </a:r>
            <a:r>
              <a:rPr lang="en-US" sz="1200" kern="1200" dirty="0" smtClean="0">
                <a:solidFill>
                  <a:schemeClr val="tx1"/>
                </a:solidFill>
                <a:effectLst/>
                <a:latin typeface="+mn-lt"/>
                <a:ea typeface="+mn-ea"/>
                <a:cs typeface="+mn-cs"/>
              </a:rPr>
              <a:t> van </a:t>
            </a:r>
            <a:r>
              <a:rPr lang="en-US" sz="1200" kern="1200" dirty="0" err="1" smtClean="0">
                <a:solidFill>
                  <a:schemeClr val="tx1"/>
                </a:solidFill>
                <a:effectLst/>
                <a:latin typeface="+mn-lt"/>
                <a:ea typeface="+mn-ea"/>
                <a:cs typeface="+mn-cs"/>
              </a:rPr>
              <a:t>draagvlak</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voor</a:t>
            </a:r>
            <a:r>
              <a:rPr lang="en-US" sz="1200" kern="1200" dirty="0" smtClean="0">
                <a:solidFill>
                  <a:schemeClr val="tx1"/>
                </a:solidFill>
                <a:effectLst/>
                <a:latin typeface="+mn-lt"/>
                <a:ea typeface="+mn-ea"/>
                <a:cs typeface="+mn-cs"/>
              </a:rPr>
              <a:t> het </a:t>
            </a:r>
            <a:r>
              <a:rPr lang="en-US" sz="1200" kern="1200" dirty="0" err="1" smtClean="0">
                <a:solidFill>
                  <a:schemeClr val="tx1"/>
                </a:solidFill>
                <a:effectLst/>
                <a:latin typeface="+mn-lt"/>
                <a:ea typeface="+mn-ea"/>
                <a:cs typeface="+mn-cs"/>
              </a:rPr>
              <a:t>doen</a:t>
            </a:r>
            <a:r>
              <a:rPr lang="en-US" sz="1200" kern="1200" dirty="0" smtClean="0">
                <a:solidFill>
                  <a:schemeClr val="tx1"/>
                </a:solidFill>
                <a:effectLst/>
                <a:latin typeface="+mn-lt"/>
                <a:ea typeface="+mn-ea"/>
                <a:cs typeface="+mn-cs"/>
              </a:rPr>
              <a:t> van </a:t>
            </a:r>
            <a:r>
              <a:rPr lang="en-US" sz="1200" kern="1200" dirty="0" err="1" smtClean="0">
                <a:solidFill>
                  <a:schemeClr val="tx1"/>
                </a:solidFill>
                <a:effectLst/>
                <a:latin typeface="+mn-lt"/>
                <a:ea typeface="+mn-ea"/>
                <a:cs typeface="+mn-cs"/>
              </a:rPr>
              <a:t>cybercrisisoefeningen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en</a:t>
            </a:r>
            <a:r>
              <a:rPr lang="en-US" sz="1200" kern="1200" dirty="0" smtClean="0">
                <a:solidFill>
                  <a:schemeClr val="tx1"/>
                </a:solidFill>
                <a:effectLst/>
                <a:latin typeface="+mn-lt"/>
                <a:ea typeface="+mn-ea"/>
                <a:cs typeface="+mn-cs"/>
              </a:rPr>
              <a:t> het </a:t>
            </a:r>
            <a:r>
              <a:rPr lang="en-US" sz="1200" kern="1200" dirty="0" err="1" smtClean="0">
                <a:solidFill>
                  <a:schemeClr val="tx1"/>
                </a:solidFill>
                <a:effectLst/>
                <a:latin typeface="+mn-lt"/>
                <a:ea typeface="+mn-ea"/>
                <a:cs typeface="+mn-cs"/>
              </a:rPr>
              <a:t>opzetten</a:t>
            </a:r>
            <a:r>
              <a:rPr lang="en-US" sz="1200" kern="1200" dirty="0" smtClean="0">
                <a:solidFill>
                  <a:schemeClr val="tx1"/>
                </a:solidFill>
                <a:effectLst/>
                <a:latin typeface="+mn-lt"/>
                <a:ea typeface="+mn-ea"/>
                <a:cs typeface="+mn-cs"/>
              </a:rPr>
              <a:t> van </a:t>
            </a:r>
            <a:r>
              <a:rPr lang="en-US" sz="1200" kern="1200" dirty="0" err="1" smtClean="0">
                <a:solidFill>
                  <a:schemeClr val="tx1"/>
                </a:solidFill>
                <a:effectLst/>
                <a:latin typeface="+mn-lt"/>
                <a:ea typeface="+mn-ea"/>
                <a:cs typeface="+mn-cs"/>
              </a:rPr>
              <a:t>cybercrisisoefeningen</a:t>
            </a:r>
            <a:r>
              <a:rPr lang="en-US" sz="1200" kern="1200" dirty="0" smtClean="0">
                <a:solidFill>
                  <a:schemeClr val="tx1"/>
                </a:solidFill>
                <a:effectLst/>
                <a:latin typeface="+mn-lt"/>
                <a:ea typeface="+mn-ea"/>
                <a:cs typeface="+mn-cs"/>
              </a:rPr>
              <a:t>.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941A07B9-C6B0-4601-82BC-9FBC743D722E}" type="slidenum">
              <a:rPr lang="nl-NL" smtClean="0"/>
              <a:pPr/>
              <a:t>10</a:t>
            </a:fld>
            <a:endParaRPr lang="nl-NL"/>
          </a:p>
        </p:txBody>
      </p:sp>
    </p:spTree>
    <p:extLst>
      <p:ext uri="{BB962C8B-B14F-4D97-AF65-F5344CB8AC3E}">
        <p14:creationId xmlns:p14="http://schemas.microsoft.com/office/powerpoint/2010/main" val="14706745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1.png"/><Relationship Id="rId6" Type="http://schemas.openxmlformats.org/officeDocument/2006/relationships/image" Target="../media/image5.pn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1.png"/><Relationship Id="rId6" Type="http://schemas.openxmlformats.org/officeDocument/2006/relationships/image" Target="../media/image5.png"/><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image" Target="../media/image11.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png"/><Relationship Id="rId6" Type="http://schemas.openxmlformats.org/officeDocument/2006/relationships/image" Target="../media/image16.png"/><Relationship Id="rId7" Type="http://schemas.openxmlformats.org/officeDocument/2006/relationships/image" Target="../media/image17.png"/><Relationship Id="rId8" Type="http://schemas.openxmlformats.org/officeDocument/2006/relationships/image" Target="../media/image18.png"/><Relationship Id="rId1" Type="http://schemas.openxmlformats.org/officeDocument/2006/relationships/slideMaster" Target="../slideMasters/slideMaster1.xml"/><Relationship Id="rId2" Type="http://schemas.openxmlformats.org/officeDocument/2006/relationships/image" Target="../media/image12.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8.pn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9.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 Id="rId3" Type="http://schemas.openxmlformats.org/officeDocument/2006/relationships/image" Target="../media/image18.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1.png"/><Relationship Id="rId6" Type="http://schemas.openxmlformats.org/officeDocument/2006/relationships/image" Target="../media/image5.png"/><Relationship Id="rId1" Type="http://schemas.openxmlformats.org/officeDocument/2006/relationships/slideMaster" Target="../slideMasters/slideMaster1.xml"/><Relationship Id="rId2" Type="http://schemas.openxmlformats.org/officeDocument/2006/relationships/image" Target="../media/image7.jpe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9.png"/><Relationship Id="rId3" Type="http://schemas.openxmlformats.org/officeDocument/2006/relationships/image" Target="../media/image17.pn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8.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9.png"/></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 Id="rId3" Type="http://schemas.openxmlformats.org/officeDocument/2006/relationships/image" Target="../media/image18.pn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9.png"/><Relationship Id="rId3" Type="http://schemas.openxmlformats.org/officeDocument/2006/relationships/image" Target="../media/image17.png"/></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8.png"/></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9.png"/></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 Id="rId3" Type="http://schemas.openxmlformats.org/officeDocument/2006/relationships/image" Target="../media/image18.png"/></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9.png"/><Relationship Id="rId3" Type="http://schemas.openxmlformats.org/officeDocument/2006/relationships/image" Target="../media/image17.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9.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9.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image" Target="../media/image11.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Voorblad foto">
    <p:bg>
      <p:bgPr>
        <a:solidFill>
          <a:schemeClr val="bg1"/>
        </a:solidFill>
        <a:effectLst/>
      </p:bgPr>
    </p:bg>
    <p:spTree>
      <p:nvGrpSpPr>
        <p:cNvPr id="1" name=""/>
        <p:cNvGrpSpPr/>
        <p:nvPr/>
      </p:nvGrpSpPr>
      <p:grpSpPr>
        <a:xfrm>
          <a:off x="0" y="0"/>
          <a:ext cx="0" cy="0"/>
          <a:chOff x="0" y="0"/>
          <a:chExt cx="0" cy="0"/>
        </a:xfrm>
      </p:grpSpPr>
      <p:pic>
        <p:nvPicPr>
          <p:cNvPr id="10" name="Picture 9" descr="pic_surfnet2.png"/>
          <p:cNvPicPr>
            <a:picLocks noChangeAspect="1"/>
          </p:cNvPicPr>
          <p:nvPr userDrawn="1"/>
        </p:nvPicPr>
        <p:blipFill>
          <a:blip r:embed="rId2" cstate="print"/>
          <a:stretch>
            <a:fillRect/>
          </a:stretch>
        </p:blipFill>
        <p:spPr>
          <a:xfrm>
            <a:off x="142875" y="5557477"/>
            <a:ext cx="8856000" cy="1151951"/>
          </a:xfrm>
          <a:prstGeom prst="rect">
            <a:avLst/>
          </a:prstGeom>
        </p:spPr>
      </p:pic>
      <p:sp>
        <p:nvSpPr>
          <p:cNvPr id="7" name="Picture Placeholder 6"/>
          <p:cNvSpPr>
            <a:spLocks noGrp="1"/>
          </p:cNvSpPr>
          <p:nvPr userDrawn="1">
            <p:ph type="pic" sz="quarter" idx="11"/>
          </p:nvPr>
        </p:nvSpPr>
        <p:spPr>
          <a:xfrm>
            <a:off x="142875" y="144001"/>
            <a:ext cx="8858250" cy="5272549"/>
          </a:xfrm>
          <a:prstGeom prst="roundRect">
            <a:avLst>
              <a:gd name="adj" fmla="val 2730"/>
            </a:avLst>
          </a:prstGeom>
          <a:solidFill>
            <a:schemeClr val="bg1">
              <a:lumMod val="95000"/>
            </a:schemeClr>
          </a:solidFill>
        </p:spPr>
        <p:txBody>
          <a:bodyPr anchor="ctr" anchorCtr="0">
            <a:normAutofit/>
          </a:bodyPr>
          <a:lstStyle>
            <a:lvl1pPr marL="0" indent="0">
              <a:buNone/>
              <a:defRPr sz="1000" b="0">
                <a:solidFill>
                  <a:srgbClr val="C00000"/>
                </a:solidFill>
                <a:latin typeface="Arial" pitchFamily="34" charset="0"/>
                <a:cs typeface="Arial" pitchFamily="34" charset="0"/>
              </a:defRPr>
            </a:lvl1pPr>
          </a:lstStyle>
          <a:p>
            <a:r>
              <a:rPr lang="en-US" noProof="0" smtClean="0"/>
              <a:t>Click icon to add picture</a:t>
            </a:r>
            <a:endParaRPr lang="nl-NL" noProof="0" dirty="0"/>
          </a:p>
        </p:txBody>
      </p:sp>
      <p:sp>
        <p:nvSpPr>
          <p:cNvPr id="8" name="Subtitle 2"/>
          <p:cNvSpPr>
            <a:spLocks noGrp="1"/>
          </p:cNvSpPr>
          <p:nvPr userDrawn="1">
            <p:ph type="subTitle" idx="1"/>
          </p:nvPr>
        </p:nvSpPr>
        <p:spPr>
          <a:xfrm>
            <a:off x="288000" y="1548000"/>
            <a:ext cx="8568000" cy="576000"/>
          </a:xfrm>
          <a:prstGeom prst="roundRect">
            <a:avLst>
              <a:gd name="adj" fmla="val 24321"/>
            </a:avLst>
          </a:prstGeom>
          <a:solidFill>
            <a:schemeClr val="accent1"/>
          </a:solidFill>
        </p:spPr>
        <p:txBody>
          <a:bodyPr lIns="108000" tIns="0" rIns="144000" bIns="0" anchor="ctr" anchorCtr="0">
            <a:normAutofit/>
          </a:bodyPr>
          <a:lstStyle>
            <a:lvl1pPr marL="0" indent="0" algn="l">
              <a:buNone/>
              <a:defRPr sz="2000" b="0" cap="all"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noProof="0" smtClean="0"/>
              <a:t>Click to edit Master subtitle style</a:t>
            </a:r>
            <a:endParaRPr lang="nl-NL" noProof="0" dirty="0"/>
          </a:p>
        </p:txBody>
      </p:sp>
      <p:sp>
        <p:nvSpPr>
          <p:cNvPr id="2" name="Title 1"/>
          <p:cNvSpPr>
            <a:spLocks noGrp="1"/>
          </p:cNvSpPr>
          <p:nvPr>
            <p:ph type="ctrTitle" hasCustomPrompt="1"/>
          </p:nvPr>
        </p:nvSpPr>
        <p:spPr>
          <a:xfrm>
            <a:off x="288000" y="288000"/>
            <a:ext cx="8568000" cy="1152000"/>
          </a:xfrm>
          <a:prstGeom prst="roundRect">
            <a:avLst>
              <a:gd name="adj" fmla="val 12645"/>
            </a:avLst>
          </a:prstGeom>
          <a:solidFill>
            <a:schemeClr val="accent1"/>
          </a:solidFill>
        </p:spPr>
        <p:txBody>
          <a:bodyPr lIns="108000" tIns="0" rIns="144000" bIns="0" anchor="ctr" anchorCtr="0">
            <a:noAutofit/>
          </a:bodyPr>
          <a:lstStyle>
            <a:lvl1pPr algn="l">
              <a:defRPr sz="3200" b="1">
                <a:solidFill>
                  <a:schemeClr val="bg1"/>
                </a:solidFill>
                <a:latin typeface="Arial" pitchFamily="34" charset="0"/>
                <a:cs typeface="Arial" pitchFamily="34" charset="0"/>
              </a:defRPr>
            </a:lvl1pPr>
          </a:lstStyle>
          <a:p>
            <a:r>
              <a:rPr lang="nl-NL" noProof="0" dirty="0" smtClean="0"/>
              <a:t>CLICK TO EDIT MASTER TITLE STYLE</a:t>
            </a:r>
            <a:endParaRPr lang="nl-NL" noProof="0" dirty="0"/>
          </a:p>
        </p:txBody>
      </p:sp>
      <p:sp>
        <p:nvSpPr>
          <p:cNvPr id="13" name="Footer Placeholder 3"/>
          <p:cNvSpPr>
            <a:spLocks noGrp="1"/>
          </p:cNvSpPr>
          <p:nvPr>
            <p:ph type="ftr" sz="quarter" idx="12"/>
          </p:nvPr>
        </p:nvSpPr>
        <p:spPr>
          <a:xfrm>
            <a:off x="142875" y="5562000"/>
            <a:ext cx="6480000" cy="1152000"/>
          </a:xfrm>
          <a:prstGeom prst="rect">
            <a:avLst/>
          </a:prstGeom>
        </p:spPr>
        <p:txBody>
          <a:bodyPr lIns="144000" tIns="0" rIns="0" bIns="0"/>
          <a:lstStyle>
            <a:lvl1pPr algn="l">
              <a:defRPr sz="1400">
                <a:solidFill>
                  <a:schemeClr val="bg1"/>
                </a:solidFill>
              </a:defRPr>
            </a:lvl1pPr>
          </a:lstStyle>
          <a:p>
            <a:endParaRPr lang="nl-NL" dirty="0"/>
          </a:p>
        </p:txBody>
      </p:sp>
      <p:sp>
        <p:nvSpPr>
          <p:cNvPr id="14" name="Text Placeholder 4"/>
          <p:cNvSpPr>
            <a:spLocks noGrp="1"/>
          </p:cNvSpPr>
          <p:nvPr>
            <p:ph type="body" sz="quarter" idx="10"/>
          </p:nvPr>
        </p:nvSpPr>
        <p:spPr>
          <a:xfrm>
            <a:off x="144000" y="5562000"/>
            <a:ext cx="6768938" cy="1152000"/>
          </a:xfrm>
          <a:prstGeom prst="rect">
            <a:avLst/>
          </a:prstGeom>
          <a:noFill/>
          <a:ln>
            <a:noFill/>
          </a:ln>
        </p:spPr>
        <p:txBody>
          <a:bodyPr lIns="144000" tIns="0" rIns="0" bIns="0" anchor="ctr" anchorCtr="0">
            <a:normAutofit/>
          </a:bodyPr>
          <a:lstStyle>
            <a:lvl1pPr marL="0" indent="0">
              <a:buNone/>
              <a:defRPr sz="1600">
                <a:solidFill>
                  <a:schemeClr val="bg1"/>
                </a:solidFill>
              </a:defRPr>
            </a:lvl1pPr>
          </a:lstStyle>
          <a:p>
            <a:pPr lvl="0"/>
            <a:r>
              <a:rPr lang="en-US" smtClean="0"/>
              <a:t>Edit Master text styles</a:t>
            </a:r>
          </a:p>
        </p:txBody>
      </p:sp>
    </p:spTree>
    <p:extLst>
      <p:ext uri="{BB962C8B-B14F-4D97-AF65-F5344CB8AC3E}">
        <p14:creationId xmlns:p14="http://schemas.microsoft.com/office/powerpoint/2010/main" val="26820260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slide, geen header">
    <p:spTree>
      <p:nvGrpSpPr>
        <p:cNvPr id="1" name=""/>
        <p:cNvGrpSpPr/>
        <p:nvPr/>
      </p:nvGrpSpPr>
      <p:grpSpPr>
        <a:xfrm>
          <a:off x="0" y="0"/>
          <a:ext cx="0" cy="0"/>
          <a:chOff x="0" y="0"/>
          <a:chExt cx="0" cy="0"/>
        </a:xfrm>
      </p:grpSpPr>
      <p:sp>
        <p:nvSpPr>
          <p:cNvPr id="12" name="Rounded Rectangle 11"/>
          <p:cNvSpPr/>
          <p:nvPr userDrawn="1"/>
        </p:nvSpPr>
        <p:spPr>
          <a:xfrm>
            <a:off x="142875" y="144464"/>
            <a:ext cx="8856000" cy="5992811"/>
          </a:xfrm>
          <a:prstGeom prst="roundRect">
            <a:avLst>
              <a:gd name="adj" fmla="val 2349"/>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 name="Content Placeholder 3"/>
          <p:cNvSpPr>
            <a:spLocks noGrp="1"/>
          </p:cNvSpPr>
          <p:nvPr>
            <p:ph sz="quarter" idx="14"/>
          </p:nvPr>
        </p:nvSpPr>
        <p:spPr>
          <a:xfrm>
            <a:off x="287338" y="285222"/>
            <a:ext cx="8569325" cy="5707592"/>
          </a:xfrm>
        </p:spPr>
        <p:txBody>
          <a:body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6"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7"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8"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10" name="Groeperen 9"/>
          <p:cNvGrpSpPr/>
          <p:nvPr userDrawn="1"/>
        </p:nvGrpSpPr>
        <p:grpSpPr>
          <a:xfrm>
            <a:off x="8248594" y="6335965"/>
            <a:ext cx="658628" cy="342000"/>
            <a:chOff x="6995702" y="5235271"/>
            <a:chExt cx="658628" cy="342000"/>
          </a:xfrm>
        </p:grpSpPr>
        <p:sp>
          <p:nvSpPr>
            <p:cNvPr id="11" name="Rechthoek 10"/>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3" name="Afbeelding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35409632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slide, geen header en footer">
    <p:spTree>
      <p:nvGrpSpPr>
        <p:cNvPr id="1" name=""/>
        <p:cNvGrpSpPr/>
        <p:nvPr/>
      </p:nvGrpSpPr>
      <p:grpSpPr>
        <a:xfrm>
          <a:off x="0" y="0"/>
          <a:ext cx="0" cy="0"/>
          <a:chOff x="0" y="0"/>
          <a:chExt cx="0" cy="0"/>
        </a:xfrm>
      </p:grpSpPr>
      <p:sp>
        <p:nvSpPr>
          <p:cNvPr id="12" name="Rounded Rectangle 11"/>
          <p:cNvSpPr/>
          <p:nvPr userDrawn="1"/>
        </p:nvSpPr>
        <p:spPr>
          <a:xfrm>
            <a:off x="142875" y="144463"/>
            <a:ext cx="8856000" cy="6569075"/>
          </a:xfrm>
          <a:prstGeom prst="roundRect">
            <a:avLst>
              <a:gd name="adj" fmla="val 2164"/>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4" name="Content Placeholder 3"/>
          <p:cNvSpPr>
            <a:spLocks noGrp="1"/>
          </p:cNvSpPr>
          <p:nvPr>
            <p:ph sz="quarter" idx="10"/>
          </p:nvPr>
        </p:nvSpPr>
        <p:spPr>
          <a:xfrm>
            <a:off x="287339" y="288000"/>
            <a:ext cx="8569324" cy="6279488"/>
          </a:xfrm>
        </p:spPr>
        <p:txBody>
          <a:body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Tree>
    <p:extLst>
      <p:ext uri="{BB962C8B-B14F-4D97-AF65-F5344CB8AC3E}">
        <p14:creationId xmlns:p14="http://schemas.microsoft.com/office/powerpoint/2010/main" val="24901126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otoslide, geen header en footer">
    <p:spTree>
      <p:nvGrpSpPr>
        <p:cNvPr id="1" name=""/>
        <p:cNvGrpSpPr/>
        <p:nvPr/>
      </p:nvGrpSpPr>
      <p:grpSpPr>
        <a:xfrm>
          <a:off x="0" y="0"/>
          <a:ext cx="0" cy="0"/>
          <a:chOff x="0" y="0"/>
          <a:chExt cx="0" cy="0"/>
        </a:xfrm>
      </p:grpSpPr>
      <p:sp>
        <p:nvSpPr>
          <p:cNvPr id="6" name="Picture Placeholder 6"/>
          <p:cNvSpPr>
            <a:spLocks noGrp="1"/>
          </p:cNvSpPr>
          <p:nvPr>
            <p:ph type="pic" sz="quarter" idx="13"/>
          </p:nvPr>
        </p:nvSpPr>
        <p:spPr>
          <a:xfrm>
            <a:off x="142875" y="144463"/>
            <a:ext cx="8856000" cy="6569075"/>
          </a:xfrm>
          <a:prstGeom prst="roundRect">
            <a:avLst>
              <a:gd name="adj" fmla="val 2163"/>
            </a:avLst>
          </a:prstGeom>
          <a:solidFill>
            <a:schemeClr val="bg1">
              <a:lumMod val="95000"/>
            </a:schemeClr>
          </a:solidFill>
        </p:spPr>
        <p:txBody>
          <a:bodyPr anchor="b" anchorCtr="0">
            <a:normAutofit/>
          </a:bodyPr>
          <a:lstStyle>
            <a:lvl1pPr marL="0" indent="0">
              <a:buNone/>
              <a:defRPr sz="1000" b="0">
                <a:solidFill>
                  <a:srgbClr val="C00000"/>
                </a:solidFill>
                <a:latin typeface="Arial" pitchFamily="34" charset="0"/>
                <a:cs typeface="Arial" pitchFamily="34" charset="0"/>
              </a:defRPr>
            </a:lvl1pPr>
          </a:lstStyle>
          <a:p>
            <a:r>
              <a:rPr lang="en-US" noProof="0" smtClean="0"/>
              <a:t>Click icon to add picture</a:t>
            </a:r>
            <a:endParaRPr lang="nl-NL" noProof="0"/>
          </a:p>
        </p:txBody>
      </p:sp>
    </p:spTree>
    <p:extLst>
      <p:ext uri="{BB962C8B-B14F-4D97-AF65-F5344CB8AC3E}">
        <p14:creationId xmlns:p14="http://schemas.microsoft.com/office/powerpoint/2010/main" val="5475041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slide, 2 kols">
    <p:spTree>
      <p:nvGrpSpPr>
        <p:cNvPr id="1" name=""/>
        <p:cNvGrpSpPr/>
        <p:nvPr/>
      </p:nvGrpSpPr>
      <p:grpSpPr>
        <a:xfrm>
          <a:off x="0" y="0"/>
          <a:ext cx="0" cy="0"/>
          <a:chOff x="0" y="0"/>
          <a:chExt cx="0" cy="0"/>
        </a:xfrm>
      </p:grpSpPr>
      <p:pic>
        <p:nvPicPr>
          <p:cNvPr id="17" name="Picture 16" descr="pic_surfnet3.png"/>
          <p:cNvPicPr>
            <a:picLocks noChangeAspect="1"/>
          </p:cNvPicPr>
          <p:nvPr userDrawn="1"/>
        </p:nvPicPr>
        <p:blipFill>
          <a:blip r:embed="rId2" cstate="print"/>
          <a:stretch>
            <a:fillRect/>
          </a:stretch>
        </p:blipFill>
        <p:spPr>
          <a:xfrm>
            <a:off x="144000" y="144464"/>
            <a:ext cx="8856000" cy="1151951"/>
          </a:xfrm>
          <a:prstGeom prst="rect">
            <a:avLst/>
          </a:prstGeom>
        </p:spPr>
      </p:pic>
      <p:sp>
        <p:nvSpPr>
          <p:cNvPr id="12" name="Rounded Rectangle 11"/>
          <p:cNvSpPr/>
          <p:nvPr userDrawn="1"/>
        </p:nvSpPr>
        <p:spPr>
          <a:xfrm>
            <a:off x="142875" y="1441449"/>
            <a:ext cx="8856000" cy="4695825"/>
          </a:xfrm>
          <a:prstGeom prst="roundRect">
            <a:avLst>
              <a:gd name="adj" fmla="val 2940"/>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9" name="Content Placeholder 8"/>
          <p:cNvSpPr>
            <a:spLocks noGrp="1"/>
          </p:cNvSpPr>
          <p:nvPr>
            <p:ph sz="quarter" idx="14"/>
          </p:nvPr>
        </p:nvSpPr>
        <p:spPr>
          <a:xfrm>
            <a:off x="287337" y="1584325"/>
            <a:ext cx="4213226" cy="4408488"/>
          </a:xfrm>
        </p:spPr>
        <p:txBody>
          <a:body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sp>
        <p:nvSpPr>
          <p:cNvPr id="14" name="Content Placeholder 8"/>
          <p:cNvSpPr>
            <a:spLocks noGrp="1"/>
          </p:cNvSpPr>
          <p:nvPr>
            <p:ph sz="quarter" idx="15"/>
          </p:nvPr>
        </p:nvSpPr>
        <p:spPr>
          <a:xfrm>
            <a:off x="4645024" y="1584325"/>
            <a:ext cx="4210975" cy="4408488"/>
          </a:xfrm>
        </p:spPr>
        <p:txBody>
          <a:body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pic>
        <p:nvPicPr>
          <p:cNvPr id="16" name="Picture 1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22" name="Title 1"/>
          <p:cNvSpPr>
            <a:spLocks noGrp="1"/>
          </p:cNvSpPr>
          <p:nvPr>
            <p:ph type="title"/>
          </p:nvPr>
        </p:nvSpPr>
        <p:spPr>
          <a:xfrm>
            <a:off x="144000" y="144000"/>
            <a:ext cx="8856000" cy="1152000"/>
          </a:xfrm>
        </p:spPr>
        <p:txBody>
          <a:bodyPr/>
          <a:lstStyle/>
          <a:p>
            <a:r>
              <a:rPr lang="en-US" noProof="0" smtClean="0"/>
              <a:t>Click to edit Master title style</a:t>
            </a:r>
            <a:endParaRPr lang="nl-NL" noProof="0"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10"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11"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13"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15" name="Groeperen 14"/>
          <p:cNvGrpSpPr/>
          <p:nvPr userDrawn="1"/>
        </p:nvGrpSpPr>
        <p:grpSpPr>
          <a:xfrm>
            <a:off x="8248594" y="6335965"/>
            <a:ext cx="658628" cy="342000"/>
            <a:chOff x="6995702" y="5235271"/>
            <a:chExt cx="658628" cy="342000"/>
          </a:xfrm>
        </p:grpSpPr>
        <p:sp>
          <p:nvSpPr>
            <p:cNvPr id="18" name="Rechthoek 17"/>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9" name="Afbeelding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20265848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slide, 2 kols, rechts plaatje">
    <p:spTree>
      <p:nvGrpSpPr>
        <p:cNvPr id="1" name=""/>
        <p:cNvGrpSpPr/>
        <p:nvPr/>
      </p:nvGrpSpPr>
      <p:grpSpPr>
        <a:xfrm>
          <a:off x="0" y="0"/>
          <a:ext cx="0" cy="0"/>
          <a:chOff x="0" y="0"/>
          <a:chExt cx="0" cy="0"/>
        </a:xfrm>
      </p:grpSpPr>
      <p:pic>
        <p:nvPicPr>
          <p:cNvPr id="17" name="Picture 16" descr="pic_surfnet3.png"/>
          <p:cNvPicPr>
            <a:picLocks noChangeAspect="1"/>
          </p:cNvPicPr>
          <p:nvPr userDrawn="1"/>
        </p:nvPicPr>
        <p:blipFill>
          <a:blip r:embed="rId2" cstate="print"/>
          <a:stretch>
            <a:fillRect/>
          </a:stretch>
        </p:blipFill>
        <p:spPr>
          <a:xfrm>
            <a:off x="144000" y="144464"/>
            <a:ext cx="8856000" cy="1151951"/>
          </a:xfrm>
          <a:prstGeom prst="rect">
            <a:avLst/>
          </a:prstGeom>
        </p:spPr>
      </p:pic>
      <p:sp>
        <p:nvSpPr>
          <p:cNvPr id="12" name="Rounded Rectangle 11"/>
          <p:cNvSpPr/>
          <p:nvPr userDrawn="1"/>
        </p:nvSpPr>
        <p:spPr>
          <a:xfrm>
            <a:off x="142875" y="1441449"/>
            <a:ext cx="8856000" cy="4695825"/>
          </a:xfrm>
          <a:prstGeom prst="roundRect">
            <a:avLst>
              <a:gd name="adj" fmla="val 2940"/>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0" name="Text Placeholder 9"/>
          <p:cNvSpPr>
            <a:spLocks noGrp="1"/>
          </p:cNvSpPr>
          <p:nvPr>
            <p:ph type="body" sz="quarter" idx="14"/>
          </p:nvPr>
        </p:nvSpPr>
        <p:spPr>
          <a:xfrm>
            <a:off x="287337" y="1584325"/>
            <a:ext cx="4213225" cy="4408488"/>
          </a:xfrm>
        </p:spPr>
        <p:txBody>
          <a:body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sp>
        <p:nvSpPr>
          <p:cNvPr id="9" name="Picture Placeholder 8"/>
          <p:cNvSpPr>
            <a:spLocks noGrp="1"/>
          </p:cNvSpPr>
          <p:nvPr>
            <p:ph type="pic" sz="quarter" idx="15"/>
          </p:nvPr>
        </p:nvSpPr>
        <p:spPr>
          <a:xfrm>
            <a:off x="4645025" y="1584324"/>
            <a:ext cx="4211638" cy="4408489"/>
          </a:xfrm>
          <a:prstGeom prst="roundRect">
            <a:avLst>
              <a:gd name="adj" fmla="val 3482"/>
            </a:avLst>
          </a:prstGeom>
          <a:solidFill>
            <a:schemeClr val="bg1">
              <a:lumMod val="95000"/>
            </a:schemeClr>
          </a:solidFill>
        </p:spPr>
        <p:txBody>
          <a:bodyPr>
            <a:normAutofit/>
          </a:bodyPr>
          <a:lstStyle>
            <a:lvl1pPr>
              <a:buNone/>
              <a:defRPr sz="1000" b="0">
                <a:solidFill>
                  <a:srgbClr val="C00000"/>
                </a:solidFill>
                <a:latin typeface="Arial" pitchFamily="34" charset="0"/>
                <a:cs typeface="Arial" pitchFamily="34" charset="0"/>
              </a:defRPr>
            </a:lvl1pPr>
          </a:lstStyle>
          <a:p>
            <a:r>
              <a:rPr lang="en-US" noProof="0" smtClean="0"/>
              <a:t>Click icon to add picture</a:t>
            </a:r>
            <a:endParaRPr lang="nl-NL" noProof="0"/>
          </a:p>
        </p:txBody>
      </p:sp>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21" name="Title 1"/>
          <p:cNvSpPr>
            <a:spLocks noGrp="1"/>
          </p:cNvSpPr>
          <p:nvPr>
            <p:ph type="title"/>
          </p:nvPr>
        </p:nvSpPr>
        <p:spPr>
          <a:xfrm>
            <a:off x="144000" y="144000"/>
            <a:ext cx="8856000" cy="1152000"/>
          </a:xfrm>
        </p:spPr>
        <p:txBody>
          <a:bodyPr/>
          <a:lstStyle/>
          <a:p>
            <a:r>
              <a:rPr lang="en-US" noProof="0" smtClean="0"/>
              <a:t>Click to edit Master title style</a:t>
            </a:r>
            <a:endParaRPr lang="nl-NL" noProof="0"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11"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13"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14"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16" name="Groeperen 15"/>
          <p:cNvGrpSpPr/>
          <p:nvPr userDrawn="1"/>
        </p:nvGrpSpPr>
        <p:grpSpPr>
          <a:xfrm>
            <a:off x="8248594" y="6335965"/>
            <a:ext cx="658628" cy="342000"/>
            <a:chOff x="6995702" y="5235271"/>
            <a:chExt cx="658628" cy="342000"/>
          </a:xfrm>
        </p:grpSpPr>
        <p:sp>
          <p:nvSpPr>
            <p:cNvPr id="18" name="Rechthoek 17"/>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9" name="Afbeelding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25449310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slide, 2 kols, links plaatje">
    <p:spTree>
      <p:nvGrpSpPr>
        <p:cNvPr id="1" name=""/>
        <p:cNvGrpSpPr/>
        <p:nvPr/>
      </p:nvGrpSpPr>
      <p:grpSpPr>
        <a:xfrm>
          <a:off x="0" y="0"/>
          <a:ext cx="0" cy="0"/>
          <a:chOff x="0" y="0"/>
          <a:chExt cx="0" cy="0"/>
        </a:xfrm>
      </p:grpSpPr>
      <p:pic>
        <p:nvPicPr>
          <p:cNvPr id="17" name="Picture 16" descr="pic_surfnet3.png"/>
          <p:cNvPicPr>
            <a:picLocks noChangeAspect="1"/>
          </p:cNvPicPr>
          <p:nvPr userDrawn="1"/>
        </p:nvPicPr>
        <p:blipFill>
          <a:blip r:embed="rId2" cstate="print"/>
          <a:stretch>
            <a:fillRect/>
          </a:stretch>
        </p:blipFill>
        <p:spPr>
          <a:xfrm>
            <a:off x="144000" y="144464"/>
            <a:ext cx="8856000" cy="1151951"/>
          </a:xfrm>
          <a:prstGeom prst="rect">
            <a:avLst/>
          </a:prstGeom>
        </p:spPr>
      </p:pic>
      <p:sp>
        <p:nvSpPr>
          <p:cNvPr id="9" name="Picture Placeholder 8"/>
          <p:cNvSpPr>
            <a:spLocks noGrp="1"/>
          </p:cNvSpPr>
          <p:nvPr>
            <p:ph type="pic" sz="quarter" idx="15"/>
          </p:nvPr>
        </p:nvSpPr>
        <p:spPr>
          <a:xfrm>
            <a:off x="287338" y="1584324"/>
            <a:ext cx="4212000" cy="4408489"/>
          </a:xfrm>
          <a:prstGeom prst="roundRect">
            <a:avLst>
              <a:gd name="adj" fmla="val 3482"/>
            </a:avLst>
          </a:prstGeom>
          <a:solidFill>
            <a:schemeClr val="bg1">
              <a:lumMod val="95000"/>
            </a:schemeClr>
          </a:solidFill>
        </p:spPr>
        <p:txBody>
          <a:bodyPr>
            <a:normAutofit/>
          </a:bodyPr>
          <a:lstStyle>
            <a:lvl1pPr marL="0" indent="0">
              <a:buNone/>
              <a:defRPr sz="1000" b="0">
                <a:solidFill>
                  <a:srgbClr val="C00000"/>
                </a:solidFill>
                <a:latin typeface="Arial" pitchFamily="34" charset="0"/>
                <a:cs typeface="Arial" pitchFamily="34" charset="0"/>
              </a:defRPr>
            </a:lvl1pPr>
          </a:lstStyle>
          <a:p>
            <a:r>
              <a:rPr lang="en-US" noProof="0" smtClean="0"/>
              <a:t>Click icon to add picture</a:t>
            </a:r>
            <a:endParaRPr lang="nl-NL" noProof="0" dirty="0"/>
          </a:p>
        </p:txBody>
      </p:sp>
      <p:sp>
        <p:nvSpPr>
          <p:cNvPr id="12" name="Rounded Rectangle 11"/>
          <p:cNvSpPr/>
          <p:nvPr userDrawn="1"/>
        </p:nvSpPr>
        <p:spPr>
          <a:xfrm>
            <a:off x="142875" y="1441450"/>
            <a:ext cx="8856000" cy="4695826"/>
          </a:xfrm>
          <a:prstGeom prst="roundRect">
            <a:avLst>
              <a:gd name="adj" fmla="val 2940"/>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0" name="Text Placeholder 9"/>
          <p:cNvSpPr>
            <a:spLocks noGrp="1"/>
          </p:cNvSpPr>
          <p:nvPr>
            <p:ph type="body" sz="quarter" idx="14"/>
          </p:nvPr>
        </p:nvSpPr>
        <p:spPr>
          <a:xfrm>
            <a:off x="4645025" y="1584325"/>
            <a:ext cx="4207238" cy="4408488"/>
          </a:xfrm>
        </p:spPr>
        <p:txBody>
          <a:body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a:p>
        </p:txBody>
      </p:sp>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21" name="Title 1"/>
          <p:cNvSpPr>
            <a:spLocks noGrp="1"/>
          </p:cNvSpPr>
          <p:nvPr>
            <p:ph type="title"/>
          </p:nvPr>
        </p:nvSpPr>
        <p:spPr>
          <a:xfrm>
            <a:off x="144000" y="144000"/>
            <a:ext cx="8856000" cy="1152000"/>
          </a:xfrm>
        </p:spPr>
        <p:txBody>
          <a:bodyPr/>
          <a:lstStyle/>
          <a:p>
            <a:r>
              <a:rPr lang="en-US" noProof="0" smtClean="0"/>
              <a:t>Click to edit Master title style</a:t>
            </a:r>
            <a:endParaRPr lang="nl-NL" noProof="0"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11"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13"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14"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16" name="Groeperen 15"/>
          <p:cNvGrpSpPr/>
          <p:nvPr userDrawn="1"/>
        </p:nvGrpSpPr>
        <p:grpSpPr>
          <a:xfrm>
            <a:off x="8248594" y="6335965"/>
            <a:ext cx="658628" cy="342000"/>
            <a:chOff x="6995702" y="5235271"/>
            <a:chExt cx="658628" cy="342000"/>
          </a:xfrm>
        </p:grpSpPr>
        <p:sp>
          <p:nvSpPr>
            <p:cNvPr id="18" name="Rechthoek 17"/>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9" name="Afbeelding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15187891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slide, 2 kols, highlight, rechts plaatje">
    <p:spTree>
      <p:nvGrpSpPr>
        <p:cNvPr id="1" name=""/>
        <p:cNvGrpSpPr/>
        <p:nvPr/>
      </p:nvGrpSpPr>
      <p:grpSpPr>
        <a:xfrm>
          <a:off x="0" y="0"/>
          <a:ext cx="0" cy="0"/>
          <a:chOff x="0" y="0"/>
          <a:chExt cx="0" cy="0"/>
        </a:xfrm>
      </p:grpSpPr>
      <p:pic>
        <p:nvPicPr>
          <p:cNvPr id="16" name="Picture 15" descr="pic_surfnet3.png"/>
          <p:cNvPicPr>
            <a:picLocks noChangeAspect="1"/>
          </p:cNvPicPr>
          <p:nvPr userDrawn="1"/>
        </p:nvPicPr>
        <p:blipFill>
          <a:blip r:embed="rId2" cstate="print"/>
          <a:stretch>
            <a:fillRect/>
          </a:stretch>
        </p:blipFill>
        <p:spPr>
          <a:xfrm>
            <a:off x="144000" y="144464"/>
            <a:ext cx="8856000" cy="1151951"/>
          </a:xfrm>
          <a:prstGeom prst="rect">
            <a:avLst/>
          </a:prstGeom>
        </p:spPr>
      </p:pic>
      <p:sp>
        <p:nvSpPr>
          <p:cNvPr id="10" name="Text Placeholder 9"/>
          <p:cNvSpPr>
            <a:spLocks noGrp="1"/>
          </p:cNvSpPr>
          <p:nvPr>
            <p:ph type="body" sz="quarter" idx="14"/>
          </p:nvPr>
        </p:nvSpPr>
        <p:spPr>
          <a:xfrm>
            <a:off x="142875" y="1441449"/>
            <a:ext cx="4357687" cy="4695825"/>
          </a:xfrm>
          <a:prstGeom prst="roundRect">
            <a:avLst>
              <a:gd name="adj" fmla="val 3274"/>
            </a:avLst>
          </a:prstGeom>
          <a:solidFill>
            <a:schemeClr val="accent1"/>
          </a:solidFill>
        </p:spPr>
        <p:txBody>
          <a:bodyPr lIns="97200" tIns="64800" rIns="144000" bIns="144000">
            <a:noAutofit/>
          </a:bodyPr>
          <a:lstStyle>
            <a:lvl1pPr>
              <a:buClr>
                <a:schemeClr val="bg1"/>
              </a:buCl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sp>
        <p:nvSpPr>
          <p:cNvPr id="9" name="Picture Placeholder 8"/>
          <p:cNvSpPr>
            <a:spLocks noGrp="1"/>
          </p:cNvSpPr>
          <p:nvPr>
            <p:ph type="pic" sz="quarter" idx="15"/>
          </p:nvPr>
        </p:nvSpPr>
        <p:spPr>
          <a:xfrm>
            <a:off x="4645024" y="1441450"/>
            <a:ext cx="4356101" cy="4695826"/>
          </a:xfrm>
          <a:prstGeom prst="roundRect">
            <a:avLst>
              <a:gd name="adj" fmla="val 3482"/>
            </a:avLst>
          </a:prstGeom>
          <a:solidFill>
            <a:schemeClr val="bg1">
              <a:lumMod val="95000"/>
            </a:schemeClr>
          </a:solidFill>
        </p:spPr>
        <p:txBody>
          <a:bodyPr>
            <a:normAutofit/>
          </a:bodyPr>
          <a:lstStyle>
            <a:lvl1pPr>
              <a:buNone/>
              <a:defRPr sz="1000" b="0">
                <a:solidFill>
                  <a:srgbClr val="C00000"/>
                </a:solidFill>
                <a:latin typeface="Arial" pitchFamily="34" charset="0"/>
                <a:cs typeface="Arial" pitchFamily="34" charset="0"/>
              </a:defRPr>
            </a:lvl1pPr>
          </a:lstStyle>
          <a:p>
            <a:r>
              <a:rPr lang="en-US" noProof="0" smtClean="0"/>
              <a:t>Click icon to add picture</a:t>
            </a:r>
            <a:endParaRPr lang="nl-NL" noProof="0"/>
          </a:p>
        </p:txBody>
      </p:sp>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13" name="Title 1"/>
          <p:cNvSpPr>
            <a:spLocks noGrp="1"/>
          </p:cNvSpPr>
          <p:nvPr>
            <p:ph type="title"/>
          </p:nvPr>
        </p:nvSpPr>
        <p:spPr>
          <a:xfrm>
            <a:off x="144000" y="144000"/>
            <a:ext cx="8856000" cy="1152000"/>
          </a:xfrm>
        </p:spPr>
        <p:txBody>
          <a:bodyPr/>
          <a:lstStyle/>
          <a:p>
            <a:r>
              <a:rPr lang="en-US" noProof="0" smtClean="0"/>
              <a:t>Click to edit Master title style</a:t>
            </a:r>
            <a:endParaRPr lang="nl-NL" noProof="0" dirty="0"/>
          </a:p>
        </p:txBody>
      </p:sp>
      <p:pic>
        <p:nvPicPr>
          <p:cNvPr id="7" name="Picture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8"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11"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12"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15" name="Groeperen 14"/>
          <p:cNvGrpSpPr/>
          <p:nvPr userDrawn="1"/>
        </p:nvGrpSpPr>
        <p:grpSpPr>
          <a:xfrm>
            <a:off x="8248594" y="6335965"/>
            <a:ext cx="658628" cy="342000"/>
            <a:chOff x="6995702" y="5235271"/>
            <a:chExt cx="658628" cy="342000"/>
          </a:xfrm>
        </p:grpSpPr>
        <p:sp>
          <p:nvSpPr>
            <p:cNvPr id="17" name="Rechthoek 16"/>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8" name="Afbeelding 17"/>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39813808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slide, 2 kols, highlight, links plaatje">
    <p:spTree>
      <p:nvGrpSpPr>
        <p:cNvPr id="1" name=""/>
        <p:cNvGrpSpPr/>
        <p:nvPr/>
      </p:nvGrpSpPr>
      <p:grpSpPr>
        <a:xfrm>
          <a:off x="0" y="0"/>
          <a:ext cx="0" cy="0"/>
          <a:chOff x="0" y="0"/>
          <a:chExt cx="0" cy="0"/>
        </a:xfrm>
      </p:grpSpPr>
      <p:pic>
        <p:nvPicPr>
          <p:cNvPr id="16" name="Picture 15" descr="pic_surfnet3.png"/>
          <p:cNvPicPr>
            <a:picLocks noChangeAspect="1"/>
          </p:cNvPicPr>
          <p:nvPr userDrawn="1"/>
        </p:nvPicPr>
        <p:blipFill>
          <a:blip r:embed="rId2" cstate="print"/>
          <a:stretch>
            <a:fillRect/>
          </a:stretch>
        </p:blipFill>
        <p:spPr>
          <a:xfrm>
            <a:off x="144000" y="144464"/>
            <a:ext cx="8856000" cy="1151951"/>
          </a:xfrm>
          <a:prstGeom prst="rect">
            <a:avLst/>
          </a:prstGeom>
        </p:spPr>
      </p:pic>
      <p:sp>
        <p:nvSpPr>
          <p:cNvPr id="10" name="Text Placeholder 9"/>
          <p:cNvSpPr>
            <a:spLocks noGrp="1"/>
          </p:cNvSpPr>
          <p:nvPr>
            <p:ph type="body" sz="quarter" idx="14"/>
          </p:nvPr>
        </p:nvSpPr>
        <p:spPr>
          <a:xfrm>
            <a:off x="4645025" y="1441449"/>
            <a:ext cx="4356099" cy="4695825"/>
          </a:xfrm>
          <a:prstGeom prst="roundRect">
            <a:avLst>
              <a:gd name="adj" fmla="val 3274"/>
            </a:avLst>
          </a:prstGeom>
          <a:solidFill>
            <a:schemeClr val="accent1"/>
          </a:solidFill>
        </p:spPr>
        <p:txBody>
          <a:bodyPr lIns="97200" tIns="64800" rIns="144000" bIns="144000">
            <a:noAutofit/>
          </a:bodyPr>
          <a:lstStyle>
            <a:lvl1pPr marL="144000" indent="-144000">
              <a:buClr>
                <a:schemeClr val="bg1"/>
              </a:buClr>
              <a:buFont typeface="Arial" pitchFamily="34" charset="0"/>
              <a:buChar cha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sp>
        <p:nvSpPr>
          <p:cNvPr id="9" name="Picture Placeholder 8"/>
          <p:cNvSpPr>
            <a:spLocks noGrp="1"/>
          </p:cNvSpPr>
          <p:nvPr>
            <p:ph type="pic" sz="quarter" idx="15"/>
          </p:nvPr>
        </p:nvSpPr>
        <p:spPr>
          <a:xfrm>
            <a:off x="142875" y="1441450"/>
            <a:ext cx="4357687" cy="4695825"/>
          </a:xfrm>
          <a:prstGeom prst="roundRect">
            <a:avLst>
              <a:gd name="adj" fmla="val 3482"/>
            </a:avLst>
          </a:prstGeom>
          <a:solidFill>
            <a:schemeClr val="bg1">
              <a:lumMod val="95000"/>
            </a:schemeClr>
          </a:solidFill>
        </p:spPr>
        <p:txBody>
          <a:bodyPr>
            <a:normAutofit/>
          </a:bodyPr>
          <a:lstStyle>
            <a:lvl1pPr marL="0" indent="0">
              <a:buNone/>
              <a:defRPr sz="1000" b="0">
                <a:solidFill>
                  <a:srgbClr val="C00000"/>
                </a:solidFill>
                <a:latin typeface="Arial" pitchFamily="34" charset="0"/>
                <a:cs typeface="Arial" pitchFamily="34" charset="0"/>
              </a:defRPr>
            </a:lvl1pPr>
          </a:lstStyle>
          <a:p>
            <a:r>
              <a:rPr lang="en-US" noProof="0" smtClean="0"/>
              <a:t>Click icon to add picture</a:t>
            </a:r>
            <a:endParaRPr lang="nl-NL" noProof="0" dirty="0"/>
          </a:p>
        </p:txBody>
      </p:sp>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13" name="Title 1"/>
          <p:cNvSpPr>
            <a:spLocks noGrp="1"/>
          </p:cNvSpPr>
          <p:nvPr>
            <p:ph type="title"/>
          </p:nvPr>
        </p:nvSpPr>
        <p:spPr>
          <a:xfrm>
            <a:off x="144000" y="144000"/>
            <a:ext cx="8856000" cy="1152000"/>
          </a:xfrm>
        </p:spPr>
        <p:txBody>
          <a:bodyPr/>
          <a:lstStyle/>
          <a:p>
            <a:r>
              <a:rPr lang="en-US" noProof="0" smtClean="0"/>
              <a:t>Click to edit Master title style</a:t>
            </a:r>
            <a:endParaRPr lang="nl-NL" noProof="0" dirty="0"/>
          </a:p>
        </p:txBody>
      </p:sp>
      <p:pic>
        <p:nvPicPr>
          <p:cNvPr id="7" name="Picture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8"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11"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12"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15" name="Groeperen 14"/>
          <p:cNvGrpSpPr/>
          <p:nvPr userDrawn="1"/>
        </p:nvGrpSpPr>
        <p:grpSpPr>
          <a:xfrm>
            <a:off x="8248594" y="6335965"/>
            <a:ext cx="658628" cy="342000"/>
            <a:chOff x="6995702" y="5235271"/>
            <a:chExt cx="658628" cy="342000"/>
          </a:xfrm>
        </p:grpSpPr>
        <p:sp>
          <p:nvSpPr>
            <p:cNvPr id="17" name="Rechthoek 16"/>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8" name="Afbeelding 17"/>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29993606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slide, 2 kols, highlight rechts">
    <p:spTree>
      <p:nvGrpSpPr>
        <p:cNvPr id="1" name=""/>
        <p:cNvGrpSpPr/>
        <p:nvPr/>
      </p:nvGrpSpPr>
      <p:grpSpPr>
        <a:xfrm>
          <a:off x="0" y="0"/>
          <a:ext cx="0" cy="0"/>
          <a:chOff x="0" y="0"/>
          <a:chExt cx="0" cy="0"/>
        </a:xfrm>
      </p:grpSpPr>
      <p:pic>
        <p:nvPicPr>
          <p:cNvPr id="16" name="Picture 15" descr="pic_surfnet3.png"/>
          <p:cNvPicPr>
            <a:picLocks noChangeAspect="1"/>
          </p:cNvPicPr>
          <p:nvPr userDrawn="1"/>
        </p:nvPicPr>
        <p:blipFill>
          <a:blip r:embed="rId2" cstate="print"/>
          <a:stretch>
            <a:fillRect/>
          </a:stretch>
        </p:blipFill>
        <p:spPr>
          <a:xfrm>
            <a:off x="144000" y="144464"/>
            <a:ext cx="8856000" cy="1151951"/>
          </a:xfrm>
          <a:prstGeom prst="rect">
            <a:avLst/>
          </a:prstGeom>
        </p:spPr>
      </p:pic>
      <p:sp>
        <p:nvSpPr>
          <p:cNvPr id="10" name="Text Placeholder 9"/>
          <p:cNvSpPr>
            <a:spLocks noGrp="1"/>
          </p:cNvSpPr>
          <p:nvPr>
            <p:ph type="body" sz="quarter" idx="14"/>
          </p:nvPr>
        </p:nvSpPr>
        <p:spPr>
          <a:xfrm>
            <a:off x="4645025" y="1441450"/>
            <a:ext cx="4356100" cy="4695826"/>
          </a:xfrm>
          <a:prstGeom prst="roundRect">
            <a:avLst>
              <a:gd name="adj" fmla="val 3274"/>
            </a:avLst>
          </a:prstGeom>
          <a:solidFill>
            <a:schemeClr val="accent1"/>
          </a:solidFill>
        </p:spPr>
        <p:txBody>
          <a:bodyPr lIns="97200" tIns="64800" rIns="144000" bIns="144000">
            <a:noAutofit/>
          </a:bodyPr>
          <a:lstStyle>
            <a:lvl1pPr>
              <a:buClr>
                <a:schemeClr val="bg1"/>
              </a:buCl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sp>
        <p:nvSpPr>
          <p:cNvPr id="12" name="Content Placeholder 11"/>
          <p:cNvSpPr>
            <a:spLocks noGrp="1"/>
          </p:cNvSpPr>
          <p:nvPr>
            <p:ph sz="quarter" idx="15"/>
          </p:nvPr>
        </p:nvSpPr>
        <p:spPr>
          <a:xfrm>
            <a:off x="142875" y="1441450"/>
            <a:ext cx="4357687" cy="4695826"/>
          </a:xfrm>
          <a:prstGeom prst="roundRect">
            <a:avLst>
              <a:gd name="adj" fmla="val 3274"/>
            </a:avLst>
          </a:prstGeom>
          <a:ln w="12700">
            <a:solidFill>
              <a:schemeClr val="accent1"/>
            </a:solidFill>
          </a:ln>
        </p:spPr>
        <p:txBody>
          <a:bodyPr lIns="97200" tIns="64800" rIns="144000" bIns="144000"/>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14" name="Title 1"/>
          <p:cNvSpPr>
            <a:spLocks noGrp="1"/>
          </p:cNvSpPr>
          <p:nvPr>
            <p:ph type="title"/>
          </p:nvPr>
        </p:nvSpPr>
        <p:spPr>
          <a:xfrm>
            <a:off x="144000" y="144000"/>
            <a:ext cx="8856000" cy="1152000"/>
          </a:xfrm>
        </p:spPr>
        <p:txBody>
          <a:bodyPr/>
          <a:lstStyle/>
          <a:p>
            <a:r>
              <a:rPr lang="en-US" noProof="0" smtClean="0"/>
              <a:t>Click to edit Master title style</a:t>
            </a:r>
            <a:endParaRPr lang="nl-NL" noProof="0" dirty="0"/>
          </a:p>
        </p:txBody>
      </p:sp>
      <p:pic>
        <p:nvPicPr>
          <p:cNvPr id="7" name="Picture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8"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9"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11"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13" name="Groeperen 12"/>
          <p:cNvGrpSpPr/>
          <p:nvPr userDrawn="1"/>
        </p:nvGrpSpPr>
        <p:grpSpPr>
          <a:xfrm>
            <a:off x="8248594" y="6335965"/>
            <a:ext cx="658628" cy="342000"/>
            <a:chOff x="6995702" y="5235271"/>
            <a:chExt cx="658628" cy="342000"/>
          </a:xfrm>
        </p:grpSpPr>
        <p:sp>
          <p:nvSpPr>
            <p:cNvPr id="17" name="Rechthoek 16"/>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8" name="Afbeelding 17"/>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17933207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slide, 2 kols, highlight links">
    <p:spTree>
      <p:nvGrpSpPr>
        <p:cNvPr id="1" name=""/>
        <p:cNvGrpSpPr/>
        <p:nvPr/>
      </p:nvGrpSpPr>
      <p:grpSpPr>
        <a:xfrm>
          <a:off x="0" y="0"/>
          <a:ext cx="0" cy="0"/>
          <a:chOff x="0" y="0"/>
          <a:chExt cx="0" cy="0"/>
        </a:xfrm>
      </p:grpSpPr>
      <p:pic>
        <p:nvPicPr>
          <p:cNvPr id="16" name="Picture 15" descr="pic_surfnet3.png"/>
          <p:cNvPicPr>
            <a:picLocks noChangeAspect="1"/>
          </p:cNvPicPr>
          <p:nvPr userDrawn="1"/>
        </p:nvPicPr>
        <p:blipFill>
          <a:blip r:embed="rId2" cstate="print"/>
          <a:stretch>
            <a:fillRect/>
          </a:stretch>
        </p:blipFill>
        <p:spPr>
          <a:xfrm>
            <a:off x="144000" y="144464"/>
            <a:ext cx="8856000" cy="1151951"/>
          </a:xfrm>
          <a:prstGeom prst="rect">
            <a:avLst/>
          </a:prstGeom>
        </p:spPr>
      </p:pic>
      <p:sp>
        <p:nvSpPr>
          <p:cNvPr id="12" name="Content Placeholder 11"/>
          <p:cNvSpPr>
            <a:spLocks noGrp="1"/>
          </p:cNvSpPr>
          <p:nvPr>
            <p:ph sz="quarter" idx="15"/>
          </p:nvPr>
        </p:nvSpPr>
        <p:spPr>
          <a:xfrm>
            <a:off x="4645025" y="1441450"/>
            <a:ext cx="4356100" cy="4695825"/>
          </a:xfrm>
          <a:prstGeom prst="roundRect">
            <a:avLst>
              <a:gd name="adj" fmla="val 3274"/>
            </a:avLst>
          </a:prstGeom>
          <a:ln w="12700">
            <a:solidFill>
              <a:schemeClr val="accent1"/>
            </a:solidFill>
          </a:ln>
        </p:spPr>
        <p:txBody>
          <a:bodyPr lIns="97200" tIns="64800" rIns="144000" bIns="144000"/>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sp>
        <p:nvSpPr>
          <p:cNvPr id="10" name="Text Placeholder 9"/>
          <p:cNvSpPr>
            <a:spLocks noGrp="1"/>
          </p:cNvSpPr>
          <p:nvPr>
            <p:ph type="body" sz="quarter" idx="14"/>
          </p:nvPr>
        </p:nvSpPr>
        <p:spPr>
          <a:xfrm>
            <a:off x="142875" y="1441450"/>
            <a:ext cx="4357688" cy="4695825"/>
          </a:xfrm>
          <a:prstGeom prst="roundRect">
            <a:avLst>
              <a:gd name="adj" fmla="val 3274"/>
            </a:avLst>
          </a:prstGeom>
          <a:solidFill>
            <a:schemeClr val="accent1"/>
          </a:solidFill>
        </p:spPr>
        <p:txBody>
          <a:bodyPr lIns="97200" tIns="64800" rIns="144000" bIns="144000">
            <a:noAutofit/>
          </a:bodyPr>
          <a:lstStyle>
            <a:lvl1pPr>
              <a:buClr>
                <a:schemeClr val="bg1"/>
              </a:buCl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14" name="Title 1"/>
          <p:cNvSpPr>
            <a:spLocks noGrp="1"/>
          </p:cNvSpPr>
          <p:nvPr>
            <p:ph type="title"/>
          </p:nvPr>
        </p:nvSpPr>
        <p:spPr>
          <a:xfrm>
            <a:off x="144000" y="144000"/>
            <a:ext cx="8856000" cy="1152000"/>
          </a:xfrm>
        </p:spPr>
        <p:txBody>
          <a:bodyPr/>
          <a:lstStyle/>
          <a:p>
            <a:r>
              <a:rPr lang="en-US" noProof="0" smtClean="0"/>
              <a:t>Click to edit Master title style</a:t>
            </a:r>
            <a:endParaRPr lang="nl-NL" noProof="0" dirty="0"/>
          </a:p>
        </p:txBody>
      </p:sp>
      <p:pic>
        <p:nvPicPr>
          <p:cNvPr id="7" name="Picture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8"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9"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11"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19" name="Groeperen 18"/>
          <p:cNvGrpSpPr/>
          <p:nvPr userDrawn="1"/>
        </p:nvGrpSpPr>
        <p:grpSpPr>
          <a:xfrm>
            <a:off x="8248594" y="6335965"/>
            <a:ext cx="658628" cy="342000"/>
            <a:chOff x="6995702" y="5235271"/>
            <a:chExt cx="658628" cy="342000"/>
          </a:xfrm>
        </p:grpSpPr>
        <p:sp>
          <p:nvSpPr>
            <p:cNvPr id="20" name="Rechthoek 19"/>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21" name="Afbeelding 20"/>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2219361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oorblad, foto 1">
    <p:bg>
      <p:bgPr>
        <a:solidFill>
          <a:schemeClr val="bg1"/>
        </a:solidFill>
        <a:effectLst/>
      </p:bgPr>
    </p:bg>
    <p:spTree>
      <p:nvGrpSpPr>
        <p:cNvPr id="1" name=""/>
        <p:cNvGrpSpPr/>
        <p:nvPr/>
      </p:nvGrpSpPr>
      <p:grpSpPr>
        <a:xfrm>
          <a:off x="0" y="0"/>
          <a:ext cx="0" cy="0"/>
          <a:chOff x="0" y="0"/>
          <a:chExt cx="0" cy="0"/>
        </a:xfrm>
      </p:grpSpPr>
      <p:pic>
        <p:nvPicPr>
          <p:cNvPr id="11" name="Picture 10" descr="foto 1.jpg"/>
          <p:cNvPicPr>
            <a:picLocks noChangeAspect="1"/>
          </p:cNvPicPr>
          <p:nvPr userDrawn="1"/>
        </p:nvPicPr>
        <p:blipFill>
          <a:blip r:embed="rId2" cstate="print"/>
          <a:srcRect b="9725"/>
          <a:stretch>
            <a:fillRect/>
          </a:stretch>
        </p:blipFill>
        <p:spPr>
          <a:xfrm>
            <a:off x="0" y="0"/>
            <a:ext cx="9144000" cy="5503178"/>
          </a:xfrm>
          <a:prstGeom prst="rect">
            <a:avLst/>
          </a:prstGeom>
        </p:spPr>
      </p:pic>
      <p:pic>
        <p:nvPicPr>
          <p:cNvPr id="3" name="Picture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5" name="Picture 14" descr="pic_surfnet1.png"/>
          <p:cNvPicPr>
            <a:picLocks noChangeAspect="1"/>
          </p:cNvPicPr>
          <p:nvPr userDrawn="1"/>
        </p:nvPicPr>
        <p:blipFill>
          <a:blip r:embed="rId4" cstate="print"/>
          <a:stretch>
            <a:fillRect/>
          </a:stretch>
        </p:blipFill>
        <p:spPr>
          <a:xfrm>
            <a:off x="288000" y="288925"/>
            <a:ext cx="8568000" cy="1836218"/>
          </a:xfrm>
          <a:prstGeom prst="rect">
            <a:avLst/>
          </a:prstGeom>
        </p:spPr>
      </p:pic>
      <p:pic>
        <p:nvPicPr>
          <p:cNvPr id="14" name="Picture 13" descr="pic_surfnet2.png"/>
          <p:cNvPicPr>
            <a:picLocks noChangeAspect="1"/>
          </p:cNvPicPr>
          <p:nvPr userDrawn="1"/>
        </p:nvPicPr>
        <p:blipFill>
          <a:blip r:embed="rId5" cstate="print"/>
          <a:stretch>
            <a:fillRect/>
          </a:stretch>
        </p:blipFill>
        <p:spPr>
          <a:xfrm>
            <a:off x="142875" y="5557477"/>
            <a:ext cx="8856000" cy="1151951"/>
          </a:xfrm>
          <a:prstGeom prst="rect">
            <a:avLst/>
          </a:prstGeom>
        </p:spPr>
      </p:pic>
      <p:sp>
        <p:nvSpPr>
          <p:cNvPr id="12" name="Subtitle 2"/>
          <p:cNvSpPr>
            <a:spLocks noGrp="1"/>
          </p:cNvSpPr>
          <p:nvPr>
            <p:ph type="subTitle" idx="1"/>
          </p:nvPr>
        </p:nvSpPr>
        <p:spPr>
          <a:xfrm>
            <a:off x="288000" y="1548000"/>
            <a:ext cx="8568000" cy="576000"/>
          </a:xfrm>
          <a:prstGeom prst="rect">
            <a:avLst/>
          </a:prstGeom>
          <a:noFill/>
        </p:spPr>
        <p:txBody>
          <a:bodyPr lIns="144000" tIns="0" rIns="144000" bIns="0" anchor="ctr" anchorCtr="0">
            <a:normAutofit/>
          </a:bodyPr>
          <a:lstStyle>
            <a:lvl1pPr marL="0" indent="0" algn="l">
              <a:buNone/>
              <a:defRPr sz="2000" b="0" cap="all"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noProof="0" smtClean="0"/>
              <a:t>Click to edit Master subtitle style</a:t>
            </a:r>
            <a:endParaRPr lang="nl-NL" noProof="0" dirty="0"/>
          </a:p>
        </p:txBody>
      </p:sp>
      <p:sp>
        <p:nvSpPr>
          <p:cNvPr id="13" name="Title 1"/>
          <p:cNvSpPr>
            <a:spLocks noGrp="1"/>
          </p:cNvSpPr>
          <p:nvPr>
            <p:ph type="ctrTitle" hasCustomPrompt="1"/>
          </p:nvPr>
        </p:nvSpPr>
        <p:spPr>
          <a:xfrm>
            <a:off x="288000" y="288000"/>
            <a:ext cx="8568000" cy="1152000"/>
          </a:xfrm>
          <a:prstGeom prst="rect">
            <a:avLst/>
          </a:prstGeom>
          <a:noFill/>
        </p:spPr>
        <p:txBody>
          <a:bodyPr lIns="144000" tIns="0" rIns="144000" bIns="0" anchor="ctr" anchorCtr="0">
            <a:noAutofit/>
          </a:bodyPr>
          <a:lstStyle>
            <a:lvl1pPr algn="l">
              <a:defRPr sz="3200" b="1">
                <a:solidFill>
                  <a:schemeClr val="bg1"/>
                </a:solidFill>
                <a:latin typeface="Arial" pitchFamily="34" charset="0"/>
                <a:cs typeface="Arial" pitchFamily="34" charset="0"/>
              </a:defRPr>
            </a:lvl1pPr>
          </a:lstStyle>
          <a:p>
            <a:r>
              <a:rPr lang="nl-NL" noProof="0" dirty="0" smtClean="0"/>
              <a:t>CLICK TO EDIT MASTER TITLE STYLE</a:t>
            </a:r>
            <a:endParaRPr lang="nl-NL" noProof="0" dirty="0"/>
          </a:p>
        </p:txBody>
      </p:sp>
      <p:sp>
        <p:nvSpPr>
          <p:cNvPr id="19" name="Footer Placeholder 3"/>
          <p:cNvSpPr>
            <a:spLocks noGrp="1"/>
          </p:cNvSpPr>
          <p:nvPr>
            <p:ph type="ftr" sz="quarter" idx="12"/>
          </p:nvPr>
        </p:nvSpPr>
        <p:spPr>
          <a:xfrm>
            <a:off x="142875" y="5562000"/>
            <a:ext cx="6480000" cy="1152000"/>
          </a:xfrm>
          <a:prstGeom prst="rect">
            <a:avLst/>
          </a:prstGeom>
        </p:spPr>
        <p:txBody>
          <a:bodyPr lIns="144000" tIns="0" rIns="0" bIns="0"/>
          <a:lstStyle>
            <a:lvl1pPr algn="l">
              <a:defRPr sz="1400">
                <a:solidFill>
                  <a:schemeClr val="bg1"/>
                </a:solidFill>
              </a:defRPr>
            </a:lvl1pPr>
          </a:lstStyle>
          <a:p>
            <a:endParaRPr lang="nl-NL" dirty="0"/>
          </a:p>
        </p:txBody>
      </p:sp>
      <p:sp>
        <p:nvSpPr>
          <p:cNvPr id="20" name="Text Placeholder 4"/>
          <p:cNvSpPr>
            <a:spLocks noGrp="1"/>
          </p:cNvSpPr>
          <p:nvPr>
            <p:ph type="body" sz="quarter" idx="10"/>
          </p:nvPr>
        </p:nvSpPr>
        <p:spPr>
          <a:xfrm>
            <a:off x="144000" y="5562000"/>
            <a:ext cx="6768938" cy="1152000"/>
          </a:xfrm>
          <a:prstGeom prst="rect">
            <a:avLst/>
          </a:prstGeom>
          <a:noFill/>
          <a:ln>
            <a:noFill/>
          </a:ln>
        </p:spPr>
        <p:txBody>
          <a:bodyPr lIns="144000" tIns="0" rIns="0" bIns="0" anchor="ctr" anchorCtr="0">
            <a:normAutofit/>
          </a:bodyPr>
          <a:lstStyle>
            <a:lvl1pPr marL="0" indent="0">
              <a:buNone/>
              <a:defRPr sz="1600">
                <a:solidFill>
                  <a:schemeClr val="bg1"/>
                </a:solidFill>
              </a:defRPr>
            </a:lvl1pPr>
          </a:lstStyle>
          <a:p>
            <a:pPr lvl="0"/>
            <a:r>
              <a:rPr lang="en-US" smtClean="0"/>
              <a:t>Edit Master text styles</a:t>
            </a:r>
          </a:p>
        </p:txBody>
      </p:sp>
      <p:pic>
        <p:nvPicPr>
          <p:cNvPr id="6" name="Picture 5"/>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0" y="5274908"/>
            <a:ext cx="9144000" cy="396240"/>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slide, 3 kols">
    <p:spTree>
      <p:nvGrpSpPr>
        <p:cNvPr id="1" name=""/>
        <p:cNvGrpSpPr/>
        <p:nvPr/>
      </p:nvGrpSpPr>
      <p:grpSpPr>
        <a:xfrm>
          <a:off x="0" y="0"/>
          <a:ext cx="0" cy="0"/>
          <a:chOff x="0" y="0"/>
          <a:chExt cx="0" cy="0"/>
        </a:xfrm>
      </p:grpSpPr>
      <p:pic>
        <p:nvPicPr>
          <p:cNvPr id="20" name="Picture 19" descr="pic_surfnet3.png"/>
          <p:cNvPicPr>
            <a:picLocks noChangeAspect="1"/>
          </p:cNvPicPr>
          <p:nvPr userDrawn="1"/>
        </p:nvPicPr>
        <p:blipFill>
          <a:blip r:embed="rId2" cstate="print"/>
          <a:stretch>
            <a:fillRect/>
          </a:stretch>
        </p:blipFill>
        <p:spPr>
          <a:xfrm>
            <a:off x="144000" y="144464"/>
            <a:ext cx="8856000" cy="1151951"/>
          </a:xfrm>
          <a:prstGeom prst="rect">
            <a:avLst/>
          </a:prstGeom>
        </p:spPr>
      </p:pic>
      <p:sp>
        <p:nvSpPr>
          <p:cNvPr id="12" name="Rounded Rectangle 11"/>
          <p:cNvSpPr/>
          <p:nvPr userDrawn="1"/>
        </p:nvSpPr>
        <p:spPr>
          <a:xfrm>
            <a:off x="142875" y="1441449"/>
            <a:ext cx="8858250" cy="4695825"/>
          </a:xfrm>
          <a:prstGeom prst="roundRect">
            <a:avLst>
              <a:gd name="adj" fmla="val 2940"/>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9" name="Content Placeholder 8"/>
          <p:cNvSpPr>
            <a:spLocks noGrp="1"/>
          </p:cNvSpPr>
          <p:nvPr>
            <p:ph sz="quarter" idx="14"/>
          </p:nvPr>
        </p:nvSpPr>
        <p:spPr>
          <a:xfrm>
            <a:off x="287337" y="1584325"/>
            <a:ext cx="2761200" cy="4408488"/>
          </a:xfrm>
        </p:spPr>
        <p:txBody>
          <a:body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sp>
        <p:nvSpPr>
          <p:cNvPr id="14" name="Content Placeholder 8"/>
          <p:cNvSpPr>
            <a:spLocks noGrp="1"/>
          </p:cNvSpPr>
          <p:nvPr>
            <p:ph sz="quarter" idx="15"/>
          </p:nvPr>
        </p:nvSpPr>
        <p:spPr>
          <a:xfrm>
            <a:off x="6098400" y="1584325"/>
            <a:ext cx="2761200" cy="4408488"/>
          </a:xfrm>
        </p:spPr>
        <p:txBody>
          <a:body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sp>
        <p:nvSpPr>
          <p:cNvPr id="15" name="Content Placeholder 8"/>
          <p:cNvSpPr>
            <a:spLocks noGrp="1"/>
          </p:cNvSpPr>
          <p:nvPr>
            <p:ph sz="quarter" idx="16"/>
          </p:nvPr>
        </p:nvSpPr>
        <p:spPr>
          <a:xfrm>
            <a:off x="3193200" y="1584325"/>
            <a:ext cx="2761200" cy="4408488"/>
          </a:xfrm>
        </p:spPr>
        <p:txBody>
          <a:body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pic>
        <p:nvPicPr>
          <p:cNvPr id="18" name="Picture 1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16" name="Title 1"/>
          <p:cNvSpPr>
            <a:spLocks noGrp="1"/>
          </p:cNvSpPr>
          <p:nvPr>
            <p:ph type="title"/>
          </p:nvPr>
        </p:nvSpPr>
        <p:spPr>
          <a:xfrm>
            <a:off x="144000" y="144000"/>
            <a:ext cx="8856000" cy="1152000"/>
          </a:xfrm>
        </p:spPr>
        <p:txBody>
          <a:bodyPr/>
          <a:lstStyle/>
          <a:p>
            <a:r>
              <a:rPr lang="en-US" noProof="0" smtClean="0"/>
              <a:t>Click to edit Master title style</a:t>
            </a:r>
            <a:endParaRPr lang="nl-NL" noProof="0" dirty="0"/>
          </a:p>
        </p:txBody>
      </p: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11"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13"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17"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19" name="Groeperen 18"/>
          <p:cNvGrpSpPr/>
          <p:nvPr userDrawn="1"/>
        </p:nvGrpSpPr>
        <p:grpSpPr>
          <a:xfrm>
            <a:off x="8248594" y="6335965"/>
            <a:ext cx="658628" cy="342000"/>
            <a:chOff x="6995702" y="5235271"/>
            <a:chExt cx="658628" cy="342000"/>
          </a:xfrm>
        </p:grpSpPr>
        <p:sp>
          <p:nvSpPr>
            <p:cNvPr id="21" name="Rechthoek 20"/>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22" name="Afbeelding 2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41130768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slide, 3 kols, highlight 1">
    <p:spTree>
      <p:nvGrpSpPr>
        <p:cNvPr id="1" name=""/>
        <p:cNvGrpSpPr/>
        <p:nvPr/>
      </p:nvGrpSpPr>
      <p:grpSpPr>
        <a:xfrm>
          <a:off x="0" y="0"/>
          <a:ext cx="0" cy="0"/>
          <a:chOff x="0" y="0"/>
          <a:chExt cx="0" cy="0"/>
        </a:xfrm>
      </p:grpSpPr>
      <p:pic>
        <p:nvPicPr>
          <p:cNvPr id="15" name="Picture 14" descr="pic_surfnet3.png"/>
          <p:cNvPicPr>
            <a:picLocks noChangeAspect="1"/>
          </p:cNvPicPr>
          <p:nvPr userDrawn="1"/>
        </p:nvPicPr>
        <p:blipFill>
          <a:blip r:embed="rId2" cstate="print"/>
          <a:stretch>
            <a:fillRect/>
          </a:stretch>
        </p:blipFill>
        <p:spPr>
          <a:xfrm>
            <a:off x="144000" y="144464"/>
            <a:ext cx="8856000" cy="1151951"/>
          </a:xfrm>
          <a:prstGeom prst="rect">
            <a:avLst/>
          </a:prstGeom>
        </p:spPr>
      </p:pic>
      <p:sp>
        <p:nvSpPr>
          <p:cNvPr id="9" name="Content Placeholder 8"/>
          <p:cNvSpPr>
            <a:spLocks noGrp="1"/>
          </p:cNvSpPr>
          <p:nvPr>
            <p:ph sz="quarter" idx="14"/>
          </p:nvPr>
        </p:nvSpPr>
        <p:spPr>
          <a:xfrm>
            <a:off x="143507" y="1441450"/>
            <a:ext cx="2852106" cy="4695825"/>
          </a:xfrm>
          <a:prstGeom prst="roundRect">
            <a:avLst>
              <a:gd name="adj" fmla="val 5029"/>
            </a:avLst>
          </a:prstGeom>
          <a:solidFill>
            <a:schemeClr val="accent1"/>
          </a:solidFill>
          <a:ln>
            <a:noFill/>
          </a:ln>
        </p:spPr>
        <p:txBody>
          <a:bodyPr lIns="90000" tIns="64800"/>
          <a:lstStyle>
            <a:lvl1pPr>
              <a:buClr>
                <a:schemeClr val="bg1"/>
              </a:buCl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sp>
        <p:nvSpPr>
          <p:cNvPr id="16" name="Content Placeholder 8"/>
          <p:cNvSpPr>
            <a:spLocks noGrp="1"/>
          </p:cNvSpPr>
          <p:nvPr>
            <p:ph sz="quarter" idx="16"/>
          </p:nvPr>
        </p:nvSpPr>
        <p:spPr>
          <a:xfrm>
            <a:off x="3131753" y="1441450"/>
            <a:ext cx="2872172" cy="4695825"/>
          </a:xfrm>
          <a:prstGeom prst="roundRect">
            <a:avLst>
              <a:gd name="adj" fmla="val 5029"/>
            </a:avLst>
          </a:prstGeom>
          <a:solidFill>
            <a:schemeClr val="bg1"/>
          </a:solidFill>
          <a:ln w="12700">
            <a:solidFill>
              <a:schemeClr val="accent1"/>
            </a:solidFill>
          </a:ln>
        </p:spPr>
        <p:txBody>
          <a:bodyPr lIns="90000" tIns="648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sp>
        <p:nvSpPr>
          <p:cNvPr id="17" name="Content Placeholder 8"/>
          <p:cNvSpPr>
            <a:spLocks noGrp="1"/>
          </p:cNvSpPr>
          <p:nvPr>
            <p:ph sz="quarter" idx="17"/>
          </p:nvPr>
        </p:nvSpPr>
        <p:spPr>
          <a:xfrm>
            <a:off x="6149974" y="1441450"/>
            <a:ext cx="2850025" cy="4695825"/>
          </a:xfrm>
          <a:prstGeom prst="roundRect">
            <a:avLst>
              <a:gd name="adj" fmla="val 5029"/>
            </a:avLst>
          </a:prstGeom>
          <a:solidFill>
            <a:schemeClr val="bg1"/>
          </a:solidFill>
          <a:ln w="12700">
            <a:solidFill>
              <a:schemeClr val="accent1"/>
            </a:solidFill>
          </a:ln>
        </p:spPr>
        <p:txBody>
          <a:bodyPr lIns="90000" tIns="648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a:p>
        </p:txBody>
      </p:sp>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22" name="Title 1"/>
          <p:cNvSpPr>
            <a:spLocks noGrp="1"/>
          </p:cNvSpPr>
          <p:nvPr>
            <p:ph type="title"/>
          </p:nvPr>
        </p:nvSpPr>
        <p:spPr>
          <a:xfrm>
            <a:off x="144000" y="144000"/>
            <a:ext cx="8856000" cy="1152000"/>
          </a:xfrm>
        </p:spPr>
        <p:txBody>
          <a:bodyPr/>
          <a:lstStyle/>
          <a:p>
            <a:r>
              <a:rPr lang="en-US" noProof="0" smtClean="0"/>
              <a:t>Click to edit Master title style</a:t>
            </a:r>
            <a:endParaRPr lang="nl-NL" noProof="0"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10"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11"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12"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13" name="Groeperen 12"/>
          <p:cNvGrpSpPr/>
          <p:nvPr userDrawn="1"/>
        </p:nvGrpSpPr>
        <p:grpSpPr>
          <a:xfrm>
            <a:off x="8248594" y="6335965"/>
            <a:ext cx="658628" cy="342000"/>
            <a:chOff x="6995702" y="5235271"/>
            <a:chExt cx="658628" cy="342000"/>
          </a:xfrm>
        </p:grpSpPr>
        <p:sp>
          <p:nvSpPr>
            <p:cNvPr id="18" name="Rechthoek 17"/>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9" name="Afbeelding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20734737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slide, 3 kols, highlight 2">
    <p:spTree>
      <p:nvGrpSpPr>
        <p:cNvPr id="1" name=""/>
        <p:cNvGrpSpPr/>
        <p:nvPr/>
      </p:nvGrpSpPr>
      <p:grpSpPr>
        <a:xfrm>
          <a:off x="0" y="0"/>
          <a:ext cx="0" cy="0"/>
          <a:chOff x="0" y="0"/>
          <a:chExt cx="0" cy="0"/>
        </a:xfrm>
      </p:grpSpPr>
      <p:pic>
        <p:nvPicPr>
          <p:cNvPr id="15" name="Picture 14" descr="pic_surfnet3.png"/>
          <p:cNvPicPr>
            <a:picLocks noChangeAspect="1"/>
          </p:cNvPicPr>
          <p:nvPr userDrawn="1"/>
        </p:nvPicPr>
        <p:blipFill>
          <a:blip r:embed="rId2" cstate="print"/>
          <a:stretch>
            <a:fillRect/>
          </a:stretch>
        </p:blipFill>
        <p:spPr>
          <a:xfrm>
            <a:off x="144000" y="144464"/>
            <a:ext cx="8856000" cy="1151951"/>
          </a:xfrm>
          <a:prstGeom prst="rect">
            <a:avLst/>
          </a:prstGeom>
        </p:spPr>
      </p:pic>
      <p:sp>
        <p:nvSpPr>
          <p:cNvPr id="16" name="Content Placeholder 8"/>
          <p:cNvSpPr>
            <a:spLocks noGrp="1"/>
          </p:cNvSpPr>
          <p:nvPr>
            <p:ph sz="quarter" idx="16"/>
          </p:nvPr>
        </p:nvSpPr>
        <p:spPr>
          <a:xfrm>
            <a:off x="6149975" y="1441450"/>
            <a:ext cx="2851149" cy="4695825"/>
          </a:xfrm>
          <a:prstGeom prst="roundRect">
            <a:avLst>
              <a:gd name="adj" fmla="val 5029"/>
            </a:avLst>
          </a:prstGeom>
          <a:solidFill>
            <a:schemeClr val="bg1"/>
          </a:solidFill>
          <a:ln w="12700">
            <a:solidFill>
              <a:schemeClr val="accent1"/>
            </a:solidFill>
          </a:ln>
        </p:spPr>
        <p:txBody>
          <a:bodyPr lIns="90000" tIns="648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sp>
        <p:nvSpPr>
          <p:cNvPr id="9" name="Content Placeholder 8"/>
          <p:cNvSpPr>
            <a:spLocks noGrp="1"/>
          </p:cNvSpPr>
          <p:nvPr>
            <p:ph sz="quarter" idx="14"/>
          </p:nvPr>
        </p:nvSpPr>
        <p:spPr>
          <a:xfrm>
            <a:off x="3138488" y="1441450"/>
            <a:ext cx="2865437" cy="4695826"/>
          </a:xfrm>
          <a:prstGeom prst="roundRect">
            <a:avLst>
              <a:gd name="adj" fmla="val 5029"/>
            </a:avLst>
          </a:prstGeom>
          <a:solidFill>
            <a:schemeClr val="accent1"/>
          </a:solidFill>
        </p:spPr>
        <p:txBody>
          <a:bodyPr lIns="90000" tIns="64800"/>
          <a:lstStyle>
            <a:lvl1pPr>
              <a:buClr>
                <a:schemeClr val="bg1"/>
              </a:buCl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sp>
        <p:nvSpPr>
          <p:cNvPr id="17" name="Content Placeholder 8"/>
          <p:cNvSpPr>
            <a:spLocks noGrp="1"/>
          </p:cNvSpPr>
          <p:nvPr>
            <p:ph sz="quarter" idx="17"/>
          </p:nvPr>
        </p:nvSpPr>
        <p:spPr>
          <a:xfrm>
            <a:off x="142875" y="1441450"/>
            <a:ext cx="2852738" cy="4695826"/>
          </a:xfrm>
          <a:prstGeom prst="roundRect">
            <a:avLst>
              <a:gd name="adj" fmla="val 5029"/>
            </a:avLst>
          </a:prstGeom>
          <a:solidFill>
            <a:schemeClr val="bg1"/>
          </a:solidFill>
          <a:ln w="12700">
            <a:solidFill>
              <a:schemeClr val="accent1"/>
            </a:solidFill>
          </a:ln>
        </p:spPr>
        <p:txBody>
          <a:bodyPr lIns="90000" tIns="648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a:p>
        </p:txBody>
      </p:sp>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22" name="Title 1"/>
          <p:cNvSpPr>
            <a:spLocks noGrp="1"/>
          </p:cNvSpPr>
          <p:nvPr>
            <p:ph type="title"/>
          </p:nvPr>
        </p:nvSpPr>
        <p:spPr>
          <a:xfrm>
            <a:off x="144000" y="144000"/>
            <a:ext cx="8856000" cy="1152000"/>
          </a:xfrm>
        </p:spPr>
        <p:txBody>
          <a:bodyPr/>
          <a:lstStyle/>
          <a:p>
            <a:r>
              <a:rPr lang="en-US" noProof="0" smtClean="0"/>
              <a:t>Click to edit Master title style</a:t>
            </a:r>
            <a:endParaRPr lang="nl-NL" noProof="0"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10"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11"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12"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13" name="Groeperen 12"/>
          <p:cNvGrpSpPr/>
          <p:nvPr userDrawn="1"/>
        </p:nvGrpSpPr>
        <p:grpSpPr>
          <a:xfrm>
            <a:off x="8248594" y="6335965"/>
            <a:ext cx="658628" cy="342000"/>
            <a:chOff x="6995702" y="5235271"/>
            <a:chExt cx="658628" cy="342000"/>
          </a:xfrm>
        </p:grpSpPr>
        <p:sp>
          <p:nvSpPr>
            <p:cNvPr id="18" name="Rechthoek 17"/>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9" name="Afbeelding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421580424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slide, 3 kols, highlight 3">
    <p:spTree>
      <p:nvGrpSpPr>
        <p:cNvPr id="1" name=""/>
        <p:cNvGrpSpPr/>
        <p:nvPr/>
      </p:nvGrpSpPr>
      <p:grpSpPr>
        <a:xfrm>
          <a:off x="0" y="0"/>
          <a:ext cx="0" cy="0"/>
          <a:chOff x="0" y="0"/>
          <a:chExt cx="0" cy="0"/>
        </a:xfrm>
      </p:grpSpPr>
      <p:pic>
        <p:nvPicPr>
          <p:cNvPr id="15" name="Picture 14" descr="pic_surfnet3.png"/>
          <p:cNvPicPr>
            <a:picLocks noChangeAspect="1"/>
          </p:cNvPicPr>
          <p:nvPr userDrawn="1"/>
        </p:nvPicPr>
        <p:blipFill>
          <a:blip r:embed="rId2" cstate="print"/>
          <a:stretch>
            <a:fillRect/>
          </a:stretch>
        </p:blipFill>
        <p:spPr>
          <a:xfrm>
            <a:off x="144000" y="144464"/>
            <a:ext cx="8856000" cy="1151951"/>
          </a:xfrm>
          <a:prstGeom prst="rect">
            <a:avLst/>
          </a:prstGeom>
        </p:spPr>
      </p:pic>
      <p:sp>
        <p:nvSpPr>
          <p:cNvPr id="9" name="Content Placeholder 8"/>
          <p:cNvSpPr>
            <a:spLocks noGrp="1"/>
          </p:cNvSpPr>
          <p:nvPr>
            <p:ph sz="quarter" idx="14"/>
          </p:nvPr>
        </p:nvSpPr>
        <p:spPr>
          <a:xfrm>
            <a:off x="6149975" y="1441450"/>
            <a:ext cx="2851150" cy="4695825"/>
          </a:xfrm>
          <a:prstGeom prst="roundRect">
            <a:avLst>
              <a:gd name="adj" fmla="val 5029"/>
            </a:avLst>
          </a:prstGeom>
          <a:solidFill>
            <a:schemeClr val="accent1"/>
          </a:solidFill>
        </p:spPr>
        <p:txBody>
          <a:bodyPr lIns="90000" tIns="64800"/>
          <a:lstStyle>
            <a:lvl1pPr>
              <a:buClr>
                <a:schemeClr val="bg1"/>
              </a:buCl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sp>
        <p:nvSpPr>
          <p:cNvPr id="16" name="Content Placeholder 8"/>
          <p:cNvSpPr>
            <a:spLocks noGrp="1"/>
          </p:cNvSpPr>
          <p:nvPr>
            <p:ph sz="quarter" idx="16"/>
          </p:nvPr>
        </p:nvSpPr>
        <p:spPr>
          <a:xfrm>
            <a:off x="3131753" y="1441450"/>
            <a:ext cx="2872172" cy="4695825"/>
          </a:xfrm>
          <a:prstGeom prst="roundRect">
            <a:avLst>
              <a:gd name="adj" fmla="val 5029"/>
            </a:avLst>
          </a:prstGeom>
          <a:solidFill>
            <a:schemeClr val="bg1"/>
          </a:solidFill>
          <a:ln w="12700">
            <a:solidFill>
              <a:schemeClr val="accent1"/>
            </a:solidFill>
          </a:ln>
        </p:spPr>
        <p:txBody>
          <a:bodyPr lIns="90000" tIns="648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sp>
        <p:nvSpPr>
          <p:cNvPr id="17" name="Content Placeholder 8"/>
          <p:cNvSpPr>
            <a:spLocks noGrp="1"/>
          </p:cNvSpPr>
          <p:nvPr>
            <p:ph sz="quarter" idx="17"/>
          </p:nvPr>
        </p:nvSpPr>
        <p:spPr>
          <a:xfrm>
            <a:off x="142875" y="1441450"/>
            <a:ext cx="2852738" cy="4695826"/>
          </a:xfrm>
          <a:prstGeom prst="roundRect">
            <a:avLst>
              <a:gd name="adj" fmla="val 5029"/>
            </a:avLst>
          </a:prstGeom>
          <a:solidFill>
            <a:schemeClr val="bg1"/>
          </a:solidFill>
          <a:ln w="12700">
            <a:solidFill>
              <a:schemeClr val="accent1"/>
            </a:solidFill>
          </a:ln>
        </p:spPr>
        <p:txBody>
          <a:bodyPr lIns="90000" tIns="648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22" name="Title 1"/>
          <p:cNvSpPr>
            <a:spLocks noGrp="1"/>
          </p:cNvSpPr>
          <p:nvPr>
            <p:ph type="title"/>
          </p:nvPr>
        </p:nvSpPr>
        <p:spPr>
          <a:xfrm>
            <a:off x="144000" y="144000"/>
            <a:ext cx="8856000" cy="1152000"/>
          </a:xfrm>
        </p:spPr>
        <p:txBody>
          <a:bodyPr/>
          <a:lstStyle/>
          <a:p>
            <a:r>
              <a:rPr lang="en-US" noProof="0" smtClean="0"/>
              <a:t>Click to edit Master title style</a:t>
            </a:r>
            <a:endParaRPr lang="nl-NL" noProof="0"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10"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11"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12"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13" name="Groeperen 12"/>
          <p:cNvGrpSpPr/>
          <p:nvPr userDrawn="1"/>
        </p:nvGrpSpPr>
        <p:grpSpPr>
          <a:xfrm>
            <a:off x="8248594" y="6335965"/>
            <a:ext cx="658628" cy="342000"/>
            <a:chOff x="6995702" y="5235271"/>
            <a:chExt cx="658628" cy="342000"/>
          </a:xfrm>
        </p:grpSpPr>
        <p:sp>
          <p:nvSpPr>
            <p:cNvPr id="18" name="Rechthoek 17"/>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9" name="Afbeelding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10552618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slide, 3 kols, foto 1">
    <p:spTree>
      <p:nvGrpSpPr>
        <p:cNvPr id="1" name=""/>
        <p:cNvGrpSpPr/>
        <p:nvPr/>
      </p:nvGrpSpPr>
      <p:grpSpPr>
        <a:xfrm>
          <a:off x="0" y="0"/>
          <a:ext cx="0" cy="0"/>
          <a:chOff x="0" y="0"/>
          <a:chExt cx="0" cy="0"/>
        </a:xfrm>
      </p:grpSpPr>
      <p:pic>
        <p:nvPicPr>
          <p:cNvPr id="17" name="Picture 16" descr="pic_surfnet3.png"/>
          <p:cNvPicPr>
            <a:picLocks noChangeAspect="1"/>
          </p:cNvPicPr>
          <p:nvPr userDrawn="1"/>
        </p:nvPicPr>
        <p:blipFill>
          <a:blip r:embed="rId2" cstate="print"/>
          <a:stretch>
            <a:fillRect/>
          </a:stretch>
        </p:blipFill>
        <p:spPr>
          <a:xfrm>
            <a:off x="144000" y="144464"/>
            <a:ext cx="8856000" cy="1151951"/>
          </a:xfrm>
          <a:prstGeom prst="rect">
            <a:avLst/>
          </a:prstGeom>
        </p:spPr>
      </p:pic>
      <p:sp>
        <p:nvSpPr>
          <p:cNvPr id="16" name="Content Placeholder 8"/>
          <p:cNvSpPr>
            <a:spLocks noGrp="1"/>
          </p:cNvSpPr>
          <p:nvPr>
            <p:ph sz="quarter" idx="16"/>
          </p:nvPr>
        </p:nvSpPr>
        <p:spPr>
          <a:xfrm>
            <a:off x="3131753" y="1441450"/>
            <a:ext cx="2872172" cy="4695826"/>
          </a:xfrm>
          <a:prstGeom prst="roundRect">
            <a:avLst>
              <a:gd name="adj" fmla="val 5029"/>
            </a:avLst>
          </a:prstGeom>
          <a:solidFill>
            <a:schemeClr val="bg1"/>
          </a:solidFill>
          <a:ln w="12700">
            <a:solidFill>
              <a:schemeClr val="accent1"/>
            </a:solidFill>
          </a:ln>
        </p:spPr>
        <p:txBody>
          <a:bodyPr lIns="90000" tIns="648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a:p>
        </p:txBody>
      </p:sp>
      <p:sp>
        <p:nvSpPr>
          <p:cNvPr id="10" name="Picture Placeholder 9"/>
          <p:cNvSpPr>
            <a:spLocks noGrp="1"/>
          </p:cNvSpPr>
          <p:nvPr>
            <p:ph type="pic" sz="quarter" idx="17"/>
          </p:nvPr>
        </p:nvSpPr>
        <p:spPr>
          <a:xfrm>
            <a:off x="142875" y="1441450"/>
            <a:ext cx="2852738" cy="4695826"/>
          </a:xfrm>
          <a:prstGeom prst="roundRect">
            <a:avLst>
              <a:gd name="adj" fmla="val 5057"/>
            </a:avLst>
          </a:prstGeom>
          <a:solidFill>
            <a:schemeClr val="bg1">
              <a:lumMod val="95000"/>
            </a:schemeClr>
          </a:solidFill>
        </p:spPr>
        <p:txBody>
          <a:bodyPr>
            <a:normAutofit/>
          </a:bodyPr>
          <a:lstStyle>
            <a:lvl1pPr>
              <a:buNone/>
              <a:defRPr sz="1000" b="0" baseline="0">
                <a:solidFill>
                  <a:srgbClr val="C00000"/>
                </a:solidFill>
              </a:defRPr>
            </a:lvl1pPr>
          </a:lstStyle>
          <a:p>
            <a:r>
              <a:rPr lang="en-US" noProof="0" smtClean="0"/>
              <a:t>Click icon to add picture</a:t>
            </a:r>
            <a:endParaRPr lang="nl-NL" noProof="0"/>
          </a:p>
        </p:txBody>
      </p:sp>
      <p:sp>
        <p:nvSpPr>
          <p:cNvPr id="13" name="Content Placeholder 8"/>
          <p:cNvSpPr>
            <a:spLocks noGrp="1"/>
          </p:cNvSpPr>
          <p:nvPr>
            <p:ph sz="quarter" idx="18"/>
          </p:nvPr>
        </p:nvSpPr>
        <p:spPr>
          <a:xfrm>
            <a:off x="6149974" y="1441450"/>
            <a:ext cx="2851151" cy="4695826"/>
          </a:xfrm>
          <a:prstGeom prst="roundRect">
            <a:avLst>
              <a:gd name="adj" fmla="val 5029"/>
            </a:avLst>
          </a:prstGeom>
          <a:solidFill>
            <a:schemeClr val="bg1"/>
          </a:solidFill>
          <a:ln w="12700">
            <a:solidFill>
              <a:schemeClr val="accent1"/>
            </a:solidFill>
          </a:ln>
        </p:spPr>
        <p:txBody>
          <a:bodyPr lIns="90000" tIns="648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22" name="Title 1"/>
          <p:cNvSpPr>
            <a:spLocks noGrp="1"/>
          </p:cNvSpPr>
          <p:nvPr>
            <p:ph type="title"/>
          </p:nvPr>
        </p:nvSpPr>
        <p:spPr>
          <a:xfrm>
            <a:off x="144000" y="144000"/>
            <a:ext cx="8856000" cy="1152000"/>
          </a:xfrm>
        </p:spPr>
        <p:txBody>
          <a:bodyPr/>
          <a:lstStyle/>
          <a:p>
            <a:r>
              <a:rPr lang="en-US" noProof="0" smtClean="0"/>
              <a:t>Click to edit Master title style</a:t>
            </a:r>
            <a:endParaRPr lang="nl-NL" noProof="0"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9"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11"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12"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14" name="Groeperen 13"/>
          <p:cNvGrpSpPr/>
          <p:nvPr userDrawn="1"/>
        </p:nvGrpSpPr>
        <p:grpSpPr>
          <a:xfrm>
            <a:off x="8248594" y="6335965"/>
            <a:ext cx="658628" cy="342000"/>
            <a:chOff x="6995702" y="5235271"/>
            <a:chExt cx="658628" cy="342000"/>
          </a:xfrm>
        </p:grpSpPr>
        <p:sp>
          <p:nvSpPr>
            <p:cNvPr id="18" name="Rechthoek 17"/>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9" name="Afbeelding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239460652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 slide, 3 kols, foto 2">
    <p:spTree>
      <p:nvGrpSpPr>
        <p:cNvPr id="1" name=""/>
        <p:cNvGrpSpPr/>
        <p:nvPr/>
      </p:nvGrpSpPr>
      <p:grpSpPr>
        <a:xfrm>
          <a:off x="0" y="0"/>
          <a:ext cx="0" cy="0"/>
          <a:chOff x="0" y="0"/>
          <a:chExt cx="0" cy="0"/>
        </a:xfrm>
      </p:grpSpPr>
      <p:pic>
        <p:nvPicPr>
          <p:cNvPr id="17" name="Picture 16" descr="pic_surfnet3.png"/>
          <p:cNvPicPr>
            <a:picLocks noChangeAspect="1"/>
          </p:cNvPicPr>
          <p:nvPr userDrawn="1"/>
        </p:nvPicPr>
        <p:blipFill>
          <a:blip r:embed="rId2" cstate="print"/>
          <a:stretch>
            <a:fillRect/>
          </a:stretch>
        </p:blipFill>
        <p:spPr>
          <a:xfrm>
            <a:off x="144000" y="144464"/>
            <a:ext cx="8856000" cy="1151951"/>
          </a:xfrm>
          <a:prstGeom prst="rect">
            <a:avLst/>
          </a:prstGeom>
        </p:spPr>
      </p:pic>
      <p:sp>
        <p:nvSpPr>
          <p:cNvPr id="16" name="Content Placeholder 8"/>
          <p:cNvSpPr>
            <a:spLocks noGrp="1"/>
          </p:cNvSpPr>
          <p:nvPr>
            <p:ph sz="quarter" idx="16"/>
          </p:nvPr>
        </p:nvSpPr>
        <p:spPr>
          <a:xfrm>
            <a:off x="142875" y="1441450"/>
            <a:ext cx="2852738" cy="4695826"/>
          </a:xfrm>
          <a:prstGeom prst="roundRect">
            <a:avLst>
              <a:gd name="adj" fmla="val 5029"/>
            </a:avLst>
          </a:prstGeom>
          <a:solidFill>
            <a:schemeClr val="bg1"/>
          </a:solidFill>
          <a:ln w="12700">
            <a:solidFill>
              <a:schemeClr val="accent1"/>
            </a:solidFill>
          </a:ln>
        </p:spPr>
        <p:txBody>
          <a:bodyPr lIns="90000" tIns="648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a:p>
        </p:txBody>
      </p:sp>
      <p:sp>
        <p:nvSpPr>
          <p:cNvPr id="10" name="Picture Placeholder 9"/>
          <p:cNvSpPr>
            <a:spLocks noGrp="1"/>
          </p:cNvSpPr>
          <p:nvPr>
            <p:ph type="pic" sz="quarter" idx="17"/>
          </p:nvPr>
        </p:nvSpPr>
        <p:spPr>
          <a:xfrm>
            <a:off x="3138488" y="1441450"/>
            <a:ext cx="2865437" cy="4695826"/>
          </a:xfrm>
          <a:prstGeom prst="roundRect">
            <a:avLst>
              <a:gd name="adj" fmla="val 5057"/>
            </a:avLst>
          </a:prstGeom>
          <a:solidFill>
            <a:schemeClr val="bg1">
              <a:lumMod val="95000"/>
            </a:schemeClr>
          </a:solidFill>
        </p:spPr>
        <p:txBody>
          <a:bodyPr>
            <a:normAutofit/>
          </a:bodyPr>
          <a:lstStyle>
            <a:lvl1pPr>
              <a:buNone/>
              <a:defRPr sz="1000" b="0" baseline="0">
                <a:solidFill>
                  <a:srgbClr val="C00000"/>
                </a:solidFill>
              </a:defRPr>
            </a:lvl1pPr>
          </a:lstStyle>
          <a:p>
            <a:r>
              <a:rPr lang="en-US" noProof="0" smtClean="0"/>
              <a:t>Click icon to add picture</a:t>
            </a:r>
            <a:endParaRPr lang="nl-NL" noProof="0"/>
          </a:p>
        </p:txBody>
      </p:sp>
      <p:sp>
        <p:nvSpPr>
          <p:cNvPr id="13" name="Content Placeholder 8"/>
          <p:cNvSpPr>
            <a:spLocks noGrp="1"/>
          </p:cNvSpPr>
          <p:nvPr>
            <p:ph sz="quarter" idx="18"/>
          </p:nvPr>
        </p:nvSpPr>
        <p:spPr>
          <a:xfrm>
            <a:off x="6149974" y="1441450"/>
            <a:ext cx="2850025" cy="4695825"/>
          </a:xfrm>
          <a:prstGeom prst="roundRect">
            <a:avLst>
              <a:gd name="adj" fmla="val 5029"/>
            </a:avLst>
          </a:prstGeom>
          <a:solidFill>
            <a:schemeClr val="bg1"/>
          </a:solidFill>
          <a:ln w="12700">
            <a:solidFill>
              <a:schemeClr val="accent1"/>
            </a:solidFill>
          </a:ln>
        </p:spPr>
        <p:txBody>
          <a:bodyPr lIns="90000" tIns="648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a:p>
        </p:txBody>
      </p:sp>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22" name="Title 1"/>
          <p:cNvSpPr>
            <a:spLocks noGrp="1"/>
          </p:cNvSpPr>
          <p:nvPr>
            <p:ph type="title"/>
          </p:nvPr>
        </p:nvSpPr>
        <p:spPr>
          <a:xfrm>
            <a:off x="144000" y="144000"/>
            <a:ext cx="8856000" cy="1152000"/>
          </a:xfrm>
        </p:spPr>
        <p:txBody>
          <a:bodyPr/>
          <a:lstStyle/>
          <a:p>
            <a:r>
              <a:rPr lang="en-US" noProof="0" smtClean="0"/>
              <a:t>Click to edit Master title style</a:t>
            </a:r>
            <a:endParaRPr lang="nl-NL" noProof="0"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9"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11"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12"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14" name="Groeperen 13"/>
          <p:cNvGrpSpPr/>
          <p:nvPr userDrawn="1"/>
        </p:nvGrpSpPr>
        <p:grpSpPr>
          <a:xfrm>
            <a:off x="8248594" y="6335965"/>
            <a:ext cx="658628" cy="342000"/>
            <a:chOff x="6995702" y="5235271"/>
            <a:chExt cx="658628" cy="342000"/>
          </a:xfrm>
        </p:grpSpPr>
        <p:sp>
          <p:nvSpPr>
            <p:cNvPr id="18" name="Rechthoek 17"/>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9" name="Afbeelding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386982733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slide, 3 kols, foto 3">
    <p:spTree>
      <p:nvGrpSpPr>
        <p:cNvPr id="1" name=""/>
        <p:cNvGrpSpPr/>
        <p:nvPr/>
      </p:nvGrpSpPr>
      <p:grpSpPr>
        <a:xfrm>
          <a:off x="0" y="0"/>
          <a:ext cx="0" cy="0"/>
          <a:chOff x="0" y="0"/>
          <a:chExt cx="0" cy="0"/>
        </a:xfrm>
      </p:grpSpPr>
      <p:pic>
        <p:nvPicPr>
          <p:cNvPr id="17" name="Picture 16" descr="pic_surfnet3.png"/>
          <p:cNvPicPr>
            <a:picLocks noChangeAspect="1"/>
          </p:cNvPicPr>
          <p:nvPr userDrawn="1"/>
        </p:nvPicPr>
        <p:blipFill>
          <a:blip r:embed="rId2" cstate="print"/>
          <a:stretch>
            <a:fillRect/>
          </a:stretch>
        </p:blipFill>
        <p:spPr>
          <a:xfrm>
            <a:off x="144000" y="144464"/>
            <a:ext cx="8856000" cy="1151951"/>
          </a:xfrm>
          <a:prstGeom prst="rect">
            <a:avLst/>
          </a:prstGeom>
        </p:spPr>
      </p:pic>
      <p:sp>
        <p:nvSpPr>
          <p:cNvPr id="16" name="Content Placeholder 8"/>
          <p:cNvSpPr>
            <a:spLocks noGrp="1"/>
          </p:cNvSpPr>
          <p:nvPr>
            <p:ph sz="quarter" idx="16"/>
          </p:nvPr>
        </p:nvSpPr>
        <p:spPr>
          <a:xfrm>
            <a:off x="142875" y="1441450"/>
            <a:ext cx="2852738" cy="4695825"/>
          </a:xfrm>
          <a:prstGeom prst="roundRect">
            <a:avLst>
              <a:gd name="adj" fmla="val 5029"/>
            </a:avLst>
          </a:prstGeom>
          <a:solidFill>
            <a:schemeClr val="bg1"/>
          </a:solidFill>
          <a:ln w="12700">
            <a:solidFill>
              <a:schemeClr val="accent1"/>
            </a:solidFill>
          </a:ln>
        </p:spPr>
        <p:txBody>
          <a:bodyPr lIns="90000" tIns="648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sp>
        <p:nvSpPr>
          <p:cNvPr id="10" name="Picture Placeholder 9"/>
          <p:cNvSpPr>
            <a:spLocks noGrp="1"/>
          </p:cNvSpPr>
          <p:nvPr>
            <p:ph type="pic" sz="quarter" idx="17"/>
          </p:nvPr>
        </p:nvSpPr>
        <p:spPr>
          <a:xfrm>
            <a:off x="6149975" y="1441450"/>
            <a:ext cx="2851150" cy="4695825"/>
          </a:xfrm>
          <a:prstGeom prst="roundRect">
            <a:avLst>
              <a:gd name="adj" fmla="val 5057"/>
            </a:avLst>
          </a:prstGeom>
          <a:solidFill>
            <a:schemeClr val="bg1">
              <a:lumMod val="95000"/>
            </a:schemeClr>
          </a:solidFill>
        </p:spPr>
        <p:txBody>
          <a:bodyPr>
            <a:normAutofit/>
          </a:bodyPr>
          <a:lstStyle>
            <a:lvl1pPr>
              <a:buNone/>
              <a:defRPr sz="1000" b="0" baseline="0">
                <a:solidFill>
                  <a:srgbClr val="C00000"/>
                </a:solidFill>
              </a:defRPr>
            </a:lvl1pPr>
          </a:lstStyle>
          <a:p>
            <a:r>
              <a:rPr lang="en-US" noProof="0" smtClean="0"/>
              <a:t>Click icon to add picture</a:t>
            </a:r>
            <a:endParaRPr lang="nl-NL" noProof="0"/>
          </a:p>
        </p:txBody>
      </p:sp>
      <p:sp>
        <p:nvSpPr>
          <p:cNvPr id="13" name="Content Placeholder 8"/>
          <p:cNvSpPr>
            <a:spLocks noGrp="1"/>
          </p:cNvSpPr>
          <p:nvPr>
            <p:ph sz="quarter" idx="18"/>
          </p:nvPr>
        </p:nvSpPr>
        <p:spPr>
          <a:xfrm>
            <a:off x="3132000" y="1441450"/>
            <a:ext cx="2871925" cy="4695825"/>
          </a:xfrm>
          <a:prstGeom prst="roundRect">
            <a:avLst>
              <a:gd name="adj" fmla="val 5029"/>
            </a:avLst>
          </a:prstGeom>
          <a:solidFill>
            <a:schemeClr val="bg1"/>
          </a:solidFill>
          <a:ln w="12700">
            <a:solidFill>
              <a:schemeClr val="accent1"/>
            </a:solidFill>
          </a:ln>
        </p:spPr>
        <p:txBody>
          <a:bodyPr lIns="90000" tIns="648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22" name="Title 1"/>
          <p:cNvSpPr>
            <a:spLocks noGrp="1"/>
          </p:cNvSpPr>
          <p:nvPr>
            <p:ph type="title"/>
          </p:nvPr>
        </p:nvSpPr>
        <p:spPr>
          <a:xfrm>
            <a:off x="144000" y="144000"/>
            <a:ext cx="8856000" cy="1152000"/>
          </a:xfrm>
        </p:spPr>
        <p:txBody>
          <a:bodyPr/>
          <a:lstStyle/>
          <a:p>
            <a:r>
              <a:rPr lang="en-US" noProof="0" smtClean="0"/>
              <a:t>Click to edit Master title style</a:t>
            </a:r>
            <a:endParaRPr lang="nl-NL" noProof="0"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9"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11"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12"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14" name="Groeperen 13"/>
          <p:cNvGrpSpPr/>
          <p:nvPr userDrawn="1"/>
        </p:nvGrpSpPr>
        <p:grpSpPr>
          <a:xfrm>
            <a:off x="8248594" y="6335965"/>
            <a:ext cx="658628" cy="342000"/>
            <a:chOff x="6995702" y="5235271"/>
            <a:chExt cx="658628" cy="342000"/>
          </a:xfrm>
        </p:grpSpPr>
        <p:sp>
          <p:nvSpPr>
            <p:cNvPr id="18" name="Rechthoek 17"/>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9" name="Afbeelding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6198456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slide, 3 kols, foto, highlight 1">
    <p:spTree>
      <p:nvGrpSpPr>
        <p:cNvPr id="1" name=""/>
        <p:cNvGrpSpPr/>
        <p:nvPr/>
      </p:nvGrpSpPr>
      <p:grpSpPr>
        <a:xfrm>
          <a:off x="0" y="0"/>
          <a:ext cx="0" cy="0"/>
          <a:chOff x="0" y="0"/>
          <a:chExt cx="0" cy="0"/>
        </a:xfrm>
      </p:grpSpPr>
      <p:pic>
        <p:nvPicPr>
          <p:cNvPr id="17" name="Picture 16" descr="pic_surfnet3.png"/>
          <p:cNvPicPr>
            <a:picLocks noChangeAspect="1"/>
          </p:cNvPicPr>
          <p:nvPr userDrawn="1"/>
        </p:nvPicPr>
        <p:blipFill>
          <a:blip r:embed="rId2" cstate="print"/>
          <a:stretch>
            <a:fillRect/>
          </a:stretch>
        </p:blipFill>
        <p:spPr>
          <a:xfrm>
            <a:off x="144000" y="144464"/>
            <a:ext cx="8856000" cy="1151951"/>
          </a:xfrm>
          <a:prstGeom prst="rect">
            <a:avLst/>
          </a:prstGeom>
        </p:spPr>
      </p:pic>
      <p:sp>
        <p:nvSpPr>
          <p:cNvPr id="16" name="Content Placeholder 8"/>
          <p:cNvSpPr>
            <a:spLocks noGrp="1"/>
          </p:cNvSpPr>
          <p:nvPr>
            <p:ph sz="quarter" idx="16"/>
          </p:nvPr>
        </p:nvSpPr>
        <p:spPr>
          <a:xfrm>
            <a:off x="3132000" y="1441450"/>
            <a:ext cx="2865437" cy="4695825"/>
          </a:xfrm>
          <a:prstGeom prst="roundRect">
            <a:avLst>
              <a:gd name="adj" fmla="val 5029"/>
            </a:avLst>
          </a:prstGeom>
          <a:solidFill>
            <a:schemeClr val="bg1"/>
          </a:solidFill>
          <a:ln w="12700">
            <a:solidFill>
              <a:schemeClr val="accent1"/>
            </a:solidFill>
          </a:ln>
        </p:spPr>
        <p:txBody>
          <a:bodyPr lIns="90000" tIns="648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sp>
        <p:nvSpPr>
          <p:cNvPr id="9" name="Content Placeholder 8"/>
          <p:cNvSpPr>
            <a:spLocks noGrp="1"/>
          </p:cNvSpPr>
          <p:nvPr>
            <p:ph sz="quarter" idx="14"/>
          </p:nvPr>
        </p:nvSpPr>
        <p:spPr>
          <a:xfrm>
            <a:off x="6149975" y="1441450"/>
            <a:ext cx="2851150" cy="4695825"/>
          </a:xfrm>
          <a:prstGeom prst="roundRect">
            <a:avLst>
              <a:gd name="adj" fmla="val 5029"/>
            </a:avLst>
          </a:prstGeom>
          <a:solidFill>
            <a:schemeClr val="accent1"/>
          </a:solidFill>
        </p:spPr>
        <p:txBody>
          <a:bodyPr lIns="90000" tIns="64800"/>
          <a:lstStyle>
            <a:lvl1pPr>
              <a:buClr>
                <a:schemeClr val="bg1"/>
              </a:buCl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sp>
        <p:nvSpPr>
          <p:cNvPr id="10" name="Picture Placeholder 9"/>
          <p:cNvSpPr>
            <a:spLocks noGrp="1"/>
          </p:cNvSpPr>
          <p:nvPr>
            <p:ph type="pic" sz="quarter" idx="17"/>
          </p:nvPr>
        </p:nvSpPr>
        <p:spPr>
          <a:xfrm>
            <a:off x="142874" y="1441450"/>
            <a:ext cx="2852739" cy="4695825"/>
          </a:xfrm>
          <a:prstGeom prst="roundRect">
            <a:avLst>
              <a:gd name="adj" fmla="val 5057"/>
            </a:avLst>
          </a:prstGeom>
          <a:solidFill>
            <a:schemeClr val="bg1">
              <a:lumMod val="95000"/>
            </a:schemeClr>
          </a:solidFill>
        </p:spPr>
        <p:txBody>
          <a:bodyPr>
            <a:normAutofit/>
          </a:bodyPr>
          <a:lstStyle>
            <a:lvl1pPr>
              <a:buNone/>
              <a:defRPr sz="1000" b="0" baseline="0">
                <a:solidFill>
                  <a:srgbClr val="C00000"/>
                </a:solidFill>
              </a:defRPr>
            </a:lvl1pPr>
          </a:lstStyle>
          <a:p>
            <a:r>
              <a:rPr lang="en-US" noProof="0" smtClean="0"/>
              <a:t>Click icon to add picture</a:t>
            </a:r>
            <a:endParaRPr lang="nl-NL" noProof="0"/>
          </a:p>
        </p:txBody>
      </p:sp>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21" name="Title 1"/>
          <p:cNvSpPr>
            <a:spLocks noGrp="1"/>
          </p:cNvSpPr>
          <p:nvPr>
            <p:ph type="title"/>
          </p:nvPr>
        </p:nvSpPr>
        <p:spPr>
          <a:xfrm>
            <a:off x="144000" y="144000"/>
            <a:ext cx="8856000" cy="1152000"/>
          </a:xfrm>
        </p:spPr>
        <p:txBody>
          <a:bodyPr/>
          <a:lstStyle/>
          <a:p>
            <a:r>
              <a:rPr lang="en-US" noProof="0" smtClean="0"/>
              <a:t>Click to edit Master title style</a:t>
            </a:r>
            <a:endParaRPr lang="nl-NL" noProof="0"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11"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12"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13"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15" name="Groeperen 14"/>
          <p:cNvGrpSpPr/>
          <p:nvPr userDrawn="1"/>
        </p:nvGrpSpPr>
        <p:grpSpPr>
          <a:xfrm>
            <a:off x="8248594" y="6335965"/>
            <a:ext cx="658628" cy="342000"/>
            <a:chOff x="6995702" y="5235271"/>
            <a:chExt cx="658628" cy="342000"/>
          </a:xfrm>
        </p:grpSpPr>
        <p:sp>
          <p:nvSpPr>
            <p:cNvPr id="18" name="Rechthoek 17"/>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9" name="Afbeelding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398826635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slide, 3 kols, foto, highlight 2">
    <p:spTree>
      <p:nvGrpSpPr>
        <p:cNvPr id="1" name=""/>
        <p:cNvGrpSpPr/>
        <p:nvPr/>
      </p:nvGrpSpPr>
      <p:grpSpPr>
        <a:xfrm>
          <a:off x="0" y="0"/>
          <a:ext cx="0" cy="0"/>
          <a:chOff x="0" y="0"/>
          <a:chExt cx="0" cy="0"/>
        </a:xfrm>
      </p:grpSpPr>
      <p:pic>
        <p:nvPicPr>
          <p:cNvPr id="17" name="Picture 16" descr="pic_surfnet3.png"/>
          <p:cNvPicPr>
            <a:picLocks noChangeAspect="1"/>
          </p:cNvPicPr>
          <p:nvPr userDrawn="1"/>
        </p:nvPicPr>
        <p:blipFill>
          <a:blip r:embed="rId2" cstate="print"/>
          <a:stretch>
            <a:fillRect/>
          </a:stretch>
        </p:blipFill>
        <p:spPr>
          <a:xfrm>
            <a:off x="144000" y="144464"/>
            <a:ext cx="8856000" cy="1151951"/>
          </a:xfrm>
          <a:prstGeom prst="rect">
            <a:avLst/>
          </a:prstGeom>
        </p:spPr>
      </p:pic>
      <p:sp>
        <p:nvSpPr>
          <p:cNvPr id="10" name="Picture Placeholder 9"/>
          <p:cNvSpPr>
            <a:spLocks noGrp="1"/>
          </p:cNvSpPr>
          <p:nvPr>
            <p:ph type="pic" sz="quarter" idx="17"/>
          </p:nvPr>
        </p:nvSpPr>
        <p:spPr>
          <a:xfrm>
            <a:off x="3138488" y="1441450"/>
            <a:ext cx="2865437" cy="4695825"/>
          </a:xfrm>
          <a:prstGeom prst="roundRect">
            <a:avLst>
              <a:gd name="adj" fmla="val 5057"/>
            </a:avLst>
          </a:prstGeom>
          <a:solidFill>
            <a:schemeClr val="bg1">
              <a:lumMod val="95000"/>
            </a:schemeClr>
          </a:solidFill>
        </p:spPr>
        <p:txBody>
          <a:bodyPr>
            <a:normAutofit/>
          </a:bodyPr>
          <a:lstStyle>
            <a:lvl1pPr>
              <a:buNone/>
              <a:defRPr sz="1000" b="0" baseline="0">
                <a:solidFill>
                  <a:srgbClr val="C00000"/>
                </a:solidFill>
              </a:defRPr>
            </a:lvl1pPr>
          </a:lstStyle>
          <a:p>
            <a:r>
              <a:rPr lang="en-US" noProof="0" smtClean="0"/>
              <a:t>Click icon to add picture</a:t>
            </a:r>
            <a:endParaRPr lang="nl-NL" noProof="0" dirty="0"/>
          </a:p>
        </p:txBody>
      </p:sp>
      <p:sp>
        <p:nvSpPr>
          <p:cNvPr id="9" name="Content Placeholder 8"/>
          <p:cNvSpPr>
            <a:spLocks noGrp="1"/>
          </p:cNvSpPr>
          <p:nvPr>
            <p:ph sz="quarter" idx="14"/>
          </p:nvPr>
        </p:nvSpPr>
        <p:spPr>
          <a:xfrm>
            <a:off x="142875" y="1441450"/>
            <a:ext cx="2852738" cy="4695825"/>
          </a:xfrm>
          <a:prstGeom prst="roundRect">
            <a:avLst>
              <a:gd name="adj" fmla="val 5029"/>
            </a:avLst>
          </a:prstGeom>
          <a:solidFill>
            <a:schemeClr val="accent1"/>
          </a:solidFill>
        </p:spPr>
        <p:txBody>
          <a:bodyPr lIns="90000" tIns="64800"/>
          <a:lstStyle>
            <a:lvl1pPr>
              <a:buClr>
                <a:schemeClr val="bg1"/>
              </a:buCl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sp>
        <p:nvSpPr>
          <p:cNvPr id="16" name="Content Placeholder 8"/>
          <p:cNvSpPr>
            <a:spLocks noGrp="1"/>
          </p:cNvSpPr>
          <p:nvPr>
            <p:ph sz="quarter" idx="16"/>
          </p:nvPr>
        </p:nvSpPr>
        <p:spPr>
          <a:xfrm>
            <a:off x="6149974" y="1441450"/>
            <a:ext cx="2851151" cy="4695825"/>
          </a:xfrm>
          <a:prstGeom prst="roundRect">
            <a:avLst>
              <a:gd name="adj" fmla="val 5029"/>
            </a:avLst>
          </a:prstGeom>
          <a:solidFill>
            <a:schemeClr val="bg1"/>
          </a:solidFill>
          <a:ln w="12700">
            <a:solidFill>
              <a:schemeClr val="accent1"/>
            </a:solidFill>
          </a:ln>
        </p:spPr>
        <p:txBody>
          <a:bodyPr lIns="90000" tIns="648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21" name="Title 1"/>
          <p:cNvSpPr>
            <a:spLocks noGrp="1"/>
          </p:cNvSpPr>
          <p:nvPr>
            <p:ph type="title"/>
          </p:nvPr>
        </p:nvSpPr>
        <p:spPr>
          <a:xfrm>
            <a:off x="144000" y="144000"/>
            <a:ext cx="8856000" cy="1152000"/>
          </a:xfrm>
        </p:spPr>
        <p:txBody>
          <a:bodyPr/>
          <a:lstStyle/>
          <a:p>
            <a:r>
              <a:rPr lang="en-US" noProof="0" smtClean="0"/>
              <a:t>Click to edit Master title style</a:t>
            </a:r>
            <a:endParaRPr lang="nl-NL" noProof="0"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11"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12"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13"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15" name="Groeperen 14"/>
          <p:cNvGrpSpPr/>
          <p:nvPr userDrawn="1"/>
        </p:nvGrpSpPr>
        <p:grpSpPr>
          <a:xfrm>
            <a:off x="8248594" y="6335965"/>
            <a:ext cx="658628" cy="342000"/>
            <a:chOff x="6995702" y="5235271"/>
            <a:chExt cx="658628" cy="342000"/>
          </a:xfrm>
        </p:grpSpPr>
        <p:sp>
          <p:nvSpPr>
            <p:cNvPr id="18" name="Rechthoek 17"/>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9" name="Afbeelding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409676689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slide, 3 kols, foto, highlight 3">
    <p:spTree>
      <p:nvGrpSpPr>
        <p:cNvPr id="1" name=""/>
        <p:cNvGrpSpPr/>
        <p:nvPr/>
      </p:nvGrpSpPr>
      <p:grpSpPr>
        <a:xfrm>
          <a:off x="0" y="0"/>
          <a:ext cx="0" cy="0"/>
          <a:chOff x="0" y="0"/>
          <a:chExt cx="0" cy="0"/>
        </a:xfrm>
      </p:grpSpPr>
      <p:pic>
        <p:nvPicPr>
          <p:cNvPr id="17" name="Picture 16" descr="pic_surfnet3.png"/>
          <p:cNvPicPr>
            <a:picLocks noChangeAspect="1"/>
          </p:cNvPicPr>
          <p:nvPr userDrawn="1"/>
        </p:nvPicPr>
        <p:blipFill>
          <a:blip r:embed="rId2" cstate="print"/>
          <a:stretch>
            <a:fillRect/>
          </a:stretch>
        </p:blipFill>
        <p:spPr>
          <a:xfrm>
            <a:off x="144000" y="144464"/>
            <a:ext cx="8856000" cy="1151951"/>
          </a:xfrm>
          <a:prstGeom prst="rect">
            <a:avLst/>
          </a:prstGeom>
        </p:spPr>
      </p:pic>
      <p:sp>
        <p:nvSpPr>
          <p:cNvPr id="16" name="Content Placeholder 8"/>
          <p:cNvSpPr>
            <a:spLocks noGrp="1"/>
          </p:cNvSpPr>
          <p:nvPr>
            <p:ph sz="quarter" idx="16"/>
          </p:nvPr>
        </p:nvSpPr>
        <p:spPr>
          <a:xfrm>
            <a:off x="142875" y="1441450"/>
            <a:ext cx="2852738" cy="4695825"/>
          </a:xfrm>
          <a:prstGeom prst="roundRect">
            <a:avLst>
              <a:gd name="adj" fmla="val 5029"/>
            </a:avLst>
          </a:prstGeom>
          <a:solidFill>
            <a:schemeClr val="bg1"/>
          </a:solidFill>
          <a:ln w="12700">
            <a:solidFill>
              <a:schemeClr val="accent1"/>
            </a:solidFill>
          </a:ln>
        </p:spPr>
        <p:txBody>
          <a:bodyPr lIns="90000" tIns="648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a:p>
        </p:txBody>
      </p:sp>
      <p:sp>
        <p:nvSpPr>
          <p:cNvPr id="10" name="Picture Placeholder 9"/>
          <p:cNvSpPr>
            <a:spLocks noGrp="1"/>
          </p:cNvSpPr>
          <p:nvPr>
            <p:ph type="pic" sz="quarter" idx="17"/>
          </p:nvPr>
        </p:nvSpPr>
        <p:spPr>
          <a:xfrm>
            <a:off x="6149975" y="1441449"/>
            <a:ext cx="2851150" cy="4695825"/>
          </a:xfrm>
          <a:prstGeom prst="roundRect">
            <a:avLst>
              <a:gd name="adj" fmla="val 5057"/>
            </a:avLst>
          </a:prstGeom>
          <a:solidFill>
            <a:schemeClr val="bg1">
              <a:lumMod val="95000"/>
            </a:schemeClr>
          </a:solidFill>
        </p:spPr>
        <p:txBody>
          <a:bodyPr>
            <a:normAutofit/>
          </a:bodyPr>
          <a:lstStyle>
            <a:lvl1pPr>
              <a:buNone/>
              <a:defRPr sz="1000" b="0" baseline="0">
                <a:solidFill>
                  <a:srgbClr val="C00000"/>
                </a:solidFill>
              </a:defRPr>
            </a:lvl1pPr>
          </a:lstStyle>
          <a:p>
            <a:r>
              <a:rPr lang="en-US" noProof="0" smtClean="0"/>
              <a:t>Click icon to add picture</a:t>
            </a:r>
            <a:endParaRPr lang="nl-NL" noProof="0"/>
          </a:p>
        </p:txBody>
      </p:sp>
      <p:sp>
        <p:nvSpPr>
          <p:cNvPr id="9" name="Content Placeholder 8"/>
          <p:cNvSpPr>
            <a:spLocks noGrp="1"/>
          </p:cNvSpPr>
          <p:nvPr>
            <p:ph sz="quarter" idx="14"/>
          </p:nvPr>
        </p:nvSpPr>
        <p:spPr>
          <a:xfrm>
            <a:off x="3138488" y="1441450"/>
            <a:ext cx="2865437" cy="4695825"/>
          </a:xfrm>
          <a:prstGeom prst="roundRect">
            <a:avLst>
              <a:gd name="adj" fmla="val 5029"/>
            </a:avLst>
          </a:prstGeom>
          <a:solidFill>
            <a:schemeClr val="accent1"/>
          </a:solidFill>
        </p:spPr>
        <p:txBody>
          <a:bodyPr lIns="90000" tIns="64800"/>
          <a:lstStyle>
            <a:lvl1pPr>
              <a:buClr>
                <a:schemeClr val="bg1"/>
              </a:buCl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21" name="Title 1"/>
          <p:cNvSpPr>
            <a:spLocks noGrp="1"/>
          </p:cNvSpPr>
          <p:nvPr>
            <p:ph type="title"/>
          </p:nvPr>
        </p:nvSpPr>
        <p:spPr>
          <a:xfrm>
            <a:off x="144000" y="144000"/>
            <a:ext cx="8856000" cy="1152000"/>
          </a:xfrm>
        </p:spPr>
        <p:txBody>
          <a:bodyPr/>
          <a:lstStyle/>
          <a:p>
            <a:r>
              <a:rPr lang="en-US" noProof="0" smtClean="0"/>
              <a:t>Click to edit Master title style</a:t>
            </a:r>
            <a:endParaRPr lang="nl-NL" noProof="0"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11"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12"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13"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15" name="Groeperen 14"/>
          <p:cNvGrpSpPr/>
          <p:nvPr userDrawn="1"/>
        </p:nvGrpSpPr>
        <p:grpSpPr>
          <a:xfrm>
            <a:off x="8248594" y="6335965"/>
            <a:ext cx="658628" cy="342000"/>
            <a:chOff x="6995702" y="5235271"/>
            <a:chExt cx="658628" cy="342000"/>
          </a:xfrm>
        </p:grpSpPr>
        <p:sp>
          <p:nvSpPr>
            <p:cNvPr id="18" name="Rechthoek 17"/>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9" name="Afbeelding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39083951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Voorblad, foto 2">
    <p:bg>
      <p:bgPr>
        <a:solidFill>
          <a:schemeClr val="bg1"/>
        </a:solidFill>
        <a:effectLst/>
      </p:bgPr>
    </p:bg>
    <p:spTree>
      <p:nvGrpSpPr>
        <p:cNvPr id="1" name=""/>
        <p:cNvGrpSpPr/>
        <p:nvPr/>
      </p:nvGrpSpPr>
      <p:grpSpPr>
        <a:xfrm>
          <a:off x="0" y="0"/>
          <a:ext cx="0" cy="0"/>
          <a:chOff x="0" y="0"/>
          <a:chExt cx="0" cy="0"/>
        </a:xfrm>
      </p:grpSpPr>
      <p:pic>
        <p:nvPicPr>
          <p:cNvPr id="13" name="Picture 12" descr="foto 2.jpg"/>
          <p:cNvPicPr>
            <a:picLocks noChangeAspect="1"/>
          </p:cNvPicPr>
          <p:nvPr userDrawn="1"/>
        </p:nvPicPr>
        <p:blipFill>
          <a:blip r:embed="rId2" cstate="print"/>
          <a:srcRect b="9725"/>
          <a:stretch>
            <a:fillRect/>
          </a:stretch>
        </p:blipFill>
        <p:spPr>
          <a:xfrm>
            <a:off x="0" y="0"/>
            <a:ext cx="9144000" cy="5503178"/>
          </a:xfrm>
          <a:prstGeom prst="rect">
            <a:avLst/>
          </a:prstGeom>
        </p:spPr>
      </p:pic>
      <p:pic>
        <p:nvPicPr>
          <p:cNvPr id="3" name="Picture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5" name="Picture 14" descr="pic_surfnet1.png"/>
          <p:cNvPicPr>
            <a:picLocks noChangeAspect="1"/>
          </p:cNvPicPr>
          <p:nvPr userDrawn="1"/>
        </p:nvPicPr>
        <p:blipFill>
          <a:blip r:embed="rId4" cstate="print"/>
          <a:stretch>
            <a:fillRect/>
          </a:stretch>
        </p:blipFill>
        <p:spPr>
          <a:xfrm>
            <a:off x="288000" y="288925"/>
            <a:ext cx="8568000" cy="1836218"/>
          </a:xfrm>
          <a:prstGeom prst="rect">
            <a:avLst/>
          </a:prstGeom>
        </p:spPr>
      </p:pic>
      <p:pic>
        <p:nvPicPr>
          <p:cNvPr id="14" name="Picture 13" descr="pic_surfnet2.png"/>
          <p:cNvPicPr>
            <a:picLocks noChangeAspect="1"/>
          </p:cNvPicPr>
          <p:nvPr userDrawn="1"/>
        </p:nvPicPr>
        <p:blipFill>
          <a:blip r:embed="rId5" cstate="print"/>
          <a:stretch>
            <a:fillRect/>
          </a:stretch>
        </p:blipFill>
        <p:spPr>
          <a:xfrm>
            <a:off x="142875" y="5557477"/>
            <a:ext cx="8856000" cy="1151951"/>
          </a:xfrm>
          <a:prstGeom prst="rect">
            <a:avLst/>
          </a:prstGeom>
        </p:spPr>
      </p:pic>
      <p:pic>
        <p:nvPicPr>
          <p:cNvPr id="6" name="Picture 5"/>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0" y="5283454"/>
            <a:ext cx="9144000" cy="396240"/>
          </a:xfrm>
          <a:prstGeom prst="rect">
            <a:avLst/>
          </a:prstGeom>
        </p:spPr>
      </p:pic>
      <p:sp>
        <p:nvSpPr>
          <p:cNvPr id="10" name="Subtitle 2"/>
          <p:cNvSpPr>
            <a:spLocks noGrp="1"/>
          </p:cNvSpPr>
          <p:nvPr>
            <p:ph type="subTitle" idx="1"/>
          </p:nvPr>
        </p:nvSpPr>
        <p:spPr>
          <a:xfrm>
            <a:off x="288000" y="1548000"/>
            <a:ext cx="8568000" cy="576000"/>
          </a:xfrm>
          <a:prstGeom prst="rect">
            <a:avLst/>
          </a:prstGeom>
          <a:noFill/>
        </p:spPr>
        <p:txBody>
          <a:bodyPr lIns="144000" tIns="0" rIns="144000" bIns="0" anchor="ctr" anchorCtr="0">
            <a:normAutofit/>
          </a:bodyPr>
          <a:lstStyle>
            <a:lvl1pPr marL="0" indent="0" algn="l">
              <a:buNone/>
              <a:defRPr sz="2000" b="0" cap="all"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noProof="0" smtClean="0"/>
              <a:t>Click to edit Master subtitle style</a:t>
            </a:r>
            <a:endParaRPr lang="nl-NL" noProof="0" dirty="0"/>
          </a:p>
        </p:txBody>
      </p:sp>
      <p:sp>
        <p:nvSpPr>
          <p:cNvPr id="11" name="Title 1"/>
          <p:cNvSpPr>
            <a:spLocks noGrp="1"/>
          </p:cNvSpPr>
          <p:nvPr>
            <p:ph type="ctrTitle" hasCustomPrompt="1"/>
          </p:nvPr>
        </p:nvSpPr>
        <p:spPr>
          <a:xfrm>
            <a:off x="288000" y="288000"/>
            <a:ext cx="8568000" cy="1152000"/>
          </a:xfrm>
          <a:prstGeom prst="rect">
            <a:avLst/>
          </a:prstGeom>
          <a:noFill/>
        </p:spPr>
        <p:txBody>
          <a:bodyPr lIns="144000" tIns="0" rIns="144000" bIns="0" anchor="ctr" anchorCtr="0">
            <a:noAutofit/>
          </a:bodyPr>
          <a:lstStyle>
            <a:lvl1pPr algn="l">
              <a:defRPr sz="3200" b="1">
                <a:solidFill>
                  <a:schemeClr val="bg1"/>
                </a:solidFill>
                <a:latin typeface="Arial" pitchFamily="34" charset="0"/>
                <a:cs typeface="Arial" pitchFamily="34" charset="0"/>
              </a:defRPr>
            </a:lvl1pPr>
          </a:lstStyle>
          <a:p>
            <a:r>
              <a:rPr lang="nl-NL" noProof="0" dirty="0" smtClean="0"/>
              <a:t>CLICK TO EDIT MASTER TITLE STYLE</a:t>
            </a:r>
            <a:endParaRPr lang="nl-NL" noProof="0" dirty="0"/>
          </a:p>
        </p:txBody>
      </p:sp>
      <p:sp>
        <p:nvSpPr>
          <p:cNvPr id="20" name="Footer Placeholder 3"/>
          <p:cNvSpPr>
            <a:spLocks noGrp="1"/>
          </p:cNvSpPr>
          <p:nvPr>
            <p:ph type="ftr" sz="quarter" idx="12"/>
          </p:nvPr>
        </p:nvSpPr>
        <p:spPr>
          <a:xfrm>
            <a:off x="142875" y="5562000"/>
            <a:ext cx="6480000" cy="1152000"/>
          </a:xfrm>
          <a:prstGeom prst="rect">
            <a:avLst/>
          </a:prstGeom>
        </p:spPr>
        <p:txBody>
          <a:bodyPr lIns="144000" tIns="0" rIns="0" bIns="0"/>
          <a:lstStyle>
            <a:lvl1pPr algn="l">
              <a:defRPr sz="1400">
                <a:solidFill>
                  <a:schemeClr val="bg1"/>
                </a:solidFill>
              </a:defRPr>
            </a:lvl1pPr>
          </a:lstStyle>
          <a:p>
            <a:endParaRPr lang="nl-NL" dirty="0"/>
          </a:p>
        </p:txBody>
      </p:sp>
      <p:sp>
        <p:nvSpPr>
          <p:cNvPr id="21" name="Text Placeholder 4"/>
          <p:cNvSpPr>
            <a:spLocks noGrp="1"/>
          </p:cNvSpPr>
          <p:nvPr>
            <p:ph type="body" sz="quarter" idx="10"/>
          </p:nvPr>
        </p:nvSpPr>
        <p:spPr>
          <a:xfrm>
            <a:off x="144000" y="5562000"/>
            <a:ext cx="6768938" cy="1152000"/>
          </a:xfrm>
          <a:prstGeom prst="rect">
            <a:avLst/>
          </a:prstGeom>
          <a:noFill/>
          <a:ln>
            <a:noFill/>
          </a:ln>
        </p:spPr>
        <p:txBody>
          <a:bodyPr lIns="144000" tIns="0" rIns="0" bIns="0" anchor="ctr" anchorCtr="0">
            <a:normAutofit/>
          </a:bodyPr>
          <a:lstStyle>
            <a:lvl1pPr marL="0" indent="0">
              <a:buNone/>
              <a:defRPr sz="1600">
                <a:solidFill>
                  <a:schemeClr val="bg1"/>
                </a:solidFill>
              </a:defRPr>
            </a:lvl1pPr>
          </a:lstStyle>
          <a:p>
            <a:pPr lvl="0"/>
            <a:r>
              <a:rPr lang="en-US" smtClean="0"/>
              <a:t>Edit Master text styles</a:t>
            </a:r>
          </a:p>
        </p:txBody>
      </p:sp>
    </p:spTree>
    <p:extLst>
      <p:ext uri="{BB962C8B-B14F-4D97-AF65-F5344CB8AC3E}">
        <p14:creationId xmlns:p14="http://schemas.microsoft.com/office/powerpoint/2010/main" val="38085833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t slide, 3 kols, foto, highlight 4">
    <p:spTree>
      <p:nvGrpSpPr>
        <p:cNvPr id="1" name=""/>
        <p:cNvGrpSpPr/>
        <p:nvPr/>
      </p:nvGrpSpPr>
      <p:grpSpPr>
        <a:xfrm>
          <a:off x="0" y="0"/>
          <a:ext cx="0" cy="0"/>
          <a:chOff x="0" y="0"/>
          <a:chExt cx="0" cy="0"/>
        </a:xfrm>
      </p:grpSpPr>
      <p:pic>
        <p:nvPicPr>
          <p:cNvPr id="18" name="Picture 17" descr="pic_surfnet3.png"/>
          <p:cNvPicPr>
            <a:picLocks noChangeAspect="1"/>
          </p:cNvPicPr>
          <p:nvPr userDrawn="1"/>
        </p:nvPicPr>
        <p:blipFill>
          <a:blip r:embed="rId2" cstate="print"/>
          <a:stretch>
            <a:fillRect/>
          </a:stretch>
        </p:blipFill>
        <p:spPr>
          <a:xfrm>
            <a:off x="144000" y="144464"/>
            <a:ext cx="8856000" cy="1151951"/>
          </a:xfrm>
          <a:prstGeom prst="rect">
            <a:avLst/>
          </a:prstGeom>
        </p:spPr>
      </p:pic>
      <p:sp>
        <p:nvSpPr>
          <p:cNvPr id="9" name="Content Placeholder 8"/>
          <p:cNvSpPr>
            <a:spLocks noGrp="1"/>
          </p:cNvSpPr>
          <p:nvPr>
            <p:ph sz="quarter" idx="14"/>
          </p:nvPr>
        </p:nvSpPr>
        <p:spPr>
          <a:xfrm>
            <a:off x="6149975" y="1441450"/>
            <a:ext cx="2851150" cy="4695826"/>
          </a:xfrm>
          <a:prstGeom prst="roundRect">
            <a:avLst>
              <a:gd name="adj" fmla="val 5029"/>
            </a:avLst>
          </a:prstGeom>
          <a:solidFill>
            <a:schemeClr val="accent1"/>
          </a:solidFill>
        </p:spPr>
        <p:txBody>
          <a:bodyPr lIns="90000" tIns="64800"/>
          <a:lstStyle>
            <a:lvl1pPr>
              <a:buClr>
                <a:schemeClr val="bg1"/>
              </a:buCl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sp>
        <p:nvSpPr>
          <p:cNvPr id="16" name="Content Placeholder 8"/>
          <p:cNvSpPr>
            <a:spLocks noGrp="1"/>
          </p:cNvSpPr>
          <p:nvPr>
            <p:ph sz="quarter" idx="16"/>
          </p:nvPr>
        </p:nvSpPr>
        <p:spPr>
          <a:xfrm>
            <a:off x="142875" y="1441450"/>
            <a:ext cx="2852738" cy="4695826"/>
          </a:xfrm>
          <a:prstGeom prst="roundRect">
            <a:avLst>
              <a:gd name="adj" fmla="val 5029"/>
            </a:avLst>
          </a:prstGeom>
          <a:solidFill>
            <a:schemeClr val="bg1"/>
          </a:solidFill>
          <a:ln w="12700">
            <a:solidFill>
              <a:schemeClr val="accent1"/>
            </a:solidFill>
          </a:ln>
        </p:spPr>
        <p:txBody>
          <a:bodyPr lIns="90000" tIns="648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a:p>
        </p:txBody>
      </p:sp>
      <p:sp>
        <p:nvSpPr>
          <p:cNvPr id="10" name="Picture Placeholder 9"/>
          <p:cNvSpPr>
            <a:spLocks noGrp="1"/>
          </p:cNvSpPr>
          <p:nvPr>
            <p:ph type="pic" sz="quarter" idx="17"/>
          </p:nvPr>
        </p:nvSpPr>
        <p:spPr>
          <a:xfrm>
            <a:off x="3132000" y="1441449"/>
            <a:ext cx="2871925" cy="4695825"/>
          </a:xfrm>
          <a:prstGeom prst="roundRect">
            <a:avLst>
              <a:gd name="adj" fmla="val 5057"/>
            </a:avLst>
          </a:prstGeom>
          <a:solidFill>
            <a:schemeClr val="bg1">
              <a:lumMod val="95000"/>
            </a:schemeClr>
          </a:solidFill>
        </p:spPr>
        <p:txBody>
          <a:bodyPr>
            <a:normAutofit/>
          </a:bodyPr>
          <a:lstStyle>
            <a:lvl1pPr>
              <a:buNone/>
              <a:defRPr sz="1000" b="0" baseline="0">
                <a:solidFill>
                  <a:srgbClr val="C00000"/>
                </a:solidFill>
              </a:defRPr>
            </a:lvl1pPr>
          </a:lstStyle>
          <a:p>
            <a:r>
              <a:rPr lang="en-US" noProof="0" smtClean="0"/>
              <a:t>Click icon to add picture</a:t>
            </a:r>
            <a:endParaRPr lang="nl-NL" noProof="0"/>
          </a:p>
        </p:txBody>
      </p:sp>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21" name="Title 1"/>
          <p:cNvSpPr>
            <a:spLocks noGrp="1"/>
          </p:cNvSpPr>
          <p:nvPr>
            <p:ph type="title"/>
          </p:nvPr>
        </p:nvSpPr>
        <p:spPr>
          <a:xfrm>
            <a:off x="144000" y="144000"/>
            <a:ext cx="8856000" cy="1152000"/>
          </a:xfrm>
        </p:spPr>
        <p:txBody>
          <a:bodyPr/>
          <a:lstStyle/>
          <a:p>
            <a:r>
              <a:rPr lang="en-US" noProof="0" smtClean="0"/>
              <a:t>Click to edit Master title style</a:t>
            </a:r>
            <a:endParaRPr lang="nl-NL" noProof="0"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11"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12"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13"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15" name="Groeperen 14"/>
          <p:cNvGrpSpPr/>
          <p:nvPr userDrawn="1"/>
        </p:nvGrpSpPr>
        <p:grpSpPr>
          <a:xfrm>
            <a:off x="8248594" y="6335965"/>
            <a:ext cx="658628" cy="342000"/>
            <a:chOff x="6995702" y="5235271"/>
            <a:chExt cx="658628" cy="342000"/>
          </a:xfrm>
        </p:grpSpPr>
        <p:sp>
          <p:nvSpPr>
            <p:cNvPr id="17" name="Rechthoek 16"/>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9" name="Afbeelding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312196406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Foto slide tekst links">
    <p:spTree>
      <p:nvGrpSpPr>
        <p:cNvPr id="1" name=""/>
        <p:cNvGrpSpPr/>
        <p:nvPr/>
      </p:nvGrpSpPr>
      <p:grpSpPr>
        <a:xfrm>
          <a:off x="0" y="0"/>
          <a:ext cx="0" cy="0"/>
          <a:chOff x="0" y="0"/>
          <a:chExt cx="0" cy="0"/>
        </a:xfrm>
      </p:grpSpPr>
      <p:sp>
        <p:nvSpPr>
          <p:cNvPr id="6" name="Picture Placeholder 6"/>
          <p:cNvSpPr>
            <a:spLocks noGrp="1"/>
          </p:cNvSpPr>
          <p:nvPr>
            <p:ph type="pic" sz="quarter" idx="13"/>
          </p:nvPr>
        </p:nvSpPr>
        <p:spPr>
          <a:xfrm>
            <a:off x="142875" y="144463"/>
            <a:ext cx="8858250" cy="5992812"/>
          </a:xfrm>
          <a:prstGeom prst="roundRect">
            <a:avLst>
              <a:gd name="adj" fmla="val 2416"/>
            </a:avLst>
          </a:prstGeom>
          <a:solidFill>
            <a:schemeClr val="bg1">
              <a:lumMod val="95000"/>
            </a:schemeClr>
          </a:solidFill>
        </p:spPr>
        <p:txBody>
          <a:bodyPr anchor="b" anchorCtr="0">
            <a:normAutofit/>
          </a:bodyPr>
          <a:lstStyle>
            <a:lvl1pPr marL="0" indent="0">
              <a:buNone/>
              <a:defRPr sz="1000" b="0">
                <a:solidFill>
                  <a:srgbClr val="C00000"/>
                </a:solidFill>
                <a:latin typeface="Arial" pitchFamily="34" charset="0"/>
                <a:cs typeface="Arial" pitchFamily="34" charset="0"/>
              </a:defRPr>
            </a:lvl1pPr>
          </a:lstStyle>
          <a:p>
            <a:r>
              <a:rPr lang="en-US" noProof="0" smtClean="0"/>
              <a:t>Click icon to add picture</a:t>
            </a:r>
            <a:endParaRPr lang="nl-NL" noProof="0"/>
          </a:p>
        </p:txBody>
      </p:sp>
      <p:sp>
        <p:nvSpPr>
          <p:cNvPr id="14" name="Title 1"/>
          <p:cNvSpPr>
            <a:spLocks noGrp="1"/>
          </p:cNvSpPr>
          <p:nvPr>
            <p:ph type="title"/>
          </p:nvPr>
        </p:nvSpPr>
        <p:spPr>
          <a:xfrm>
            <a:off x="287337" y="288000"/>
            <a:ext cx="4217987" cy="1152000"/>
          </a:xfrm>
          <a:prstGeom prst="roundRect">
            <a:avLst>
              <a:gd name="adj" fmla="val 12412"/>
            </a:avLst>
          </a:prstGeom>
          <a:solidFill>
            <a:schemeClr val="accent1"/>
          </a:solidFill>
        </p:spPr>
        <p:txBody>
          <a:bodyPr lIns="108000">
            <a:normAutofit/>
          </a:bodyPr>
          <a:lstStyle>
            <a:lvl1pPr>
              <a:defRPr sz="3200"/>
            </a:lvl1pPr>
          </a:lstStyle>
          <a:p>
            <a:r>
              <a:rPr lang="en-US" noProof="0" smtClean="0"/>
              <a:t>Click to edit Master title style</a:t>
            </a:r>
            <a:endParaRPr lang="nl-NL" noProof="0" dirty="0"/>
          </a:p>
        </p:txBody>
      </p:sp>
      <p:sp>
        <p:nvSpPr>
          <p:cNvPr id="16" name="Text Placeholder 15"/>
          <p:cNvSpPr>
            <a:spLocks noGrp="1"/>
          </p:cNvSpPr>
          <p:nvPr>
            <p:ph type="body" sz="quarter" idx="15"/>
          </p:nvPr>
        </p:nvSpPr>
        <p:spPr>
          <a:xfrm>
            <a:off x="287338" y="1584324"/>
            <a:ext cx="4213226" cy="2555479"/>
          </a:xfrm>
          <a:prstGeom prst="roundRect">
            <a:avLst>
              <a:gd name="adj" fmla="val 5184"/>
            </a:avLst>
          </a:prstGeom>
          <a:solidFill>
            <a:schemeClr val="bg1"/>
          </a:solidFill>
          <a:ln w="12700">
            <a:solidFill>
              <a:schemeClr val="accent1"/>
            </a:solidFill>
          </a:ln>
        </p:spPr>
        <p:txBody>
          <a:bodyPr lIns="79200" tIns="61200" rIns="144000"/>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8"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9"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11"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12" name="Groeperen 11"/>
          <p:cNvGrpSpPr/>
          <p:nvPr userDrawn="1"/>
        </p:nvGrpSpPr>
        <p:grpSpPr>
          <a:xfrm>
            <a:off x="8248594" y="6335965"/>
            <a:ext cx="658628" cy="342000"/>
            <a:chOff x="6995702" y="5235271"/>
            <a:chExt cx="658628" cy="342000"/>
          </a:xfrm>
        </p:grpSpPr>
        <p:sp>
          <p:nvSpPr>
            <p:cNvPr id="13" name="Rechthoek 12"/>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5" name="Afbeelding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199289705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Foto slide, tekst rechts">
    <p:spTree>
      <p:nvGrpSpPr>
        <p:cNvPr id="1" name=""/>
        <p:cNvGrpSpPr/>
        <p:nvPr/>
      </p:nvGrpSpPr>
      <p:grpSpPr>
        <a:xfrm>
          <a:off x="0" y="0"/>
          <a:ext cx="0" cy="0"/>
          <a:chOff x="0" y="0"/>
          <a:chExt cx="0" cy="0"/>
        </a:xfrm>
      </p:grpSpPr>
      <p:sp>
        <p:nvSpPr>
          <p:cNvPr id="6" name="Picture Placeholder 6"/>
          <p:cNvSpPr>
            <a:spLocks noGrp="1"/>
          </p:cNvSpPr>
          <p:nvPr>
            <p:ph type="pic" sz="quarter" idx="13"/>
          </p:nvPr>
        </p:nvSpPr>
        <p:spPr>
          <a:xfrm>
            <a:off x="142875" y="144463"/>
            <a:ext cx="8858249" cy="5992812"/>
          </a:xfrm>
          <a:prstGeom prst="roundRect">
            <a:avLst>
              <a:gd name="adj" fmla="val 2416"/>
            </a:avLst>
          </a:prstGeom>
          <a:solidFill>
            <a:schemeClr val="bg1">
              <a:lumMod val="95000"/>
            </a:schemeClr>
          </a:solidFill>
        </p:spPr>
        <p:txBody>
          <a:bodyPr anchor="ctr" anchorCtr="0">
            <a:normAutofit/>
          </a:bodyPr>
          <a:lstStyle>
            <a:lvl1pPr marL="0" indent="0">
              <a:buNone/>
              <a:defRPr sz="1000" b="0">
                <a:solidFill>
                  <a:srgbClr val="C00000"/>
                </a:solidFill>
                <a:latin typeface="Arial" pitchFamily="34" charset="0"/>
                <a:cs typeface="Arial" pitchFamily="34" charset="0"/>
              </a:defRPr>
            </a:lvl1pPr>
          </a:lstStyle>
          <a:p>
            <a:r>
              <a:rPr lang="en-US" noProof="0" smtClean="0"/>
              <a:t>Click icon to add picture</a:t>
            </a:r>
            <a:endParaRPr lang="nl-NL" noProof="0" dirty="0"/>
          </a:p>
        </p:txBody>
      </p:sp>
      <p:sp>
        <p:nvSpPr>
          <p:cNvPr id="15" name="Text Placeholder 15"/>
          <p:cNvSpPr>
            <a:spLocks noGrp="1"/>
          </p:cNvSpPr>
          <p:nvPr>
            <p:ph type="body" sz="quarter" idx="15"/>
          </p:nvPr>
        </p:nvSpPr>
        <p:spPr>
          <a:xfrm>
            <a:off x="4645025" y="1584324"/>
            <a:ext cx="4211638" cy="2555479"/>
          </a:xfrm>
          <a:prstGeom prst="roundRect">
            <a:avLst>
              <a:gd name="adj" fmla="val 5184"/>
            </a:avLst>
          </a:prstGeom>
          <a:solidFill>
            <a:schemeClr val="bg1"/>
          </a:solidFill>
          <a:ln w="12700">
            <a:solidFill>
              <a:schemeClr val="accent1"/>
            </a:solidFill>
          </a:ln>
        </p:spPr>
        <p:txBody>
          <a:bodyPr lIns="79200" tIns="61200" rIns="144000"/>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a:p>
        </p:txBody>
      </p:sp>
      <p:sp>
        <p:nvSpPr>
          <p:cNvPr id="10" name="Title 1"/>
          <p:cNvSpPr>
            <a:spLocks noGrp="1"/>
          </p:cNvSpPr>
          <p:nvPr>
            <p:ph type="title"/>
          </p:nvPr>
        </p:nvSpPr>
        <p:spPr>
          <a:xfrm>
            <a:off x="4645026" y="287999"/>
            <a:ext cx="4211638" cy="1152000"/>
          </a:xfrm>
          <a:prstGeom prst="roundRect">
            <a:avLst>
              <a:gd name="adj" fmla="val 12412"/>
            </a:avLst>
          </a:prstGeom>
          <a:solidFill>
            <a:schemeClr val="accent1"/>
          </a:solidFill>
        </p:spPr>
        <p:txBody>
          <a:bodyPr lIns="108000">
            <a:normAutofit/>
          </a:bodyPr>
          <a:lstStyle>
            <a:lvl1pPr>
              <a:defRPr sz="3200"/>
            </a:lvl1pPr>
          </a:lstStyle>
          <a:p>
            <a:r>
              <a:rPr lang="en-US" noProof="0" smtClean="0"/>
              <a:t>Click to edit Master title style</a:t>
            </a:r>
            <a:endParaRPr lang="nl-NL" noProof="0" dirty="0"/>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8"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9"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12"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13" name="Groeperen 12"/>
          <p:cNvGrpSpPr/>
          <p:nvPr userDrawn="1"/>
        </p:nvGrpSpPr>
        <p:grpSpPr>
          <a:xfrm>
            <a:off x="8248594" y="6335965"/>
            <a:ext cx="658628" cy="342000"/>
            <a:chOff x="6995702" y="5235271"/>
            <a:chExt cx="658628" cy="342000"/>
          </a:xfrm>
        </p:grpSpPr>
        <p:sp>
          <p:nvSpPr>
            <p:cNvPr id="14" name="Rechthoek 13"/>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6" name="Afbeelding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216034336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Blanco met header en footer">
    <p:spTree>
      <p:nvGrpSpPr>
        <p:cNvPr id="1" name=""/>
        <p:cNvGrpSpPr/>
        <p:nvPr/>
      </p:nvGrpSpPr>
      <p:grpSpPr>
        <a:xfrm>
          <a:off x="0" y="0"/>
          <a:ext cx="0" cy="0"/>
          <a:chOff x="0" y="0"/>
          <a:chExt cx="0" cy="0"/>
        </a:xfrm>
      </p:grpSpPr>
      <p:pic>
        <p:nvPicPr>
          <p:cNvPr id="10" name="Picture 9" descr="pic_surfnet3.png"/>
          <p:cNvPicPr>
            <a:picLocks noChangeAspect="1"/>
          </p:cNvPicPr>
          <p:nvPr userDrawn="1"/>
        </p:nvPicPr>
        <p:blipFill>
          <a:blip r:embed="rId2" cstate="print"/>
          <a:stretch>
            <a:fillRect/>
          </a:stretch>
        </p:blipFill>
        <p:spPr>
          <a:xfrm>
            <a:off x="144000" y="144464"/>
            <a:ext cx="8856000" cy="1151951"/>
          </a:xfrm>
          <a:prstGeom prst="rect">
            <a:avLst/>
          </a:prstGeom>
        </p:spPr>
      </p:pic>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21" name="Title 1"/>
          <p:cNvSpPr>
            <a:spLocks noGrp="1"/>
          </p:cNvSpPr>
          <p:nvPr>
            <p:ph type="title"/>
          </p:nvPr>
        </p:nvSpPr>
        <p:spPr>
          <a:xfrm>
            <a:off x="144000" y="144000"/>
            <a:ext cx="8856000" cy="1152000"/>
          </a:xfrm>
        </p:spPr>
        <p:txBody>
          <a:bodyPr/>
          <a:lstStyle/>
          <a:p>
            <a:r>
              <a:rPr lang="en-US" noProof="0" smtClean="0"/>
              <a:t>Click to edit Master title style</a:t>
            </a:r>
            <a:endParaRPr lang="nl-NL" noProof="0" dirty="0"/>
          </a:p>
        </p:txBody>
      </p:sp>
      <p:pic>
        <p:nvPicPr>
          <p:cNvPr id="5" name="Picture 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6"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7"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8"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9" name="Groeperen 8"/>
          <p:cNvGrpSpPr/>
          <p:nvPr userDrawn="1"/>
        </p:nvGrpSpPr>
        <p:grpSpPr>
          <a:xfrm>
            <a:off x="8248594" y="6335965"/>
            <a:ext cx="658628" cy="342000"/>
            <a:chOff x="6995702" y="5235271"/>
            <a:chExt cx="658628" cy="342000"/>
          </a:xfrm>
        </p:grpSpPr>
        <p:sp>
          <p:nvSpPr>
            <p:cNvPr id="11" name="Rechthoek 10"/>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2" name="Afbeelding 1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312196406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lanco met footer">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3"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4"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5"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6" name="Groeperen 5"/>
          <p:cNvGrpSpPr/>
          <p:nvPr userDrawn="1"/>
        </p:nvGrpSpPr>
        <p:grpSpPr>
          <a:xfrm>
            <a:off x="8248594" y="6335965"/>
            <a:ext cx="658628" cy="342000"/>
            <a:chOff x="6995702" y="5235271"/>
            <a:chExt cx="658628" cy="342000"/>
          </a:xfrm>
        </p:grpSpPr>
        <p:sp>
          <p:nvSpPr>
            <p:cNvPr id="7" name="Rechthoek 6"/>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8" name="Afbeelding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270963824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Bl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326517920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Einde slide Surf">
    <p:spTree>
      <p:nvGrpSpPr>
        <p:cNvPr id="1" name=""/>
        <p:cNvGrpSpPr/>
        <p:nvPr/>
      </p:nvGrpSpPr>
      <p:grpSpPr>
        <a:xfrm>
          <a:off x="0" y="0"/>
          <a:ext cx="0" cy="0"/>
          <a:chOff x="0" y="0"/>
          <a:chExt cx="0" cy="0"/>
        </a:xfrm>
      </p:grpSpPr>
      <p:sp>
        <p:nvSpPr>
          <p:cNvPr id="31" name="Rounded Rectangle 30"/>
          <p:cNvSpPr/>
          <p:nvPr userDrawn="1"/>
        </p:nvSpPr>
        <p:spPr>
          <a:xfrm>
            <a:off x="142875" y="144000"/>
            <a:ext cx="8856000" cy="6570000"/>
          </a:xfrm>
          <a:prstGeom prst="roundRect">
            <a:avLst>
              <a:gd name="adj" fmla="val 2164"/>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pic>
        <p:nvPicPr>
          <p:cNvPr id="4" name="Picture 3"/>
          <p:cNvPicPr>
            <a:picLocks noChangeAspect="1"/>
          </p:cNvPicPr>
          <p:nvPr userDrawn="1"/>
        </p:nvPicPr>
        <p:blipFill>
          <a:blip r:embed="rId2" cstate="print"/>
          <a:stretch>
            <a:fillRect/>
          </a:stretch>
        </p:blipFill>
        <p:spPr>
          <a:xfrm>
            <a:off x="550809" y="2395428"/>
            <a:ext cx="439978" cy="487680"/>
          </a:xfrm>
          <a:prstGeom prst="rect">
            <a:avLst/>
          </a:prstGeom>
        </p:spPr>
      </p:pic>
      <p:sp>
        <p:nvSpPr>
          <p:cNvPr id="5" name="TextBox 4"/>
          <p:cNvSpPr txBox="1"/>
          <p:nvPr userDrawn="1"/>
        </p:nvSpPr>
        <p:spPr>
          <a:xfrm>
            <a:off x="556324" y="4105536"/>
            <a:ext cx="518353" cy="492443"/>
          </a:xfrm>
          <a:prstGeom prst="rect">
            <a:avLst/>
          </a:prstGeom>
          <a:noFill/>
        </p:spPr>
        <p:txBody>
          <a:bodyPr wrap="square" lIns="0" tIns="0" rIns="0" bIns="0" rtlCol="0">
            <a:spAutoFit/>
          </a:bodyPr>
          <a:lstStyle/>
          <a:p>
            <a:r>
              <a:rPr lang="nl-NL" sz="3200" b="1" noProof="0" smtClean="0">
                <a:latin typeface="Verdana"/>
              </a:rPr>
              <a:t>W</a:t>
            </a:r>
            <a:endParaRPr lang="nl-NL" sz="3200" b="1" noProof="0">
              <a:latin typeface="Verdana"/>
            </a:endParaRPr>
          </a:p>
        </p:txBody>
      </p:sp>
      <p:pic>
        <p:nvPicPr>
          <p:cNvPr id="6" name="Picture 5"/>
          <p:cNvPicPr>
            <a:picLocks noChangeAspect="1"/>
          </p:cNvPicPr>
          <p:nvPr userDrawn="1"/>
        </p:nvPicPr>
        <p:blipFill rotWithShape="1">
          <a:blip r:embed="rId3" cstate="print"/>
          <a:srcRect l="15710" t="25985" r="10978" b="26771"/>
          <a:stretch/>
        </p:blipFill>
        <p:spPr>
          <a:xfrm>
            <a:off x="582213" y="838200"/>
            <a:ext cx="504000" cy="360000"/>
          </a:xfrm>
          <a:prstGeom prst="rect">
            <a:avLst/>
          </a:prstGeom>
        </p:spPr>
      </p:pic>
      <p:pic>
        <p:nvPicPr>
          <p:cNvPr id="7" name="Picture 6"/>
          <p:cNvPicPr>
            <a:picLocks noChangeAspect="1"/>
          </p:cNvPicPr>
          <p:nvPr userDrawn="1"/>
        </p:nvPicPr>
        <p:blipFill rotWithShape="1">
          <a:blip r:embed="rId4" cstate="print"/>
          <a:srcRect l="16248" t="16610" r="12305" b="16953"/>
          <a:stretch/>
        </p:blipFill>
        <p:spPr>
          <a:xfrm>
            <a:off x="582213" y="4980593"/>
            <a:ext cx="432000" cy="432000"/>
          </a:xfrm>
          <a:prstGeom prst="rect">
            <a:avLst/>
          </a:prstGeom>
        </p:spPr>
      </p:pic>
      <p:pic>
        <p:nvPicPr>
          <p:cNvPr id="10" name="Picture 9"/>
          <p:cNvPicPr>
            <a:picLocks noChangeAspect="1"/>
          </p:cNvPicPr>
          <p:nvPr userDrawn="1"/>
        </p:nvPicPr>
        <p:blipFill rotWithShape="1">
          <a:blip r:embed="rId5" cstate="print"/>
          <a:srcRect l="20095" t="23375" r="24921" b="18180"/>
          <a:stretch/>
        </p:blipFill>
        <p:spPr>
          <a:xfrm>
            <a:off x="582213" y="1580814"/>
            <a:ext cx="504000" cy="432000"/>
          </a:xfrm>
          <a:prstGeom prst="rect">
            <a:avLst/>
          </a:prstGeom>
        </p:spPr>
      </p:pic>
      <p:pic>
        <p:nvPicPr>
          <p:cNvPr id="13" name="Picture 12" descr="linked.png"/>
          <p:cNvPicPr>
            <a:picLocks noChangeAspect="1"/>
          </p:cNvPicPr>
          <p:nvPr userDrawn="1"/>
        </p:nvPicPr>
        <p:blipFill>
          <a:blip r:embed="rId6" cstate="print"/>
          <a:srcRect l="10784" t="10784" r="10784" b="10784"/>
          <a:stretch>
            <a:fillRect/>
          </a:stretch>
        </p:blipFill>
        <p:spPr>
          <a:xfrm>
            <a:off x="585831" y="3265722"/>
            <a:ext cx="457200" cy="457200"/>
          </a:xfrm>
          <a:prstGeom prst="rect">
            <a:avLst/>
          </a:prstGeom>
        </p:spPr>
      </p:pic>
      <p:sp>
        <p:nvSpPr>
          <p:cNvPr id="17" name="Text Placeholder 7"/>
          <p:cNvSpPr>
            <a:spLocks noGrp="1"/>
          </p:cNvSpPr>
          <p:nvPr>
            <p:ph type="body" sz="quarter" idx="12" hasCustomPrompt="1"/>
          </p:nvPr>
        </p:nvSpPr>
        <p:spPr>
          <a:xfrm>
            <a:off x="1259721" y="883200"/>
            <a:ext cx="7596941" cy="270000"/>
          </a:xfrm>
        </p:spPr>
        <p:txBody>
          <a:bodyPr/>
          <a:lstStyle>
            <a:lvl1pPr marL="0" indent="0">
              <a:buNone/>
              <a:defRPr sz="1600" b="0">
                <a:solidFill>
                  <a:schemeClr val="bg1"/>
                </a:solidFill>
              </a:defRPr>
            </a:lvl1pPr>
          </a:lstStyle>
          <a:p>
            <a:pPr lvl="0"/>
            <a:r>
              <a:rPr lang="nl-NL" noProof="0" dirty="0" smtClean="0"/>
              <a:t>[Email]</a:t>
            </a:r>
            <a:endParaRPr lang="nl-NL" noProof="0" dirty="0"/>
          </a:p>
        </p:txBody>
      </p:sp>
      <p:sp>
        <p:nvSpPr>
          <p:cNvPr id="19" name="Text Placeholder 7"/>
          <p:cNvSpPr>
            <a:spLocks noGrp="1"/>
          </p:cNvSpPr>
          <p:nvPr>
            <p:ph type="body" sz="quarter" idx="13" hasCustomPrompt="1"/>
          </p:nvPr>
        </p:nvSpPr>
        <p:spPr>
          <a:xfrm>
            <a:off x="1259721" y="1621333"/>
            <a:ext cx="7596941" cy="270000"/>
          </a:xfrm>
        </p:spPr>
        <p:txBody>
          <a:bodyPr/>
          <a:lstStyle>
            <a:lvl1pPr marL="0" indent="0">
              <a:buNone/>
              <a:defRPr sz="1600" b="0">
                <a:solidFill>
                  <a:schemeClr val="bg1"/>
                </a:solidFill>
              </a:defRPr>
            </a:lvl1pPr>
          </a:lstStyle>
          <a:p>
            <a:pPr lvl="0"/>
            <a:r>
              <a:rPr lang="nl-NL" noProof="0" smtClean="0"/>
              <a:t>[@twiternaam]</a:t>
            </a:r>
            <a:endParaRPr lang="nl-NL" noProof="0"/>
          </a:p>
        </p:txBody>
      </p:sp>
      <p:sp>
        <p:nvSpPr>
          <p:cNvPr id="20" name="Text Placeholder 7"/>
          <p:cNvSpPr>
            <a:spLocks noGrp="1"/>
          </p:cNvSpPr>
          <p:nvPr>
            <p:ph type="body" sz="quarter" idx="14" hasCustomPrompt="1"/>
          </p:nvPr>
        </p:nvSpPr>
        <p:spPr>
          <a:xfrm>
            <a:off x="1259721" y="2504268"/>
            <a:ext cx="7596941" cy="270000"/>
          </a:xfrm>
        </p:spPr>
        <p:txBody>
          <a:bodyPr/>
          <a:lstStyle>
            <a:lvl1pPr marL="0" indent="0">
              <a:buNone/>
              <a:defRPr sz="1600" b="0">
                <a:solidFill>
                  <a:schemeClr val="bg1"/>
                </a:solidFill>
              </a:defRPr>
            </a:lvl1pPr>
          </a:lstStyle>
          <a:p>
            <a:pPr lvl="0"/>
            <a:r>
              <a:rPr lang="nl-NL" noProof="0" smtClean="0"/>
              <a:t>[Skype adres]</a:t>
            </a:r>
            <a:endParaRPr lang="nl-NL" noProof="0"/>
          </a:p>
        </p:txBody>
      </p:sp>
      <p:sp>
        <p:nvSpPr>
          <p:cNvPr id="21" name="Text Placeholder 7"/>
          <p:cNvSpPr>
            <a:spLocks noGrp="1"/>
          </p:cNvSpPr>
          <p:nvPr>
            <p:ph type="body" sz="quarter" idx="15" hasCustomPrompt="1"/>
          </p:nvPr>
        </p:nvSpPr>
        <p:spPr>
          <a:xfrm>
            <a:off x="1259721" y="3359322"/>
            <a:ext cx="7596941" cy="270000"/>
          </a:xfrm>
        </p:spPr>
        <p:txBody>
          <a:bodyPr/>
          <a:lstStyle>
            <a:lvl1pPr marL="0" indent="0">
              <a:buNone/>
              <a:defRPr sz="1600" b="0">
                <a:solidFill>
                  <a:schemeClr val="bg1"/>
                </a:solidFill>
              </a:defRPr>
            </a:lvl1pPr>
          </a:lstStyle>
          <a:p>
            <a:pPr lvl="0"/>
            <a:r>
              <a:rPr lang="nl-NL" noProof="0" smtClean="0"/>
              <a:t>[LinkedIn adres]</a:t>
            </a:r>
            <a:endParaRPr lang="nl-NL" noProof="0"/>
          </a:p>
        </p:txBody>
      </p:sp>
      <p:sp>
        <p:nvSpPr>
          <p:cNvPr id="22" name="Text Placeholder 7"/>
          <p:cNvSpPr>
            <a:spLocks noGrp="1"/>
          </p:cNvSpPr>
          <p:nvPr>
            <p:ph type="body" sz="quarter" idx="16" hasCustomPrompt="1"/>
          </p:nvPr>
        </p:nvSpPr>
        <p:spPr>
          <a:xfrm>
            <a:off x="1259721" y="4216757"/>
            <a:ext cx="7596941" cy="270000"/>
          </a:xfrm>
        </p:spPr>
        <p:txBody>
          <a:bodyPr/>
          <a:lstStyle>
            <a:lvl1pPr marL="0" indent="0">
              <a:buNone/>
              <a:defRPr sz="1600" b="0">
                <a:solidFill>
                  <a:schemeClr val="bg1"/>
                </a:solidFill>
              </a:defRPr>
            </a:lvl1pPr>
          </a:lstStyle>
          <a:p>
            <a:pPr lvl="0"/>
            <a:r>
              <a:rPr lang="nl-NL" noProof="0" dirty="0" err="1" smtClean="0"/>
              <a:t>www.surf.nl</a:t>
            </a:r>
            <a:r>
              <a:rPr lang="nl-NL" noProof="0" dirty="0" smtClean="0"/>
              <a:t>/surfnet</a:t>
            </a:r>
            <a:endParaRPr lang="nl-NL" noProof="0" dirty="0"/>
          </a:p>
        </p:txBody>
      </p:sp>
      <p:sp>
        <p:nvSpPr>
          <p:cNvPr id="23" name="Text Placeholder 7"/>
          <p:cNvSpPr>
            <a:spLocks noGrp="1"/>
          </p:cNvSpPr>
          <p:nvPr>
            <p:ph type="body" sz="quarter" idx="17" hasCustomPrompt="1"/>
          </p:nvPr>
        </p:nvSpPr>
        <p:spPr>
          <a:xfrm>
            <a:off x="1259721" y="5061593"/>
            <a:ext cx="7596941" cy="270000"/>
          </a:xfrm>
        </p:spPr>
        <p:txBody>
          <a:bodyPr/>
          <a:lstStyle>
            <a:lvl1pPr marL="0" indent="0">
              <a:buNone/>
              <a:defRPr sz="1600" b="0">
                <a:solidFill>
                  <a:schemeClr val="bg1"/>
                </a:solidFill>
              </a:defRPr>
            </a:lvl1pPr>
          </a:lstStyle>
          <a:p>
            <a:pPr lvl="0"/>
            <a:r>
              <a:rPr lang="nl-NL" noProof="0" smtClean="0"/>
              <a:t>[Telefoon]</a:t>
            </a:r>
            <a:endParaRPr lang="nl-NL" noProof="0"/>
          </a:p>
        </p:txBody>
      </p:sp>
      <p:sp>
        <p:nvSpPr>
          <p:cNvPr id="25" name="Text Placeholder 7"/>
          <p:cNvSpPr>
            <a:spLocks noGrp="1"/>
          </p:cNvSpPr>
          <p:nvPr>
            <p:ph type="body" sz="quarter" idx="19" hasCustomPrompt="1"/>
          </p:nvPr>
        </p:nvSpPr>
        <p:spPr>
          <a:xfrm>
            <a:off x="2114026" y="5889129"/>
            <a:ext cx="6742636" cy="270000"/>
          </a:xfrm>
        </p:spPr>
        <p:txBody>
          <a:bodyPr/>
          <a:lstStyle>
            <a:lvl1pPr marL="0" indent="0">
              <a:buNone/>
              <a:defRPr sz="1600" b="0">
                <a:solidFill>
                  <a:schemeClr val="bg1"/>
                </a:solidFill>
              </a:defRPr>
            </a:lvl1pPr>
          </a:lstStyle>
          <a:p>
            <a:pPr lvl="0"/>
            <a:r>
              <a:rPr lang="nl-NL" noProof="0" smtClean="0"/>
              <a:t>Creative Commons “Attribution” license:</a:t>
            </a:r>
          </a:p>
          <a:p>
            <a:pPr lvl="0"/>
            <a:r>
              <a:rPr lang="nl-NL" noProof="0" smtClean="0"/>
              <a:t>http://creativecommons.org/licenses/by/3.0/</a:t>
            </a:r>
            <a:endParaRPr lang="nl-NL" noProof="0"/>
          </a:p>
        </p:txBody>
      </p:sp>
      <p:pic>
        <p:nvPicPr>
          <p:cNvPr id="30" name="Picture 2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576263" y="5869820"/>
            <a:ext cx="1474750" cy="518662"/>
          </a:xfrm>
          <a:prstGeom prst="rect">
            <a:avLst/>
          </a:prstGeom>
        </p:spPr>
      </p:pic>
      <p:pic>
        <p:nvPicPr>
          <p:cNvPr id="18" name="Picture 17"/>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6519774" y="5547642"/>
            <a:ext cx="2035264" cy="840840"/>
          </a:xfrm>
          <a:prstGeom prst="rect">
            <a:avLst/>
          </a:prstGeom>
        </p:spPr>
      </p:pic>
    </p:spTree>
    <p:extLst>
      <p:ext uri="{BB962C8B-B14F-4D97-AF65-F5344CB8AC3E}">
        <p14:creationId xmlns:p14="http://schemas.microsoft.com/office/powerpoint/2010/main" val="244867030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Einde slide Surf blanco">
    <p:spTree>
      <p:nvGrpSpPr>
        <p:cNvPr id="1" name=""/>
        <p:cNvGrpSpPr/>
        <p:nvPr/>
      </p:nvGrpSpPr>
      <p:grpSpPr>
        <a:xfrm>
          <a:off x="0" y="0"/>
          <a:ext cx="0" cy="0"/>
          <a:chOff x="0" y="0"/>
          <a:chExt cx="0" cy="0"/>
        </a:xfrm>
      </p:grpSpPr>
      <p:sp>
        <p:nvSpPr>
          <p:cNvPr id="7" name="Rounded Rectangle 6"/>
          <p:cNvSpPr/>
          <p:nvPr userDrawn="1"/>
        </p:nvSpPr>
        <p:spPr>
          <a:xfrm>
            <a:off x="142875" y="144000"/>
            <a:ext cx="8856000" cy="6570000"/>
          </a:xfrm>
          <a:prstGeom prst="roundRect">
            <a:avLst>
              <a:gd name="adj" fmla="val 2164"/>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519774" y="5547642"/>
            <a:ext cx="2035264" cy="840840"/>
          </a:xfrm>
          <a:prstGeom prst="rect">
            <a:avLst/>
          </a:prstGeom>
        </p:spPr>
      </p:pic>
    </p:spTree>
    <p:extLst>
      <p:ext uri="{BB962C8B-B14F-4D97-AF65-F5344CB8AC3E}">
        <p14:creationId xmlns:p14="http://schemas.microsoft.com/office/powerpoint/2010/main" val="417867752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Einde slide">
    <p:spTree>
      <p:nvGrpSpPr>
        <p:cNvPr id="1" name=""/>
        <p:cNvGrpSpPr/>
        <p:nvPr/>
      </p:nvGrpSpPr>
      <p:grpSpPr>
        <a:xfrm>
          <a:off x="0" y="0"/>
          <a:ext cx="0" cy="0"/>
          <a:chOff x="0" y="0"/>
          <a:chExt cx="0" cy="0"/>
        </a:xfrm>
      </p:grpSpPr>
      <p:sp>
        <p:nvSpPr>
          <p:cNvPr id="5" name="Rounded Rectangle 4"/>
          <p:cNvSpPr/>
          <p:nvPr userDrawn="1"/>
        </p:nvSpPr>
        <p:spPr>
          <a:xfrm>
            <a:off x="142875" y="144000"/>
            <a:ext cx="8856000" cy="6570000"/>
          </a:xfrm>
          <a:prstGeom prst="roundRect">
            <a:avLst>
              <a:gd name="adj" fmla="val 2164"/>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pic>
        <p:nvPicPr>
          <p:cNvPr id="3" name="Afbeelding 3" descr="SURF_what SURF can do_fc.png"/>
          <p:cNvPicPr>
            <a:picLocks noChangeAspect="1"/>
          </p:cNvPicPr>
          <p:nvPr userDrawn="1"/>
        </p:nvPicPr>
        <p:blipFill>
          <a:blip r:embed="rId2" cstate="print"/>
          <a:stretch>
            <a:fillRect/>
          </a:stretch>
        </p:blipFill>
        <p:spPr>
          <a:xfrm>
            <a:off x="4666606" y="5535324"/>
            <a:ext cx="3888432" cy="853158"/>
          </a:xfrm>
          <a:prstGeom prst="rect">
            <a:avLst/>
          </a:prstGeom>
        </p:spPr>
      </p:pic>
    </p:spTree>
    <p:extLst>
      <p:ext uri="{BB962C8B-B14F-4D97-AF65-F5344CB8AC3E}">
        <p14:creationId xmlns:p14="http://schemas.microsoft.com/office/powerpoint/2010/main" val="425063050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Einde slide Surf blanco en logo CC">
    <p:spTree>
      <p:nvGrpSpPr>
        <p:cNvPr id="1" name=""/>
        <p:cNvGrpSpPr/>
        <p:nvPr/>
      </p:nvGrpSpPr>
      <p:grpSpPr>
        <a:xfrm>
          <a:off x="0" y="0"/>
          <a:ext cx="0" cy="0"/>
          <a:chOff x="0" y="0"/>
          <a:chExt cx="0" cy="0"/>
        </a:xfrm>
      </p:grpSpPr>
      <p:sp>
        <p:nvSpPr>
          <p:cNvPr id="7" name="Rounded Rectangle 6"/>
          <p:cNvSpPr/>
          <p:nvPr userDrawn="1"/>
        </p:nvSpPr>
        <p:spPr>
          <a:xfrm>
            <a:off x="142875" y="144000"/>
            <a:ext cx="8856000" cy="6570000"/>
          </a:xfrm>
          <a:prstGeom prst="roundRect">
            <a:avLst>
              <a:gd name="adj" fmla="val 2164"/>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263" y="5869820"/>
            <a:ext cx="1474750" cy="518662"/>
          </a:xfrm>
          <a:prstGeom prst="rect">
            <a:avLst/>
          </a:prstGeom>
        </p:spPr>
      </p:pic>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519774" y="5547642"/>
            <a:ext cx="2035264" cy="840840"/>
          </a:xfrm>
          <a:prstGeom prst="rect">
            <a:avLst/>
          </a:prstGeom>
        </p:spPr>
      </p:pic>
    </p:spTree>
    <p:extLst>
      <p:ext uri="{BB962C8B-B14F-4D97-AF65-F5344CB8AC3E}">
        <p14:creationId xmlns:p14="http://schemas.microsoft.com/office/powerpoint/2010/main" val="41786775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oorblad, foto 3">
    <p:bg>
      <p:bgPr>
        <a:solidFill>
          <a:schemeClr val="bg1"/>
        </a:solidFill>
        <a:effectLst/>
      </p:bgPr>
    </p:bg>
    <p:spTree>
      <p:nvGrpSpPr>
        <p:cNvPr id="1" name=""/>
        <p:cNvGrpSpPr/>
        <p:nvPr/>
      </p:nvGrpSpPr>
      <p:grpSpPr>
        <a:xfrm>
          <a:off x="0" y="0"/>
          <a:ext cx="0" cy="0"/>
          <a:chOff x="0" y="0"/>
          <a:chExt cx="0" cy="0"/>
        </a:xfrm>
      </p:grpSpPr>
      <p:pic>
        <p:nvPicPr>
          <p:cNvPr id="14" name="Picture 13" descr="foto3.jpg"/>
          <p:cNvPicPr>
            <a:picLocks noChangeAspect="1"/>
          </p:cNvPicPr>
          <p:nvPr userDrawn="1"/>
        </p:nvPicPr>
        <p:blipFill>
          <a:blip r:embed="rId2" cstate="print"/>
          <a:srcRect b="10000"/>
          <a:stretch>
            <a:fillRect/>
          </a:stretch>
        </p:blipFill>
        <p:spPr>
          <a:xfrm>
            <a:off x="0" y="0"/>
            <a:ext cx="9144000" cy="5486400"/>
          </a:xfrm>
          <a:prstGeom prst="rect">
            <a:avLst/>
          </a:prstGeom>
        </p:spPr>
      </p:pic>
      <p:pic>
        <p:nvPicPr>
          <p:cNvPr id="3" name="Picture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6" name="Picture 15" descr="pic_surfnet1.png"/>
          <p:cNvPicPr>
            <a:picLocks noChangeAspect="1"/>
          </p:cNvPicPr>
          <p:nvPr userDrawn="1"/>
        </p:nvPicPr>
        <p:blipFill>
          <a:blip r:embed="rId4" cstate="print"/>
          <a:stretch>
            <a:fillRect/>
          </a:stretch>
        </p:blipFill>
        <p:spPr>
          <a:xfrm>
            <a:off x="288000" y="288925"/>
            <a:ext cx="8568000" cy="1836218"/>
          </a:xfrm>
          <a:prstGeom prst="rect">
            <a:avLst/>
          </a:prstGeom>
        </p:spPr>
      </p:pic>
      <p:pic>
        <p:nvPicPr>
          <p:cNvPr id="13" name="Picture 12" descr="pic_surfnet2.png"/>
          <p:cNvPicPr>
            <a:picLocks noChangeAspect="1"/>
          </p:cNvPicPr>
          <p:nvPr userDrawn="1"/>
        </p:nvPicPr>
        <p:blipFill>
          <a:blip r:embed="rId5" cstate="print"/>
          <a:stretch>
            <a:fillRect/>
          </a:stretch>
        </p:blipFill>
        <p:spPr>
          <a:xfrm>
            <a:off x="142875" y="5557477"/>
            <a:ext cx="8856000" cy="1151951"/>
          </a:xfrm>
          <a:prstGeom prst="rect">
            <a:avLst/>
          </a:prstGeom>
        </p:spPr>
      </p:pic>
      <p:pic>
        <p:nvPicPr>
          <p:cNvPr id="6" name="Picture 5"/>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0" y="5283454"/>
            <a:ext cx="9144000" cy="396240"/>
          </a:xfrm>
          <a:prstGeom prst="rect">
            <a:avLst/>
          </a:prstGeom>
        </p:spPr>
      </p:pic>
      <p:sp>
        <p:nvSpPr>
          <p:cNvPr id="10" name="Subtitle 2"/>
          <p:cNvSpPr>
            <a:spLocks noGrp="1"/>
          </p:cNvSpPr>
          <p:nvPr>
            <p:ph type="subTitle" idx="1"/>
          </p:nvPr>
        </p:nvSpPr>
        <p:spPr>
          <a:xfrm>
            <a:off x="288000" y="1548000"/>
            <a:ext cx="8568000" cy="576000"/>
          </a:xfrm>
          <a:prstGeom prst="rect">
            <a:avLst/>
          </a:prstGeom>
          <a:noFill/>
        </p:spPr>
        <p:txBody>
          <a:bodyPr lIns="144000" tIns="0" rIns="144000" bIns="0" anchor="ctr" anchorCtr="0">
            <a:normAutofit/>
          </a:bodyPr>
          <a:lstStyle>
            <a:lvl1pPr marL="0" indent="0" algn="l">
              <a:buNone/>
              <a:defRPr sz="2000" b="0" cap="all"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noProof="0" smtClean="0"/>
              <a:t>Click to edit Master subtitle style</a:t>
            </a:r>
            <a:endParaRPr lang="nl-NL" noProof="0" dirty="0"/>
          </a:p>
        </p:txBody>
      </p:sp>
      <p:sp>
        <p:nvSpPr>
          <p:cNvPr id="12" name="Title 1"/>
          <p:cNvSpPr>
            <a:spLocks noGrp="1"/>
          </p:cNvSpPr>
          <p:nvPr>
            <p:ph type="ctrTitle" hasCustomPrompt="1"/>
          </p:nvPr>
        </p:nvSpPr>
        <p:spPr>
          <a:xfrm>
            <a:off x="288000" y="288000"/>
            <a:ext cx="8568000" cy="1152000"/>
          </a:xfrm>
          <a:prstGeom prst="rect">
            <a:avLst/>
          </a:prstGeom>
          <a:noFill/>
        </p:spPr>
        <p:txBody>
          <a:bodyPr lIns="144000" tIns="0" rIns="144000" bIns="0" anchor="ctr" anchorCtr="0">
            <a:noAutofit/>
          </a:bodyPr>
          <a:lstStyle>
            <a:lvl1pPr algn="l">
              <a:defRPr sz="3200" b="1">
                <a:solidFill>
                  <a:schemeClr val="bg1"/>
                </a:solidFill>
                <a:latin typeface="Arial" pitchFamily="34" charset="0"/>
                <a:cs typeface="Arial" pitchFamily="34" charset="0"/>
              </a:defRPr>
            </a:lvl1pPr>
          </a:lstStyle>
          <a:p>
            <a:r>
              <a:rPr lang="nl-NL" noProof="0" dirty="0" smtClean="0"/>
              <a:t>CLICK TO EDIT MASTER TITLE STYLE</a:t>
            </a:r>
            <a:endParaRPr lang="nl-NL" noProof="0" dirty="0"/>
          </a:p>
        </p:txBody>
      </p:sp>
      <p:sp>
        <p:nvSpPr>
          <p:cNvPr id="15" name="Footer Placeholder 3"/>
          <p:cNvSpPr>
            <a:spLocks noGrp="1"/>
          </p:cNvSpPr>
          <p:nvPr>
            <p:ph type="ftr" sz="quarter" idx="12"/>
          </p:nvPr>
        </p:nvSpPr>
        <p:spPr>
          <a:xfrm>
            <a:off x="142875" y="5562000"/>
            <a:ext cx="6480000" cy="1152000"/>
          </a:xfrm>
          <a:prstGeom prst="rect">
            <a:avLst/>
          </a:prstGeom>
        </p:spPr>
        <p:txBody>
          <a:bodyPr lIns="144000" tIns="0" rIns="0" bIns="0"/>
          <a:lstStyle>
            <a:lvl1pPr algn="l">
              <a:defRPr sz="1400">
                <a:solidFill>
                  <a:schemeClr val="bg1"/>
                </a:solidFill>
              </a:defRPr>
            </a:lvl1pPr>
          </a:lstStyle>
          <a:p>
            <a:endParaRPr lang="nl-NL" dirty="0"/>
          </a:p>
        </p:txBody>
      </p:sp>
      <p:sp>
        <p:nvSpPr>
          <p:cNvPr id="17" name="Text Placeholder 4"/>
          <p:cNvSpPr>
            <a:spLocks noGrp="1"/>
          </p:cNvSpPr>
          <p:nvPr>
            <p:ph type="body" sz="quarter" idx="10"/>
          </p:nvPr>
        </p:nvSpPr>
        <p:spPr>
          <a:xfrm>
            <a:off x="144000" y="5562000"/>
            <a:ext cx="6768938" cy="1152000"/>
          </a:xfrm>
          <a:prstGeom prst="rect">
            <a:avLst/>
          </a:prstGeom>
          <a:noFill/>
          <a:ln>
            <a:noFill/>
          </a:ln>
        </p:spPr>
        <p:txBody>
          <a:bodyPr lIns="144000" tIns="0" rIns="0" bIns="0" anchor="ctr" anchorCtr="0">
            <a:normAutofit/>
          </a:bodyPr>
          <a:lstStyle>
            <a:lvl1pPr marL="0" indent="0">
              <a:buNone/>
              <a:defRPr sz="1600">
                <a:solidFill>
                  <a:schemeClr val="bg1"/>
                </a:solidFill>
              </a:defRPr>
            </a:lvl1pPr>
          </a:lstStyle>
          <a:p>
            <a:pPr lvl="0"/>
            <a:r>
              <a:rPr lang="en-US" smtClean="0"/>
              <a:t>Edit Master text styles</a:t>
            </a:r>
          </a:p>
        </p:txBody>
      </p:sp>
    </p:spTree>
    <p:extLst>
      <p:ext uri="{BB962C8B-B14F-4D97-AF65-F5344CB8AC3E}">
        <p14:creationId xmlns:p14="http://schemas.microsoft.com/office/powerpoint/2010/main" val="1719108807"/>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Eind slide met logo CC">
    <p:spTree>
      <p:nvGrpSpPr>
        <p:cNvPr id="1" name=""/>
        <p:cNvGrpSpPr/>
        <p:nvPr/>
      </p:nvGrpSpPr>
      <p:grpSpPr>
        <a:xfrm>
          <a:off x="0" y="0"/>
          <a:ext cx="0" cy="0"/>
          <a:chOff x="0" y="0"/>
          <a:chExt cx="0" cy="0"/>
        </a:xfrm>
      </p:grpSpPr>
      <p:sp>
        <p:nvSpPr>
          <p:cNvPr id="7" name="Rounded Rectangle 6"/>
          <p:cNvSpPr/>
          <p:nvPr userDrawn="1"/>
        </p:nvSpPr>
        <p:spPr>
          <a:xfrm>
            <a:off x="142875" y="144000"/>
            <a:ext cx="8856000" cy="6570000"/>
          </a:xfrm>
          <a:prstGeom prst="roundRect">
            <a:avLst>
              <a:gd name="adj" fmla="val 2164"/>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pic>
        <p:nvPicPr>
          <p:cNvPr id="5" name="Afbeelding 3" descr="SURF_what SURF can do_fc.png"/>
          <p:cNvPicPr>
            <a:picLocks noChangeAspect="1"/>
          </p:cNvPicPr>
          <p:nvPr userDrawn="1"/>
        </p:nvPicPr>
        <p:blipFill>
          <a:blip r:embed="rId2" cstate="print"/>
          <a:stretch>
            <a:fillRect/>
          </a:stretch>
        </p:blipFill>
        <p:spPr>
          <a:xfrm>
            <a:off x="4666606" y="5535324"/>
            <a:ext cx="3888432" cy="853158"/>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76263" y="5869820"/>
            <a:ext cx="1474750" cy="518662"/>
          </a:xfrm>
          <a:prstGeom prst="rect">
            <a:avLst/>
          </a:prstGeom>
        </p:spPr>
      </p:pic>
    </p:spTree>
    <p:extLst>
      <p:ext uri="{BB962C8B-B14F-4D97-AF65-F5344CB8AC3E}">
        <p14:creationId xmlns:p14="http://schemas.microsoft.com/office/powerpoint/2010/main" val="371326949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Einde slide met tekst logo Surf">
    <p:spTree>
      <p:nvGrpSpPr>
        <p:cNvPr id="1" name=""/>
        <p:cNvGrpSpPr/>
        <p:nvPr/>
      </p:nvGrpSpPr>
      <p:grpSpPr>
        <a:xfrm>
          <a:off x="0" y="0"/>
          <a:ext cx="0" cy="0"/>
          <a:chOff x="0" y="0"/>
          <a:chExt cx="0" cy="0"/>
        </a:xfrm>
      </p:grpSpPr>
      <p:sp>
        <p:nvSpPr>
          <p:cNvPr id="6" name="Rounded Rectangle 5"/>
          <p:cNvSpPr/>
          <p:nvPr userDrawn="1"/>
        </p:nvSpPr>
        <p:spPr>
          <a:xfrm>
            <a:off x="142875" y="144000"/>
            <a:ext cx="8856000" cy="6570000"/>
          </a:xfrm>
          <a:prstGeom prst="roundRect">
            <a:avLst>
              <a:gd name="adj" fmla="val 2164"/>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4" name="Text Placeholder 3"/>
          <p:cNvSpPr>
            <a:spLocks noGrp="1"/>
          </p:cNvSpPr>
          <p:nvPr>
            <p:ph type="body" sz="quarter" idx="10"/>
          </p:nvPr>
        </p:nvSpPr>
        <p:spPr>
          <a:xfrm>
            <a:off x="576263" y="1412874"/>
            <a:ext cx="3994150" cy="3511463"/>
          </a:xfrm>
        </p:spPr>
        <p:txBody>
          <a:bodyPr>
            <a:normAutofit/>
          </a:bodyPr>
          <a:lstStyle>
            <a:lvl1pPr marL="0" indent="0">
              <a:buFont typeface="Arial" pitchFamily="34" charset="0"/>
              <a:buNone/>
              <a:defRPr sz="2000" b="1">
                <a:solidFill>
                  <a:schemeClr val="bg1"/>
                </a:solidFill>
              </a:defRPr>
            </a:lvl1pPr>
          </a:lstStyle>
          <a:p>
            <a:pPr lvl="0"/>
            <a:r>
              <a:rPr lang="en-US" noProof="0" smtClean="0"/>
              <a:t>Edit Master text styles</a:t>
            </a: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519774" y="5547642"/>
            <a:ext cx="2035264" cy="840840"/>
          </a:xfrm>
          <a:prstGeom prst="rect">
            <a:avLst/>
          </a:prstGeom>
        </p:spPr>
      </p:pic>
    </p:spTree>
    <p:extLst>
      <p:ext uri="{BB962C8B-B14F-4D97-AF65-F5344CB8AC3E}">
        <p14:creationId xmlns:p14="http://schemas.microsoft.com/office/powerpoint/2010/main" val="235720467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Einde slide met tekst">
    <p:spTree>
      <p:nvGrpSpPr>
        <p:cNvPr id="1" name=""/>
        <p:cNvGrpSpPr/>
        <p:nvPr/>
      </p:nvGrpSpPr>
      <p:grpSpPr>
        <a:xfrm>
          <a:off x="0" y="0"/>
          <a:ext cx="0" cy="0"/>
          <a:chOff x="0" y="0"/>
          <a:chExt cx="0" cy="0"/>
        </a:xfrm>
      </p:grpSpPr>
      <p:sp>
        <p:nvSpPr>
          <p:cNvPr id="6" name="Rounded Rectangle 5"/>
          <p:cNvSpPr/>
          <p:nvPr userDrawn="1"/>
        </p:nvSpPr>
        <p:spPr>
          <a:xfrm>
            <a:off x="142875" y="144000"/>
            <a:ext cx="8856000" cy="6570000"/>
          </a:xfrm>
          <a:prstGeom prst="roundRect">
            <a:avLst>
              <a:gd name="adj" fmla="val 2164"/>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4" name="Text Placeholder 3"/>
          <p:cNvSpPr>
            <a:spLocks noGrp="1"/>
          </p:cNvSpPr>
          <p:nvPr>
            <p:ph type="body" sz="quarter" idx="10"/>
          </p:nvPr>
        </p:nvSpPr>
        <p:spPr>
          <a:xfrm>
            <a:off x="576263" y="1412874"/>
            <a:ext cx="3994150" cy="3511463"/>
          </a:xfrm>
        </p:spPr>
        <p:txBody>
          <a:bodyPr>
            <a:normAutofit/>
          </a:bodyPr>
          <a:lstStyle>
            <a:lvl1pPr marL="0" indent="0">
              <a:buFont typeface="Arial" pitchFamily="34" charset="0"/>
              <a:buNone/>
              <a:defRPr sz="2000" b="1">
                <a:solidFill>
                  <a:schemeClr val="bg1"/>
                </a:solidFill>
              </a:defRPr>
            </a:lvl1pPr>
          </a:lstStyle>
          <a:p>
            <a:pPr lvl="0"/>
            <a:r>
              <a:rPr lang="en-US" noProof="0" smtClean="0"/>
              <a:t>Edit Master text styles</a:t>
            </a:r>
          </a:p>
        </p:txBody>
      </p:sp>
      <p:pic>
        <p:nvPicPr>
          <p:cNvPr id="5" name="Afbeelding 3" descr="SURF_what SURF can do_fc.png"/>
          <p:cNvPicPr>
            <a:picLocks noChangeAspect="1"/>
          </p:cNvPicPr>
          <p:nvPr userDrawn="1"/>
        </p:nvPicPr>
        <p:blipFill>
          <a:blip r:embed="rId2" cstate="print"/>
          <a:stretch>
            <a:fillRect/>
          </a:stretch>
        </p:blipFill>
        <p:spPr>
          <a:xfrm>
            <a:off x="4666606" y="5535324"/>
            <a:ext cx="3888432" cy="853158"/>
          </a:xfrm>
          <a:prstGeom prst="rect">
            <a:avLst/>
          </a:prstGeom>
        </p:spPr>
      </p:pic>
    </p:spTree>
    <p:extLst>
      <p:ext uri="{BB962C8B-B14F-4D97-AF65-F5344CB8AC3E}">
        <p14:creationId xmlns:p14="http://schemas.microsoft.com/office/powerpoint/2010/main" val="235720467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Einde slide met tekst, logo Surf en logo CC">
    <p:spTree>
      <p:nvGrpSpPr>
        <p:cNvPr id="1" name=""/>
        <p:cNvGrpSpPr/>
        <p:nvPr/>
      </p:nvGrpSpPr>
      <p:grpSpPr>
        <a:xfrm>
          <a:off x="0" y="0"/>
          <a:ext cx="0" cy="0"/>
          <a:chOff x="0" y="0"/>
          <a:chExt cx="0" cy="0"/>
        </a:xfrm>
      </p:grpSpPr>
      <p:sp>
        <p:nvSpPr>
          <p:cNvPr id="8" name="Rounded Rectangle 7"/>
          <p:cNvSpPr/>
          <p:nvPr userDrawn="1"/>
        </p:nvSpPr>
        <p:spPr>
          <a:xfrm>
            <a:off x="142875" y="144000"/>
            <a:ext cx="8856000" cy="6570000"/>
          </a:xfrm>
          <a:prstGeom prst="roundRect">
            <a:avLst>
              <a:gd name="adj" fmla="val 2164"/>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4" name="Text Placeholder 3"/>
          <p:cNvSpPr>
            <a:spLocks noGrp="1"/>
          </p:cNvSpPr>
          <p:nvPr>
            <p:ph type="body" sz="quarter" idx="10"/>
          </p:nvPr>
        </p:nvSpPr>
        <p:spPr>
          <a:xfrm>
            <a:off x="576263" y="1412874"/>
            <a:ext cx="3994150" cy="3511463"/>
          </a:xfrm>
        </p:spPr>
        <p:txBody>
          <a:bodyPr>
            <a:normAutofit/>
          </a:bodyPr>
          <a:lstStyle>
            <a:lvl1pPr marL="0" indent="0">
              <a:buNone/>
              <a:defRPr sz="2000" b="1">
                <a:solidFill>
                  <a:schemeClr val="bg1"/>
                </a:solidFill>
              </a:defRPr>
            </a:lvl1pPr>
          </a:lstStyle>
          <a:p>
            <a:pPr lvl="0"/>
            <a:r>
              <a:rPr lang="en-US" noProof="0" smtClean="0"/>
              <a:t>Edit Master text styles</a:t>
            </a: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263" y="5869820"/>
            <a:ext cx="1474750" cy="518662"/>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519774" y="5547642"/>
            <a:ext cx="2035264" cy="840840"/>
          </a:xfrm>
          <a:prstGeom prst="rect">
            <a:avLst/>
          </a:prstGeom>
        </p:spPr>
      </p:pic>
    </p:spTree>
    <p:extLst>
      <p:ext uri="{BB962C8B-B14F-4D97-AF65-F5344CB8AC3E}">
        <p14:creationId xmlns:p14="http://schemas.microsoft.com/office/powerpoint/2010/main" val="190092125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Einde slide met tekst en logo CC">
    <p:spTree>
      <p:nvGrpSpPr>
        <p:cNvPr id="1" name=""/>
        <p:cNvGrpSpPr/>
        <p:nvPr/>
      </p:nvGrpSpPr>
      <p:grpSpPr>
        <a:xfrm>
          <a:off x="0" y="0"/>
          <a:ext cx="0" cy="0"/>
          <a:chOff x="0" y="0"/>
          <a:chExt cx="0" cy="0"/>
        </a:xfrm>
      </p:grpSpPr>
      <p:sp>
        <p:nvSpPr>
          <p:cNvPr id="8" name="Rounded Rectangle 7"/>
          <p:cNvSpPr/>
          <p:nvPr userDrawn="1"/>
        </p:nvSpPr>
        <p:spPr>
          <a:xfrm>
            <a:off x="142875" y="144000"/>
            <a:ext cx="8856000" cy="6570000"/>
          </a:xfrm>
          <a:prstGeom prst="roundRect">
            <a:avLst>
              <a:gd name="adj" fmla="val 2164"/>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4" name="Text Placeholder 3"/>
          <p:cNvSpPr>
            <a:spLocks noGrp="1"/>
          </p:cNvSpPr>
          <p:nvPr>
            <p:ph type="body" sz="quarter" idx="10"/>
          </p:nvPr>
        </p:nvSpPr>
        <p:spPr>
          <a:xfrm>
            <a:off x="576263" y="1412874"/>
            <a:ext cx="3994150" cy="3511463"/>
          </a:xfrm>
        </p:spPr>
        <p:txBody>
          <a:bodyPr>
            <a:normAutofit/>
          </a:bodyPr>
          <a:lstStyle>
            <a:lvl1pPr marL="0" indent="0">
              <a:buNone/>
              <a:defRPr sz="2000" b="1">
                <a:solidFill>
                  <a:schemeClr val="bg1"/>
                </a:solidFill>
              </a:defRPr>
            </a:lvl1pPr>
          </a:lstStyle>
          <a:p>
            <a:pPr lvl="0"/>
            <a:r>
              <a:rPr lang="en-US" noProof="0" smtClean="0"/>
              <a:t>Edit Master text styles</a:t>
            </a:r>
          </a:p>
        </p:txBody>
      </p:sp>
      <p:pic>
        <p:nvPicPr>
          <p:cNvPr id="6" name="Afbeelding 3" descr="SURF_what SURF can do_fc.png"/>
          <p:cNvPicPr>
            <a:picLocks noChangeAspect="1"/>
          </p:cNvPicPr>
          <p:nvPr userDrawn="1"/>
        </p:nvPicPr>
        <p:blipFill>
          <a:blip r:embed="rId2" cstate="print"/>
          <a:stretch>
            <a:fillRect/>
          </a:stretch>
        </p:blipFill>
        <p:spPr>
          <a:xfrm>
            <a:off x="4666606" y="5535324"/>
            <a:ext cx="3888432" cy="853158"/>
          </a:xfrm>
          <a:prstGeom prst="rect">
            <a:avLst/>
          </a:prstGeom>
        </p:spPr>
      </p:pic>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76263" y="5869820"/>
            <a:ext cx="1474750" cy="518662"/>
          </a:xfrm>
          <a:prstGeom prst="rect">
            <a:avLst/>
          </a:prstGeom>
        </p:spPr>
      </p:pic>
    </p:spTree>
    <p:extLst>
      <p:ext uri="{BB962C8B-B14F-4D97-AF65-F5344CB8AC3E}">
        <p14:creationId xmlns:p14="http://schemas.microsoft.com/office/powerpoint/2010/main" val="190092125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Einde slide met personalia logo Surf">
    <p:spTree>
      <p:nvGrpSpPr>
        <p:cNvPr id="1" name=""/>
        <p:cNvGrpSpPr/>
        <p:nvPr/>
      </p:nvGrpSpPr>
      <p:grpSpPr>
        <a:xfrm>
          <a:off x="0" y="0"/>
          <a:ext cx="0" cy="0"/>
          <a:chOff x="0" y="0"/>
          <a:chExt cx="0" cy="0"/>
        </a:xfrm>
      </p:grpSpPr>
      <p:sp>
        <p:nvSpPr>
          <p:cNvPr id="9" name="Rounded Rectangle 8"/>
          <p:cNvSpPr/>
          <p:nvPr userDrawn="1"/>
        </p:nvSpPr>
        <p:spPr>
          <a:xfrm>
            <a:off x="142875" y="144000"/>
            <a:ext cx="8856000" cy="6570000"/>
          </a:xfrm>
          <a:prstGeom prst="roundRect">
            <a:avLst>
              <a:gd name="adj" fmla="val 2164"/>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4" name="Text Placeholder 3"/>
          <p:cNvSpPr>
            <a:spLocks noGrp="1"/>
          </p:cNvSpPr>
          <p:nvPr>
            <p:ph type="body" sz="quarter" idx="10" hasCustomPrompt="1"/>
          </p:nvPr>
        </p:nvSpPr>
        <p:spPr>
          <a:xfrm>
            <a:off x="576263" y="1412875"/>
            <a:ext cx="3994150" cy="270000"/>
          </a:xfrm>
        </p:spPr>
        <p:txBody>
          <a:bodyPr>
            <a:normAutofit/>
          </a:bodyPr>
          <a:lstStyle>
            <a:lvl1pPr marL="0" indent="0">
              <a:buNone/>
              <a:defRPr sz="1600" b="0">
                <a:solidFill>
                  <a:schemeClr val="bg1"/>
                </a:solidFill>
              </a:defRPr>
            </a:lvl1pPr>
          </a:lstStyle>
          <a:p>
            <a:pPr lvl="0"/>
            <a:r>
              <a:rPr lang="nl-NL" noProof="0" dirty="0" smtClean="0"/>
              <a:t>[Naam]</a:t>
            </a:r>
          </a:p>
        </p:txBody>
      </p:sp>
      <p:sp>
        <p:nvSpPr>
          <p:cNvPr id="5" name="TextBox 4"/>
          <p:cNvSpPr txBox="1"/>
          <p:nvPr userDrawn="1"/>
        </p:nvSpPr>
        <p:spPr>
          <a:xfrm>
            <a:off x="576263" y="1886634"/>
            <a:ext cx="3994612" cy="246221"/>
          </a:xfrm>
          <a:prstGeom prst="rect">
            <a:avLst/>
          </a:prstGeom>
          <a:noFill/>
        </p:spPr>
        <p:txBody>
          <a:bodyPr wrap="square" lIns="0" tIns="0" rIns="0" bIns="0" rtlCol="0">
            <a:spAutoFit/>
          </a:bodyPr>
          <a:lstStyle/>
          <a:p>
            <a:r>
              <a:rPr lang="nl-NL" sz="1600" noProof="0" dirty="0" err="1" smtClean="0">
                <a:solidFill>
                  <a:schemeClr val="bg1"/>
                </a:solidFill>
              </a:rPr>
              <a:t>www.surf.nl</a:t>
            </a:r>
            <a:r>
              <a:rPr lang="nl-NL" sz="1600" noProof="0" dirty="0" smtClean="0">
                <a:solidFill>
                  <a:schemeClr val="bg1"/>
                </a:solidFill>
              </a:rPr>
              <a:t>/surfnet</a:t>
            </a:r>
            <a:endParaRPr lang="nl-NL" sz="1600" noProof="0" dirty="0">
              <a:solidFill>
                <a:schemeClr val="bg1"/>
              </a:solidFill>
            </a:endParaRPr>
          </a:p>
        </p:txBody>
      </p:sp>
      <p:sp>
        <p:nvSpPr>
          <p:cNvPr id="8" name="Text Placeholder 7"/>
          <p:cNvSpPr>
            <a:spLocks noGrp="1"/>
          </p:cNvSpPr>
          <p:nvPr>
            <p:ph type="body" sz="quarter" idx="12" hasCustomPrompt="1"/>
          </p:nvPr>
        </p:nvSpPr>
        <p:spPr>
          <a:xfrm>
            <a:off x="576263" y="1649754"/>
            <a:ext cx="3994150" cy="270000"/>
          </a:xfrm>
        </p:spPr>
        <p:txBody>
          <a:bodyPr/>
          <a:lstStyle>
            <a:lvl1pPr marL="0" indent="0">
              <a:buNone/>
              <a:defRPr sz="1600" b="0">
                <a:solidFill>
                  <a:schemeClr val="bg1"/>
                </a:solidFill>
              </a:defRPr>
            </a:lvl1pPr>
          </a:lstStyle>
          <a:p>
            <a:pPr lvl="0"/>
            <a:r>
              <a:rPr lang="nl-NL" noProof="0" smtClean="0"/>
              <a:t>[Email]</a:t>
            </a:r>
            <a:endParaRPr lang="nl-NL" noProof="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519774" y="5547642"/>
            <a:ext cx="2035264" cy="840840"/>
          </a:xfrm>
          <a:prstGeom prst="rect">
            <a:avLst/>
          </a:prstGeom>
        </p:spPr>
      </p:pic>
    </p:spTree>
    <p:extLst>
      <p:ext uri="{BB962C8B-B14F-4D97-AF65-F5344CB8AC3E}">
        <p14:creationId xmlns:p14="http://schemas.microsoft.com/office/powerpoint/2010/main" val="88385988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Einde slide met personalia">
    <p:spTree>
      <p:nvGrpSpPr>
        <p:cNvPr id="1" name=""/>
        <p:cNvGrpSpPr/>
        <p:nvPr/>
      </p:nvGrpSpPr>
      <p:grpSpPr>
        <a:xfrm>
          <a:off x="0" y="0"/>
          <a:ext cx="0" cy="0"/>
          <a:chOff x="0" y="0"/>
          <a:chExt cx="0" cy="0"/>
        </a:xfrm>
      </p:grpSpPr>
      <p:sp>
        <p:nvSpPr>
          <p:cNvPr id="9" name="Rounded Rectangle 8"/>
          <p:cNvSpPr/>
          <p:nvPr userDrawn="1"/>
        </p:nvSpPr>
        <p:spPr>
          <a:xfrm>
            <a:off x="142875" y="144000"/>
            <a:ext cx="8856000" cy="6570000"/>
          </a:xfrm>
          <a:prstGeom prst="roundRect">
            <a:avLst>
              <a:gd name="adj" fmla="val 2164"/>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4" name="Text Placeholder 3"/>
          <p:cNvSpPr>
            <a:spLocks noGrp="1"/>
          </p:cNvSpPr>
          <p:nvPr>
            <p:ph type="body" sz="quarter" idx="10" hasCustomPrompt="1"/>
          </p:nvPr>
        </p:nvSpPr>
        <p:spPr>
          <a:xfrm>
            <a:off x="576263" y="1412875"/>
            <a:ext cx="3994150" cy="270000"/>
          </a:xfrm>
        </p:spPr>
        <p:txBody>
          <a:bodyPr>
            <a:normAutofit/>
          </a:bodyPr>
          <a:lstStyle>
            <a:lvl1pPr marL="0" indent="0">
              <a:buNone/>
              <a:defRPr sz="1600" b="0">
                <a:solidFill>
                  <a:schemeClr val="bg1"/>
                </a:solidFill>
              </a:defRPr>
            </a:lvl1pPr>
          </a:lstStyle>
          <a:p>
            <a:pPr lvl="0"/>
            <a:r>
              <a:rPr lang="nl-NL" noProof="0" dirty="0" smtClean="0"/>
              <a:t>[Naam]</a:t>
            </a:r>
          </a:p>
        </p:txBody>
      </p:sp>
      <p:sp>
        <p:nvSpPr>
          <p:cNvPr id="5" name="TextBox 4"/>
          <p:cNvSpPr txBox="1"/>
          <p:nvPr userDrawn="1"/>
        </p:nvSpPr>
        <p:spPr>
          <a:xfrm>
            <a:off x="576263" y="1886634"/>
            <a:ext cx="3994612" cy="246221"/>
          </a:xfrm>
          <a:prstGeom prst="rect">
            <a:avLst/>
          </a:prstGeom>
          <a:noFill/>
        </p:spPr>
        <p:txBody>
          <a:bodyPr wrap="square" lIns="0" tIns="0" rIns="0" bIns="0" rtlCol="0">
            <a:spAutoFit/>
          </a:bodyPr>
          <a:lstStyle/>
          <a:p>
            <a:r>
              <a:rPr lang="nl-NL" sz="1600" noProof="0" dirty="0" err="1" smtClean="0">
                <a:solidFill>
                  <a:schemeClr val="bg1"/>
                </a:solidFill>
              </a:rPr>
              <a:t>www.surf.nl</a:t>
            </a:r>
            <a:r>
              <a:rPr lang="nl-NL" sz="1600" noProof="0" dirty="0" smtClean="0">
                <a:solidFill>
                  <a:schemeClr val="bg1"/>
                </a:solidFill>
              </a:rPr>
              <a:t>/surfnet</a:t>
            </a:r>
            <a:endParaRPr lang="nl-NL" sz="1600" noProof="0" dirty="0">
              <a:solidFill>
                <a:schemeClr val="bg1"/>
              </a:solidFill>
            </a:endParaRPr>
          </a:p>
        </p:txBody>
      </p:sp>
      <p:sp>
        <p:nvSpPr>
          <p:cNvPr id="8" name="Text Placeholder 7"/>
          <p:cNvSpPr>
            <a:spLocks noGrp="1"/>
          </p:cNvSpPr>
          <p:nvPr>
            <p:ph type="body" sz="quarter" idx="12" hasCustomPrompt="1"/>
          </p:nvPr>
        </p:nvSpPr>
        <p:spPr>
          <a:xfrm>
            <a:off x="576263" y="1649754"/>
            <a:ext cx="3994150" cy="270000"/>
          </a:xfrm>
        </p:spPr>
        <p:txBody>
          <a:bodyPr/>
          <a:lstStyle>
            <a:lvl1pPr marL="0" indent="0">
              <a:buNone/>
              <a:defRPr sz="1600" b="0">
                <a:solidFill>
                  <a:schemeClr val="bg1"/>
                </a:solidFill>
              </a:defRPr>
            </a:lvl1pPr>
          </a:lstStyle>
          <a:p>
            <a:pPr lvl="0"/>
            <a:r>
              <a:rPr lang="nl-NL" noProof="0" smtClean="0"/>
              <a:t>[Email]</a:t>
            </a:r>
            <a:endParaRPr lang="nl-NL" noProof="0"/>
          </a:p>
        </p:txBody>
      </p:sp>
      <p:pic>
        <p:nvPicPr>
          <p:cNvPr id="7" name="Afbeelding 3" descr="SURF_what SURF can do_fc.png"/>
          <p:cNvPicPr>
            <a:picLocks noChangeAspect="1"/>
          </p:cNvPicPr>
          <p:nvPr userDrawn="1"/>
        </p:nvPicPr>
        <p:blipFill>
          <a:blip r:embed="rId2" cstate="print"/>
          <a:stretch>
            <a:fillRect/>
          </a:stretch>
        </p:blipFill>
        <p:spPr>
          <a:xfrm>
            <a:off x="4666606" y="5535324"/>
            <a:ext cx="3888432" cy="853158"/>
          </a:xfrm>
          <a:prstGeom prst="rect">
            <a:avLst/>
          </a:prstGeom>
        </p:spPr>
      </p:pic>
    </p:spTree>
    <p:extLst>
      <p:ext uri="{BB962C8B-B14F-4D97-AF65-F5344CB8AC3E}">
        <p14:creationId xmlns:p14="http://schemas.microsoft.com/office/powerpoint/2010/main" val="88385988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Einde slide met personalia, logo Surf en logo CC">
    <p:spTree>
      <p:nvGrpSpPr>
        <p:cNvPr id="1" name=""/>
        <p:cNvGrpSpPr/>
        <p:nvPr/>
      </p:nvGrpSpPr>
      <p:grpSpPr>
        <a:xfrm>
          <a:off x="0" y="0"/>
          <a:ext cx="0" cy="0"/>
          <a:chOff x="0" y="0"/>
          <a:chExt cx="0" cy="0"/>
        </a:xfrm>
      </p:grpSpPr>
      <p:sp>
        <p:nvSpPr>
          <p:cNvPr id="12" name="Rounded Rectangle 11"/>
          <p:cNvSpPr/>
          <p:nvPr userDrawn="1"/>
        </p:nvSpPr>
        <p:spPr>
          <a:xfrm>
            <a:off x="142875" y="144000"/>
            <a:ext cx="8856000" cy="6570000"/>
          </a:xfrm>
          <a:prstGeom prst="roundRect">
            <a:avLst>
              <a:gd name="adj" fmla="val 2164"/>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4" name="Text Placeholder 3"/>
          <p:cNvSpPr>
            <a:spLocks noGrp="1"/>
          </p:cNvSpPr>
          <p:nvPr>
            <p:ph type="body" sz="quarter" idx="10" hasCustomPrompt="1"/>
          </p:nvPr>
        </p:nvSpPr>
        <p:spPr>
          <a:xfrm>
            <a:off x="576263" y="1412875"/>
            <a:ext cx="3994150" cy="270000"/>
          </a:xfrm>
        </p:spPr>
        <p:txBody>
          <a:bodyPr>
            <a:normAutofit/>
          </a:bodyPr>
          <a:lstStyle>
            <a:lvl1pPr marL="0" indent="0">
              <a:buNone/>
              <a:defRPr sz="1600" b="0">
                <a:solidFill>
                  <a:schemeClr val="bg1"/>
                </a:solidFill>
              </a:defRPr>
            </a:lvl1pPr>
          </a:lstStyle>
          <a:p>
            <a:pPr lvl="0"/>
            <a:r>
              <a:rPr lang="nl-NL" noProof="0" dirty="0" smtClean="0"/>
              <a:t>[Naam]</a:t>
            </a:r>
          </a:p>
        </p:txBody>
      </p:sp>
      <p:sp>
        <p:nvSpPr>
          <p:cNvPr id="5" name="TextBox 4"/>
          <p:cNvSpPr txBox="1"/>
          <p:nvPr userDrawn="1"/>
        </p:nvSpPr>
        <p:spPr>
          <a:xfrm>
            <a:off x="576263" y="1886634"/>
            <a:ext cx="3994612" cy="246221"/>
          </a:xfrm>
          <a:prstGeom prst="rect">
            <a:avLst/>
          </a:prstGeom>
          <a:noFill/>
        </p:spPr>
        <p:txBody>
          <a:bodyPr wrap="square" lIns="0" tIns="0" rIns="0" bIns="0" rtlCol="0">
            <a:spAutoFit/>
          </a:bodyPr>
          <a:lstStyle/>
          <a:p>
            <a:r>
              <a:rPr lang="nl-NL" sz="1600" noProof="0" dirty="0" err="1" smtClean="0">
                <a:solidFill>
                  <a:schemeClr val="bg1"/>
                </a:solidFill>
              </a:rPr>
              <a:t>www.surf.nl</a:t>
            </a:r>
            <a:r>
              <a:rPr lang="nl-NL" sz="1600" noProof="0" dirty="0" smtClean="0">
                <a:solidFill>
                  <a:schemeClr val="bg1"/>
                </a:solidFill>
              </a:rPr>
              <a:t>/surfnet</a:t>
            </a:r>
            <a:endParaRPr lang="nl-NL" sz="1600" noProof="0" dirty="0">
              <a:solidFill>
                <a:schemeClr val="bg1"/>
              </a:solidFill>
            </a:endParaRPr>
          </a:p>
        </p:txBody>
      </p:sp>
      <p:sp>
        <p:nvSpPr>
          <p:cNvPr id="8" name="Text Placeholder 7"/>
          <p:cNvSpPr>
            <a:spLocks noGrp="1"/>
          </p:cNvSpPr>
          <p:nvPr>
            <p:ph type="body" sz="quarter" idx="12" hasCustomPrompt="1"/>
          </p:nvPr>
        </p:nvSpPr>
        <p:spPr>
          <a:xfrm>
            <a:off x="576263" y="1649754"/>
            <a:ext cx="3994150" cy="270000"/>
          </a:xfrm>
        </p:spPr>
        <p:txBody>
          <a:bodyPr/>
          <a:lstStyle>
            <a:lvl1pPr marL="0" indent="0">
              <a:buNone/>
              <a:defRPr sz="1600" b="0">
                <a:solidFill>
                  <a:schemeClr val="bg1"/>
                </a:solidFill>
              </a:defRPr>
            </a:lvl1pPr>
          </a:lstStyle>
          <a:p>
            <a:pPr lvl="0"/>
            <a:r>
              <a:rPr lang="nl-NL" noProof="0" smtClean="0"/>
              <a:t>[Email]</a:t>
            </a:r>
            <a:endParaRPr lang="nl-NL" noProof="0"/>
          </a:p>
        </p:txBody>
      </p:sp>
      <p:pic>
        <p:nvPicPr>
          <p:cNvPr id="14" name="Pictur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263" y="5869820"/>
            <a:ext cx="1474750" cy="518662"/>
          </a:xfrm>
          <a:prstGeom prst="rect">
            <a:avLst/>
          </a:prstGeom>
        </p:spPr>
      </p:pic>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519774" y="5547642"/>
            <a:ext cx="2035264" cy="840840"/>
          </a:xfrm>
          <a:prstGeom prst="rect">
            <a:avLst/>
          </a:prstGeom>
        </p:spPr>
      </p:pic>
    </p:spTree>
    <p:extLst>
      <p:ext uri="{BB962C8B-B14F-4D97-AF65-F5344CB8AC3E}">
        <p14:creationId xmlns:p14="http://schemas.microsoft.com/office/powerpoint/2010/main" val="390124846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Einde slide met personalia en logo CC">
    <p:spTree>
      <p:nvGrpSpPr>
        <p:cNvPr id="1" name=""/>
        <p:cNvGrpSpPr/>
        <p:nvPr/>
      </p:nvGrpSpPr>
      <p:grpSpPr>
        <a:xfrm>
          <a:off x="0" y="0"/>
          <a:ext cx="0" cy="0"/>
          <a:chOff x="0" y="0"/>
          <a:chExt cx="0" cy="0"/>
        </a:xfrm>
      </p:grpSpPr>
      <p:sp>
        <p:nvSpPr>
          <p:cNvPr id="12" name="Rounded Rectangle 11"/>
          <p:cNvSpPr/>
          <p:nvPr userDrawn="1"/>
        </p:nvSpPr>
        <p:spPr>
          <a:xfrm>
            <a:off x="142875" y="144000"/>
            <a:ext cx="8856000" cy="6570000"/>
          </a:xfrm>
          <a:prstGeom prst="roundRect">
            <a:avLst>
              <a:gd name="adj" fmla="val 2164"/>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4" name="Text Placeholder 3"/>
          <p:cNvSpPr>
            <a:spLocks noGrp="1"/>
          </p:cNvSpPr>
          <p:nvPr>
            <p:ph type="body" sz="quarter" idx="10" hasCustomPrompt="1"/>
          </p:nvPr>
        </p:nvSpPr>
        <p:spPr>
          <a:xfrm>
            <a:off x="576263" y="1412875"/>
            <a:ext cx="3994150" cy="270000"/>
          </a:xfrm>
        </p:spPr>
        <p:txBody>
          <a:bodyPr>
            <a:normAutofit/>
          </a:bodyPr>
          <a:lstStyle>
            <a:lvl1pPr marL="0" indent="0">
              <a:buNone/>
              <a:defRPr sz="1600" b="0">
                <a:solidFill>
                  <a:schemeClr val="bg1"/>
                </a:solidFill>
              </a:defRPr>
            </a:lvl1pPr>
          </a:lstStyle>
          <a:p>
            <a:pPr lvl="0"/>
            <a:r>
              <a:rPr lang="nl-NL" noProof="0" dirty="0" smtClean="0"/>
              <a:t>[Naam]</a:t>
            </a:r>
          </a:p>
        </p:txBody>
      </p:sp>
      <p:sp>
        <p:nvSpPr>
          <p:cNvPr id="5" name="TextBox 4"/>
          <p:cNvSpPr txBox="1"/>
          <p:nvPr userDrawn="1"/>
        </p:nvSpPr>
        <p:spPr>
          <a:xfrm>
            <a:off x="576263" y="1886634"/>
            <a:ext cx="3994612" cy="246221"/>
          </a:xfrm>
          <a:prstGeom prst="rect">
            <a:avLst/>
          </a:prstGeom>
          <a:noFill/>
        </p:spPr>
        <p:txBody>
          <a:bodyPr wrap="square" lIns="0" tIns="0" rIns="0" bIns="0" rtlCol="0">
            <a:spAutoFit/>
          </a:bodyPr>
          <a:lstStyle/>
          <a:p>
            <a:r>
              <a:rPr lang="nl-NL" sz="1600" noProof="0" dirty="0" err="1" smtClean="0">
                <a:solidFill>
                  <a:schemeClr val="bg1"/>
                </a:solidFill>
              </a:rPr>
              <a:t>www.surf.nl</a:t>
            </a:r>
            <a:r>
              <a:rPr lang="nl-NL" sz="1600" noProof="0" dirty="0" smtClean="0">
                <a:solidFill>
                  <a:schemeClr val="bg1"/>
                </a:solidFill>
              </a:rPr>
              <a:t>/surfnet</a:t>
            </a:r>
            <a:endParaRPr lang="nl-NL" sz="1600" noProof="0" dirty="0">
              <a:solidFill>
                <a:schemeClr val="bg1"/>
              </a:solidFill>
            </a:endParaRPr>
          </a:p>
        </p:txBody>
      </p:sp>
      <p:sp>
        <p:nvSpPr>
          <p:cNvPr id="8" name="Text Placeholder 7"/>
          <p:cNvSpPr>
            <a:spLocks noGrp="1"/>
          </p:cNvSpPr>
          <p:nvPr>
            <p:ph type="body" sz="quarter" idx="12" hasCustomPrompt="1"/>
          </p:nvPr>
        </p:nvSpPr>
        <p:spPr>
          <a:xfrm>
            <a:off x="576263" y="1649754"/>
            <a:ext cx="3994150" cy="270000"/>
          </a:xfrm>
        </p:spPr>
        <p:txBody>
          <a:bodyPr/>
          <a:lstStyle>
            <a:lvl1pPr marL="0" indent="0">
              <a:buNone/>
              <a:defRPr sz="1600" b="0">
                <a:solidFill>
                  <a:schemeClr val="bg1"/>
                </a:solidFill>
              </a:defRPr>
            </a:lvl1pPr>
          </a:lstStyle>
          <a:p>
            <a:pPr lvl="0"/>
            <a:r>
              <a:rPr lang="nl-NL" noProof="0" smtClean="0"/>
              <a:t>[Email]</a:t>
            </a:r>
            <a:endParaRPr lang="nl-NL" noProof="0"/>
          </a:p>
        </p:txBody>
      </p:sp>
      <p:pic>
        <p:nvPicPr>
          <p:cNvPr id="10" name="Afbeelding 3" descr="SURF_what SURF can do_fc.png"/>
          <p:cNvPicPr>
            <a:picLocks noChangeAspect="1"/>
          </p:cNvPicPr>
          <p:nvPr userDrawn="1"/>
        </p:nvPicPr>
        <p:blipFill>
          <a:blip r:embed="rId2" cstate="print"/>
          <a:stretch>
            <a:fillRect/>
          </a:stretch>
        </p:blipFill>
        <p:spPr>
          <a:xfrm>
            <a:off x="4666606" y="5535324"/>
            <a:ext cx="3888432" cy="853158"/>
          </a:xfrm>
          <a:prstGeom prst="rect">
            <a:avLst/>
          </a:prstGeom>
        </p:spPr>
      </p:pic>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76263" y="5869820"/>
            <a:ext cx="1474750" cy="518662"/>
          </a:xfrm>
          <a:prstGeom prst="rect">
            <a:avLst/>
          </a:prstGeom>
        </p:spPr>
      </p:pic>
    </p:spTree>
    <p:extLst>
      <p:ext uri="{BB962C8B-B14F-4D97-AF65-F5344CB8AC3E}">
        <p14:creationId xmlns:p14="http://schemas.microsoft.com/office/powerpoint/2010/main" val="39012484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slide, 1 kolom">
    <p:spTree>
      <p:nvGrpSpPr>
        <p:cNvPr id="1" name=""/>
        <p:cNvGrpSpPr/>
        <p:nvPr/>
      </p:nvGrpSpPr>
      <p:grpSpPr>
        <a:xfrm>
          <a:off x="0" y="0"/>
          <a:ext cx="0" cy="0"/>
          <a:chOff x="0" y="0"/>
          <a:chExt cx="0" cy="0"/>
        </a:xfrm>
      </p:grpSpPr>
      <p:pic>
        <p:nvPicPr>
          <p:cNvPr id="14" name="Picture 13" descr="pic_surfnet3.png"/>
          <p:cNvPicPr>
            <a:picLocks noChangeAspect="1"/>
          </p:cNvPicPr>
          <p:nvPr userDrawn="1"/>
        </p:nvPicPr>
        <p:blipFill>
          <a:blip r:embed="rId2" cstate="print"/>
          <a:stretch>
            <a:fillRect/>
          </a:stretch>
        </p:blipFill>
        <p:spPr>
          <a:xfrm>
            <a:off x="142875" y="144464"/>
            <a:ext cx="8857125" cy="1151951"/>
          </a:xfrm>
          <a:prstGeom prst="rect">
            <a:avLst/>
          </a:prstGeom>
        </p:spPr>
      </p:pic>
      <p:sp>
        <p:nvSpPr>
          <p:cNvPr id="12" name="Rounded Rectangle 11"/>
          <p:cNvSpPr/>
          <p:nvPr userDrawn="1"/>
        </p:nvSpPr>
        <p:spPr>
          <a:xfrm>
            <a:off x="142875" y="1441450"/>
            <a:ext cx="8856000" cy="4695826"/>
          </a:xfrm>
          <a:prstGeom prst="roundRect">
            <a:avLst>
              <a:gd name="adj" fmla="val 2940"/>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2" name="Title 1"/>
          <p:cNvSpPr>
            <a:spLocks noGrp="1"/>
          </p:cNvSpPr>
          <p:nvPr>
            <p:ph type="title"/>
          </p:nvPr>
        </p:nvSpPr>
        <p:spPr/>
        <p:txBody>
          <a:bodyPr/>
          <a:lstStyle/>
          <a:p>
            <a:r>
              <a:rPr lang="en-US" noProof="0" smtClean="0"/>
              <a:t>Click to edit Master title style</a:t>
            </a:r>
            <a:endParaRPr lang="nl-NL" noProof="0" dirty="0"/>
          </a:p>
        </p:txBody>
      </p:sp>
      <p:sp>
        <p:nvSpPr>
          <p:cNvPr id="9" name="Content Placeholder 8"/>
          <p:cNvSpPr>
            <a:spLocks noGrp="1"/>
          </p:cNvSpPr>
          <p:nvPr>
            <p:ph sz="quarter" idx="14"/>
          </p:nvPr>
        </p:nvSpPr>
        <p:spPr>
          <a:xfrm>
            <a:off x="287337" y="1584325"/>
            <a:ext cx="8568000" cy="4408488"/>
          </a:xfrm>
        </p:spPr>
        <p:txBody>
          <a:body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a:p>
        </p:txBody>
      </p:sp>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pic>
        <p:nvPicPr>
          <p:cNvPr id="7" name="Picture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8"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10"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11"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5" name="Groeperen 4"/>
          <p:cNvGrpSpPr/>
          <p:nvPr userDrawn="1"/>
        </p:nvGrpSpPr>
        <p:grpSpPr>
          <a:xfrm>
            <a:off x="8248594" y="6335965"/>
            <a:ext cx="658628" cy="342000"/>
            <a:chOff x="6995702" y="5235271"/>
            <a:chExt cx="658628" cy="342000"/>
          </a:xfrm>
        </p:grpSpPr>
        <p:sp>
          <p:nvSpPr>
            <p:cNvPr id="4" name="Rechthoek 3"/>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3" name="Afbeelding 2"/>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224993154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slide, 1 kolom, geen footer">
    <p:spTree>
      <p:nvGrpSpPr>
        <p:cNvPr id="1" name=""/>
        <p:cNvGrpSpPr/>
        <p:nvPr/>
      </p:nvGrpSpPr>
      <p:grpSpPr>
        <a:xfrm>
          <a:off x="0" y="0"/>
          <a:ext cx="0" cy="0"/>
          <a:chOff x="0" y="0"/>
          <a:chExt cx="0" cy="0"/>
        </a:xfrm>
      </p:grpSpPr>
      <p:pic>
        <p:nvPicPr>
          <p:cNvPr id="11" name="Picture 10" descr="pic_surfnet3.png"/>
          <p:cNvPicPr>
            <a:picLocks noChangeAspect="1"/>
          </p:cNvPicPr>
          <p:nvPr userDrawn="1"/>
        </p:nvPicPr>
        <p:blipFill>
          <a:blip r:embed="rId2" cstate="print"/>
          <a:stretch>
            <a:fillRect/>
          </a:stretch>
        </p:blipFill>
        <p:spPr>
          <a:xfrm>
            <a:off x="144000" y="144464"/>
            <a:ext cx="8856000" cy="1151951"/>
          </a:xfrm>
          <a:prstGeom prst="rect">
            <a:avLst/>
          </a:prstGeom>
        </p:spPr>
      </p:pic>
      <p:sp>
        <p:nvSpPr>
          <p:cNvPr id="13" name="Rounded Rectangle 12"/>
          <p:cNvSpPr/>
          <p:nvPr userDrawn="1"/>
        </p:nvSpPr>
        <p:spPr>
          <a:xfrm>
            <a:off x="142875" y="1441450"/>
            <a:ext cx="8856000" cy="5272088"/>
          </a:xfrm>
          <a:prstGeom prst="roundRect">
            <a:avLst>
              <a:gd name="adj" fmla="val 2626"/>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4" name="Content Placeholder 8"/>
          <p:cNvSpPr>
            <a:spLocks noGrp="1"/>
          </p:cNvSpPr>
          <p:nvPr>
            <p:ph sz="quarter" idx="14"/>
          </p:nvPr>
        </p:nvSpPr>
        <p:spPr>
          <a:xfrm>
            <a:off x="287337" y="1584325"/>
            <a:ext cx="8568000" cy="4983163"/>
          </a:xfrm>
        </p:spPr>
        <p:txBody>
          <a:body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10" name="Title 1"/>
          <p:cNvSpPr>
            <a:spLocks noGrp="1"/>
          </p:cNvSpPr>
          <p:nvPr>
            <p:ph type="title"/>
          </p:nvPr>
        </p:nvSpPr>
        <p:spPr>
          <a:xfrm>
            <a:off x="144000" y="144000"/>
            <a:ext cx="8856000" cy="1152000"/>
          </a:xfrm>
        </p:spPr>
        <p:txBody>
          <a:bodyPr/>
          <a:lstStyle/>
          <a:p>
            <a:r>
              <a:rPr lang="en-US" noProof="0" smtClean="0"/>
              <a:t>Click to edit Master title style</a:t>
            </a:r>
            <a:endParaRPr lang="nl-NL" noProof="0" dirty="0"/>
          </a:p>
        </p:txBody>
      </p:sp>
    </p:spTree>
    <p:extLst>
      <p:ext uri="{BB962C8B-B14F-4D97-AF65-F5344CB8AC3E}">
        <p14:creationId xmlns:p14="http://schemas.microsoft.com/office/powerpoint/2010/main" val="404125915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oto slide, 1 kolom, geen footer">
    <p:spTree>
      <p:nvGrpSpPr>
        <p:cNvPr id="1" name=""/>
        <p:cNvGrpSpPr/>
        <p:nvPr/>
      </p:nvGrpSpPr>
      <p:grpSpPr>
        <a:xfrm>
          <a:off x="0" y="0"/>
          <a:ext cx="0" cy="0"/>
          <a:chOff x="0" y="0"/>
          <a:chExt cx="0" cy="0"/>
        </a:xfrm>
      </p:grpSpPr>
      <p:pic>
        <p:nvPicPr>
          <p:cNvPr id="9" name="Picture 8" descr="pic_surfnet3.png"/>
          <p:cNvPicPr>
            <a:picLocks noChangeAspect="1"/>
          </p:cNvPicPr>
          <p:nvPr userDrawn="1"/>
        </p:nvPicPr>
        <p:blipFill>
          <a:blip r:embed="rId2" cstate="print"/>
          <a:stretch>
            <a:fillRect/>
          </a:stretch>
        </p:blipFill>
        <p:spPr>
          <a:xfrm>
            <a:off x="144000" y="144464"/>
            <a:ext cx="8856000" cy="1151951"/>
          </a:xfrm>
          <a:prstGeom prst="rect">
            <a:avLst/>
          </a:prstGeom>
        </p:spPr>
      </p:pic>
      <p:sp>
        <p:nvSpPr>
          <p:cNvPr id="7" name="Picture Placeholder 6"/>
          <p:cNvSpPr>
            <a:spLocks noGrp="1"/>
          </p:cNvSpPr>
          <p:nvPr>
            <p:ph type="pic" sz="quarter" idx="13"/>
          </p:nvPr>
        </p:nvSpPr>
        <p:spPr>
          <a:xfrm>
            <a:off x="142875" y="1441450"/>
            <a:ext cx="8856000" cy="5272088"/>
          </a:xfrm>
          <a:prstGeom prst="roundRect">
            <a:avLst>
              <a:gd name="adj" fmla="val 3062"/>
            </a:avLst>
          </a:prstGeom>
          <a:solidFill>
            <a:schemeClr val="bg1">
              <a:lumMod val="95000"/>
            </a:schemeClr>
          </a:solidFill>
          <a:ln>
            <a:noFill/>
          </a:ln>
        </p:spPr>
        <p:txBody>
          <a:bodyPr anchor="ctr" anchorCtr="0">
            <a:normAutofit/>
          </a:bodyPr>
          <a:lstStyle>
            <a:lvl1pPr marL="0" indent="0">
              <a:buNone/>
              <a:defRPr sz="1000" b="0">
                <a:solidFill>
                  <a:srgbClr val="C00000"/>
                </a:solidFill>
                <a:latin typeface="Arial" pitchFamily="34" charset="0"/>
                <a:cs typeface="Arial" pitchFamily="34" charset="0"/>
              </a:defRPr>
            </a:lvl1pPr>
          </a:lstStyle>
          <a:p>
            <a:r>
              <a:rPr lang="en-US" noProof="0" smtClean="0"/>
              <a:t>Click icon to add picture</a:t>
            </a:r>
            <a:endParaRPr lang="nl-NL" noProof="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10" name="Title 1"/>
          <p:cNvSpPr>
            <a:spLocks noGrp="1"/>
          </p:cNvSpPr>
          <p:nvPr>
            <p:ph type="title"/>
          </p:nvPr>
        </p:nvSpPr>
        <p:spPr>
          <a:xfrm>
            <a:off x="144000" y="144000"/>
            <a:ext cx="8856000" cy="1152000"/>
          </a:xfrm>
        </p:spPr>
        <p:txBody>
          <a:bodyPr/>
          <a:lstStyle/>
          <a:p>
            <a:r>
              <a:rPr lang="en-US" noProof="0" smtClean="0"/>
              <a:t>Click to edit Master title style</a:t>
            </a:r>
            <a:endParaRPr lang="nl-NL" noProof="0" dirty="0"/>
          </a:p>
        </p:txBody>
      </p:sp>
    </p:spTree>
    <p:extLst>
      <p:ext uri="{BB962C8B-B14F-4D97-AF65-F5344CB8AC3E}">
        <p14:creationId xmlns:p14="http://schemas.microsoft.com/office/powerpoint/2010/main" val="404125915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otoslide met header en footer">
    <p:spTree>
      <p:nvGrpSpPr>
        <p:cNvPr id="1" name=""/>
        <p:cNvGrpSpPr/>
        <p:nvPr/>
      </p:nvGrpSpPr>
      <p:grpSpPr>
        <a:xfrm>
          <a:off x="0" y="0"/>
          <a:ext cx="0" cy="0"/>
          <a:chOff x="0" y="0"/>
          <a:chExt cx="0" cy="0"/>
        </a:xfrm>
      </p:grpSpPr>
      <p:pic>
        <p:nvPicPr>
          <p:cNvPr id="12" name="Picture 11" descr="pic_surfnet3.png"/>
          <p:cNvPicPr>
            <a:picLocks noChangeAspect="1"/>
          </p:cNvPicPr>
          <p:nvPr userDrawn="1"/>
        </p:nvPicPr>
        <p:blipFill>
          <a:blip r:embed="rId2" cstate="print"/>
          <a:stretch>
            <a:fillRect/>
          </a:stretch>
        </p:blipFill>
        <p:spPr>
          <a:xfrm>
            <a:off x="144000" y="144464"/>
            <a:ext cx="8856000" cy="1151951"/>
          </a:xfrm>
          <a:prstGeom prst="rect">
            <a:avLst/>
          </a:prstGeom>
        </p:spPr>
      </p:pic>
      <p:sp>
        <p:nvSpPr>
          <p:cNvPr id="6" name="Picture Placeholder 6"/>
          <p:cNvSpPr>
            <a:spLocks noGrp="1"/>
          </p:cNvSpPr>
          <p:nvPr>
            <p:ph type="pic" sz="quarter" idx="13"/>
          </p:nvPr>
        </p:nvSpPr>
        <p:spPr>
          <a:xfrm>
            <a:off x="142875" y="1441450"/>
            <a:ext cx="8856000" cy="4695825"/>
          </a:xfrm>
          <a:prstGeom prst="roundRect">
            <a:avLst>
              <a:gd name="adj" fmla="val 3062"/>
            </a:avLst>
          </a:prstGeom>
          <a:solidFill>
            <a:schemeClr val="bg1">
              <a:lumMod val="95000"/>
            </a:schemeClr>
          </a:solidFill>
        </p:spPr>
        <p:txBody>
          <a:bodyPr anchor="ctr" anchorCtr="0">
            <a:normAutofit/>
          </a:bodyPr>
          <a:lstStyle>
            <a:lvl1pPr marL="0" indent="0">
              <a:buNone/>
              <a:defRPr sz="1000" b="0">
                <a:solidFill>
                  <a:srgbClr val="C00000"/>
                </a:solidFill>
                <a:latin typeface="Arial" pitchFamily="34" charset="0"/>
                <a:cs typeface="Arial" pitchFamily="34" charset="0"/>
              </a:defRPr>
            </a:lvl1pPr>
          </a:lstStyle>
          <a:p>
            <a:r>
              <a:rPr lang="en-US" noProof="0" smtClean="0"/>
              <a:t>Click icon to add picture</a:t>
            </a:r>
            <a:endParaRPr lang="nl-NL" noProof="0"/>
          </a:p>
        </p:txBody>
      </p:sp>
      <p:sp>
        <p:nvSpPr>
          <p:cNvPr id="11" name="Title 1"/>
          <p:cNvSpPr>
            <a:spLocks noGrp="1"/>
          </p:cNvSpPr>
          <p:nvPr>
            <p:ph type="title"/>
          </p:nvPr>
        </p:nvSpPr>
        <p:spPr>
          <a:xfrm>
            <a:off x="144000" y="144000"/>
            <a:ext cx="8856000" cy="1152000"/>
          </a:xfrm>
        </p:spPr>
        <p:txBody>
          <a:bodyPr/>
          <a:lstStyle/>
          <a:p>
            <a:r>
              <a:rPr lang="en-US" noProof="0" smtClean="0"/>
              <a:t>Click to edit Master title style</a:t>
            </a:r>
            <a:endParaRPr lang="nl-NL" noProof="0" dirty="0"/>
          </a:p>
        </p:txBody>
      </p:sp>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7"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8"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9"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10" name="Groeperen 9"/>
          <p:cNvGrpSpPr/>
          <p:nvPr userDrawn="1"/>
        </p:nvGrpSpPr>
        <p:grpSpPr>
          <a:xfrm>
            <a:off x="8248594" y="6335965"/>
            <a:ext cx="658628" cy="342000"/>
            <a:chOff x="6995702" y="5235271"/>
            <a:chExt cx="658628" cy="342000"/>
          </a:xfrm>
        </p:grpSpPr>
        <p:sp>
          <p:nvSpPr>
            <p:cNvPr id="13" name="Rechthoek 12"/>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4" name="Afbeelding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22234739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otoslide met footer">
    <p:spTree>
      <p:nvGrpSpPr>
        <p:cNvPr id="1" name=""/>
        <p:cNvGrpSpPr/>
        <p:nvPr/>
      </p:nvGrpSpPr>
      <p:grpSpPr>
        <a:xfrm>
          <a:off x="0" y="0"/>
          <a:ext cx="0" cy="0"/>
          <a:chOff x="0" y="0"/>
          <a:chExt cx="0" cy="0"/>
        </a:xfrm>
      </p:grpSpPr>
      <p:sp>
        <p:nvSpPr>
          <p:cNvPr id="6" name="Picture Placeholder 6"/>
          <p:cNvSpPr>
            <a:spLocks noGrp="1"/>
          </p:cNvSpPr>
          <p:nvPr>
            <p:ph type="pic" sz="quarter" idx="13"/>
          </p:nvPr>
        </p:nvSpPr>
        <p:spPr>
          <a:xfrm>
            <a:off x="142875" y="144463"/>
            <a:ext cx="8856000" cy="5992812"/>
          </a:xfrm>
          <a:prstGeom prst="roundRect">
            <a:avLst>
              <a:gd name="adj" fmla="val 2376"/>
            </a:avLst>
          </a:prstGeom>
          <a:solidFill>
            <a:schemeClr val="bg1">
              <a:lumMod val="95000"/>
            </a:schemeClr>
          </a:solidFill>
        </p:spPr>
        <p:txBody>
          <a:bodyPr anchor="b" anchorCtr="0">
            <a:normAutofit/>
          </a:bodyPr>
          <a:lstStyle>
            <a:lvl1pPr marL="0" indent="0">
              <a:buNone/>
              <a:defRPr sz="1000" b="0">
                <a:solidFill>
                  <a:srgbClr val="C00000"/>
                </a:solidFill>
                <a:latin typeface="Arial" pitchFamily="34" charset="0"/>
                <a:cs typeface="Arial" pitchFamily="34" charset="0"/>
              </a:defRPr>
            </a:lvl1pPr>
          </a:lstStyle>
          <a:p>
            <a:r>
              <a:rPr lang="en-US" noProof="0" smtClean="0"/>
              <a:t>Click icon to add picture</a:t>
            </a:r>
            <a:endParaRPr lang="nl-NL" noProof="0"/>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4"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5"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7"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8" name="Groeperen 7"/>
          <p:cNvGrpSpPr/>
          <p:nvPr userDrawn="1"/>
        </p:nvGrpSpPr>
        <p:grpSpPr>
          <a:xfrm>
            <a:off x="8248594" y="6335965"/>
            <a:ext cx="658628" cy="342000"/>
            <a:chOff x="6995702" y="5235271"/>
            <a:chExt cx="658628" cy="342000"/>
          </a:xfrm>
        </p:grpSpPr>
        <p:sp>
          <p:nvSpPr>
            <p:cNvPr id="9" name="Rechthoek 8"/>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0" name="Afbeelding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2616205769"/>
      </p:ext>
    </p:extLst>
  </p:cSld>
  <p:clrMapOvr>
    <a:masterClrMapping/>
  </p:clrMapOvr>
</p:sldLayout>
</file>

<file path=ppt/slideMasters/_rels/slideMaster1.xml.rels><?xml version="1.0" encoding="UTF-8" standalone="yes"?>
<Relationships xmlns="http://schemas.openxmlformats.org/package/2006/relationships"><Relationship Id="rId46" Type="http://schemas.openxmlformats.org/officeDocument/2006/relationships/slideLayout" Target="../slideLayouts/slideLayout46.xml"/><Relationship Id="rId47" Type="http://schemas.openxmlformats.org/officeDocument/2006/relationships/slideLayout" Target="../slideLayouts/slideLayout47.xml"/><Relationship Id="rId48" Type="http://schemas.openxmlformats.org/officeDocument/2006/relationships/slideLayout" Target="../slideLayouts/slideLayout48.xml"/><Relationship Id="rId49" Type="http://schemas.openxmlformats.org/officeDocument/2006/relationships/theme" Target="../theme/theme1.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9" Type="http://schemas.openxmlformats.org/officeDocument/2006/relationships/slideLayout" Target="../slideLayouts/slideLayout9.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3" Type="http://schemas.openxmlformats.org/officeDocument/2006/relationships/slideLayout" Target="../slideLayouts/slideLayout33.xml"/><Relationship Id="rId34" Type="http://schemas.openxmlformats.org/officeDocument/2006/relationships/slideLayout" Target="../slideLayouts/slideLayout34.xml"/><Relationship Id="rId35" Type="http://schemas.openxmlformats.org/officeDocument/2006/relationships/slideLayout" Target="../slideLayouts/slideLayout35.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37" Type="http://schemas.openxmlformats.org/officeDocument/2006/relationships/slideLayout" Target="../slideLayouts/slideLayout37.xml"/><Relationship Id="rId38" Type="http://schemas.openxmlformats.org/officeDocument/2006/relationships/slideLayout" Target="../slideLayouts/slideLayout38.xml"/><Relationship Id="rId39" Type="http://schemas.openxmlformats.org/officeDocument/2006/relationships/slideLayout" Target="../slideLayouts/slideLayout39.xml"/><Relationship Id="rId40" Type="http://schemas.openxmlformats.org/officeDocument/2006/relationships/slideLayout" Target="../slideLayouts/slideLayout40.xml"/><Relationship Id="rId41" Type="http://schemas.openxmlformats.org/officeDocument/2006/relationships/slideLayout" Target="../slideLayouts/slideLayout41.xml"/><Relationship Id="rId42" Type="http://schemas.openxmlformats.org/officeDocument/2006/relationships/slideLayout" Target="../slideLayouts/slideLayout42.xml"/><Relationship Id="rId43" Type="http://schemas.openxmlformats.org/officeDocument/2006/relationships/slideLayout" Target="../slideLayouts/slideLayout43.xml"/><Relationship Id="rId44" Type="http://schemas.openxmlformats.org/officeDocument/2006/relationships/slideLayout" Target="../slideLayouts/slideLayout44.xml"/><Relationship Id="rId45"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87999" y="1584325"/>
            <a:ext cx="8568663" cy="4408488"/>
          </a:xfrm>
          <a:prstGeom prst="rect">
            <a:avLst/>
          </a:prstGeom>
        </p:spPr>
        <p:txBody>
          <a:bodyPr vert="horz" lIns="0" tIns="0" rIns="0" bIns="0" rtlCol="0">
            <a:normAutofit/>
          </a:body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8" name="Title Placeholder 7"/>
          <p:cNvSpPr>
            <a:spLocks noGrp="1"/>
          </p:cNvSpPr>
          <p:nvPr>
            <p:ph type="title"/>
          </p:nvPr>
        </p:nvSpPr>
        <p:spPr>
          <a:xfrm>
            <a:off x="144000" y="143999"/>
            <a:ext cx="8856000" cy="1154575"/>
          </a:xfrm>
          <a:prstGeom prst="rect">
            <a:avLst/>
          </a:prstGeom>
          <a:noFill/>
          <a:ln>
            <a:noFill/>
          </a:ln>
        </p:spPr>
        <p:txBody>
          <a:bodyPr vert="horz" lIns="144000" tIns="0" rIns="144000" bIns="0" rtlCol="0" anchor="ctr">
            <a:normAutofit/>
          </a:bodyPr>
          <a:lstStyle/>
          <a:p>
            <a:r>
              <a:rPr lang="nl-NL" smtClean="0"/>
              <a:t>Titelstijl van model bewerken</a:t>
            </a:r>
            <a:endParaRPr lang="nl-NL" dirty="0"/>
          </a:p>
        </p:txBody>
      </p:sp>
      <p:sp>
        <p:nvSpPr>
          <p:cNvPr id="13" name="Footer Placeholder 3"/>
          <p:cNvSpPr>
            <a:spLocks noGrp="1"/>
          </p:cNvSpPr>
          <p:nvPr>
            <p:ph type="ftr" sz="quarter" idx="3"/>
          </p:nvPr>
        </p:nvSpPr>
        <p:spPr>
          <a:xfrm>
            <a:off x="142875" y="6282000"/>
            <a:ext cx="6480000" cy="432000"/>
          </a:xfrm>
          <a:prstGeom prst="rect">
            <a:avLst/>
          </a:prstGeom>
        </p:spPr>
        <p:txBody>
          <a:bodyPr lIns="144000" tIns="0" rIns="0" bIns="0" anchor="ctr" anchorCtr="0"/>
          <a:lstStyle>
            <a:lvl1pPr algn="l">
              <a:defRPr sz="1400">
                <a:solidFill>
                  <a:schemeClr val="tx1"/>
                </a:solidFill>
              </a:defRPr>
            </a:lvl1pPr>
          </a:lstStyle>
          <a:p>
            <a:endParaRPr lang="nl-NL" noProof="0" dirty="0"/>
          </a:p>
        </p:txBody>
      </p:sp>
      <p:sp>
        <p:nvSpPr>
          <p:cNvPr id="14" name="Date Placeholder 2"/>
          <p:cNvSpPr>
            <a:spLocks noGrp="1"/>
          </p:cNvSpPr>
          <p:nvPr>
            <p:ph type="dt" sz="half" idx="2"/>
          </p:nvPr>
        </p:nvSpPr>
        <p:spPr>
          <a:xfrm>
            <a:off x="58039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15" name="Slide Number Placeholder 4"/>
          <p:cNvSpPr>
            <a:spLocks noGrp="1"/>
          </p:cNvSpPr>
          <p:nvPr>
            <p:ph type="sldNum" sz="quarter" idx="4"/>
          </p:nvPr>
        </p:nvSpPr>
        <p:spPr>
          <a:xfrm>
            <a:off x="79369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spTree>
  </p:cSld>
  <p:clrMap bg1="lt1" tx1="dk1" bg2="lt2" tx2="dk2" accent1="accent1" accent2="accent2" accent3="accent3" accent4="accent4" accent5="accent5" accent6="accent6" hlink="hlink" folHlink="folHlink"/>
  <p:sldLayoutIdLst>
    <p:sldLayoutId id="2147483659" r:id="rId1"/>
    <p:sldLayoutId id="2147483649" r:id="rId2"/>
    <p:sldLayoutId id="2147483657" r:id="rId3"/>
    <p:sldLayoutId id="2147483658" r:id="rId4"/>
    <p:sldLayoutId id="2147483661" r:id="rId5"/>
    <p:sldLayoutId id="2147483698" r:id="rId6"/>
    <p:sldLayoutId id="2147483730" r:id="rId7"/>
    <p:sldLayoutId id="2147483696" r:id="rId8"/>
    <p:sldLayoutId id="2147483694" r:id="rId9"/>
    <p:sldLayoutId id="2147483680" r:id="rId10"/>
    <p:sldLayoutId id="2147483693" r:id="rId11"/>
    <p:sldLayoutId id="2147483695" r:id="rId12"/>
    <p:sldLayoutId id="2147483665" r:id="rId13"/>
    <p:sldLayoutId id="2147483663" r:id="rId14"/>
    <p:sldLayoutId id="2147483664" r:id="rId15"/>
    <p:sldLayoutId id="2147483666" r:id="rId16"/>
    <p:sldLayoutId id="2147483675" r:id="rId17"/>
    <p:sldLayoutId id="2147483667" r:id="rId18"/>
    <p:sldLayoutId id="2147483668" r:id="rId19"/>
    <p:sldLayoutId id="2147483676" r:id="rId20"/>
    <p:sldLayoutId id="2147483678" r:id="rId21"/>
    <p:sldLayoutId id="2147483700" r:id="rId22"/>
    <p:sldLayoutId id="2147483699" r:id="rId23"/>
    <p:sldLayoutId id="2147483702" r:id="rId24"/>
    <p:sldLayoutId id="2147483703" r:id="rId25"/>
    <p:sldLayoutId id="2147483704" r:id="rId26"/>
    <p:sldLayoutId id="2147483701" r:id="rId27"/>
    <p:sldLayoutId id="2147483705" r:id="rId28"/>
    <p:sldLayoutId id="2147483706" r:id="rId29"/>
    <p:sldLayoutId id="2147483707" r:id="rId30"/>
    <p:sldLayoutId id="2147483688" r:id="rId31"/>
    <p:sldLayoutId id="2147483689" r:id="rId32"/>
    <p:sldLayoutId id="2147483731" r:id="rId33"/>
    <p:sldLayoutId id="2147483673" r:id="rId34"/>
    <p:sldLayoutId id="2147483714" r:id="rId35"/>
    <p:sldLayoutId id="2147483717" r:id="rId36"/>
    <p:sldLayoutId id="2147483718" r:id="rId37"/>
    <p:sldLayoutId id="2147483674" r:id="rId38"/>
    <p:sldLayoutId id="2147483721" r:id="rId39"/>
    <p:sldLayoutId id="2147483687" r:id="rId40"/>
    <p:sldLayoutId id="2147483722" r:id="rId41"/>
    <p:sldLayoutId id="2147483708" r:id="rId42"/>
    <p:sldLayoutId id="2147483723" r:id="rId43"/>
    <p:sldLayoutId id="2147483709" r:id="rId44"/>
    <p:sldLayoutId id="2147483726" r:id="rId45"/>
    <p:sldLayoutId id="2147483685" r:id="rId46"/>
    <p:sldLayoutId id="2147483727" r:id="rId47"/>
    <p:sldLayoutId id="2147483686" r:id="rId48"/>
  </p:sldLayoutIdLst>
  <p:hf sldNum="0" hdr="0" ftr="0" dt="0"/>
  <p:txStyles>
    <p:titleStyle>
      <a:lvl1pPr algn="l" defTabSz="914400" rtl="0" eaLnBrk="1" latinLnBrk="0" hangingPunct="1">
        <a:spcBef>
          <a:spcPct val="0"/>
        </a:spcBef>
        <a:buNone/>
        <a:defRPr sz="3200" b="1" kern="1200" cap="none" baseline="0">
          <a:solidFill>
            <a:schemeClr val="bg1"/>
          </a:solidFill>
          <a:latin typeface="+mj-lt"/>
          <a:ea typeface="+mj-ea"/>
          <a:cs typeface="+mj-cs"/>
        </a:defRPr>
      </a:lvl1pPr>
    </p:titleStyle>
    <p:bodyStyle>
      <a:lvl1pPr marL="144000" indent="-144000" algn="l" defTabSz="914400" rtl="0" eaLnBrk="1" latinLnBrk="0" hangingPunct="1">
        <a:spcBef>
          <a:spcPts val="600"/>
        </a:spcBef>
        <a:buClr>
          <a:schemeClr val="accent1"/>
        </a:buClr>
        <a:buFont typeface="Arial" pitchFamily="34" charset="0"/>
        <a:buChar char="•"/>
        <a:defRPr sz="1600" b="0" kern="1200">
          <a:solidFill>
            <a:schemeClr val="tx1"/>
          </a:solidFill>
          <a:latin typeface="+mn-lt"/>
          <a:ea typeface="+mn-ea"/>
          <a:cs typeface="+mn-cs"/>
        </a:defRPr>
      </a:lvl1pPr>
      <a:lvl2pPr marL="288000" indent="-144000" algn="l" defTabSz="914400" rtl="0" eaLnBrk="1" latinLnBrk="0" hangingPunct="1">
        <a:spcBef>
          <a:spcPts val="0"/>
        </a:spcBef>
        <a:buFont typeface="Arial" pitchFamily="34" charset="0"/>
        <a:buChar char="-"/>
        <a:defRPr sz="1600" kern="1200">
          <a:solidFill>
            <a:schemeClr val="tx1"/>
          </a:solidFill>
          <a:latin typeface="+mn-lt"/>
          <a:ea typeface="+mn-ea"/>
          <a:cs typeface="+mn-cs"/>
        </a:defRPr>
      </a:lvl2pPr>
      <a:lvl3pPr marL="432000" indent="-144000" algn="l" defTabSz="914400" rtl="0" eaLnBrk="1" latinLnBrk="0" hangingPunct="1">
        <a:spcBef>
          <a:spcPts val="0"/>
        </a:spcBef>
        <a:buFont typeface="Arial" pitchFamily="34" charset="0"/>
        <a:buChar char="-"/>
        <a:defRPr sz="1600" kern="1200">
          <a:solidFill>
            <a:schemeClr val="tx1"/>
          </a:solidFill>
          <a:latin typeface="+mn-lt"/>
          <a:ea typeface="+mn-ea"/>
          <a:cs typeface="+mn-cs"/>
        </a:defRPr>
      </a:lvl3pPr>
      <a:lvl4pPr marL="0" indent="0" algn="l" defTabSz="914400" rtl="0" eaLnBrk="1" latinLnBrk="0" hangingPunct="1">
        <a:spcBef>
          <a:spcPts val="1200"/>
        </a:spcBef>
        <a:buFont typeface="Arial" pitchFamily="34" charset="0"/>
        <a:buNone/>
        <a:defRPr sz="2000" b="1" kern="1200">
          <a:solidFill>
            <a:schemeClr val="tx1"/>
          </a:solidFill>
          <a:latin typeface="+mn-lt"/>
          <a:ea typeface="+mn-ea"/>
          <a:cs typeface="+mn-cs"/>
        </a:defRPr>
      </a:lvl4pPr>
      <a:lvl5pPr marL="0" indent="0" algn="l" defTabSz="914400" rtl="0" eaLnBrk="1" latinLnBrk="0" hangingPunct="1">
        <a:spcBef>
          <a:spcPts val="0"/>
        </a:spcBef>
        <a:buFont typeface="Arial" pitchFamily="34" charset="0"/>
        <a:buNone/>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0.jpg"/><Relationship Id="rId4" Type="http://schemas.openxmlformats.org/officeDocument/2006/relationships/image" Target="../media/image21.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hyperlink" Target="https://www.surf.nl/kennisbank/2016/whitepaper-cybercrisisoefening-ozon.html" TargetMode="External"/><Relationship Id="rId4" Type="http://schemas.openxmlformats.org/officeDocument/2006/relationships/image" Target="../media/image23.png"/><Relationship Id="rId5" Type="http://schemas.openxmlformats.org/officeDocument/2006/relationships/image" Target="../media/image21.jpeg"/><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_rels/slide2.xml.rels><?xml version="1.0" encoding="UTF-8" standalone="yes"?>
<Relationships xmlns="http://schemas.openxmlformats.org/package/2006/relationships"><Relationship Id="rId3" Type="http://schemas.openxmlformats.org/officeDocument/2006/relationships/image" Target="../media/image22.jpeg"/><Relationship Id="rId4" Type="http://schemas.openxmlformats.org/officeDocument/2006/relationships/image" Target="../media/image23.png"/><Relationship Id="rId1" Type="http://schemas.openxmlformats.org/officeDocument/2006/relationships/slideLayout" Target="../slideLayouts/slideLayout5.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24.jpeg"/><Relationship Id="rId4" Type="http://schemas.openxmlformats.org/officeDocument/2006/relationships/image" Target="../media/image23.png"/><Relationship Id="rId5" Type="http://schemas.openxmlformats.org/officeDocument/2006/relationships/image" Target="../media/image25.jpg"/><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26.jpeg"/><Relationship Id="rId4" Type="http://schemas.openxmlformats.org/officeDocument/2006/relationships/image" Target="../media/image23.png"/><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27.jpeg"/><Relationship Id="rId4" Type="http://schemas.openxmlformats.org/officeDocument/2006/relationships/image" Target="../media/image23.png"/><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8.jpg"/><Relationship Id="rId5" Type="http://schemas.openxmlformats.org/officeDocument/2006/relationships/image" Target="../media/image29.emf"/><Relationship Id="rId6" Type="http://schemas.openxmlformats.org/officeDocument/2006/relationships/image" Target="../media/image30.emf"/><Relationship Id="rId7" Type="http://schemas.openxmlformats.org/officeDocument/2006/relationships/image" Target="../media/image31.png"/><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image" Target="../media/image33.png"/><Relationship Id="rId1" Type="http://schemas.openxmlformats.org/officeDocument/2006/relationships/slideLayout" Target="../slideLayouts/slideLayout5.xml"/><Relationship Id="rId2" Type="http://schemas.openxmlformats.org/officeDocument/2006/relationships/image" Target="../media/image23.png"/></Relationships>
</file>

<file path=ppt/slides/_rels/slide8.xml.rels><?xml version="1.0" encoding="UTF-8" standalone="yes"?>
<Relationships xmlns="http://schemas.openxmlformats.org/package/2006/relationships"><Relationship Id="rId3" Type="http://schemas.openxmlformats.org/officeDocument/2006/relationships/image" Target="../media/image34.jpeg"/><Relationship Id="rId4" Type="http://schemas.openxmlformats.org/officeDocument/2006/relationships/image" Target="../media/image23.png"/><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 Id="rId3"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Tijdelijke aanduiding voor afbeelding 12"/>
          <p:cNvPicPr>
            <a:picLocks noGrp="1" noChangeAspect="1"/>
          </p:cNvPicPr>
          <p:nvPr>
            <p:ph type="pic" sz="quarter" idx="11"/>
          </p:nvPr>
        </p:nvPicPr>
        <p:blipFill>
          <a:blip r:embed="rId3">
            <a:extLst>
              <a:ext uri="{28A0092B-C50C-407E-A947-70E740481C1C}">
                <a14:useLocalDpi xmlns:a14="http://schemas.microsoft.com/office/drawing/2010/main" val="0"/>
              </a:ext>
            </a:extLst>
          </a:blip>
          <a:stretch>
            <a:fillRect/>
          </a:stretch>
        </p:blipFill>
        <p:spPr>
          <a:xfrm>
            <a:off x="142875" y="146957"/>
            <a:ext cx="8858250" cy="5290457"/>
          </a:xfrm>
        </p:spPr>
      </p:pic>
      <p:sp>
        <p:nvSpPr>
          <p:cNvPr id="6" name="Ondertitel 5"/>
          <p:cNvSpPr>
            <a:spLocks noGrp="1"/>
          </p:cNvSpPr>
          <p:nvPr>
            <p:ph type="subTitle" idx="1"/>
          </p:nvPr>
        </p:nvSpPr>
        <p:spPr>
          <a:xfrm>
            <a:off x="288000" y="1548000"/>
            <a:ext cx="8568000" cy="992000"/>
          </a:xfrm>
        </p:spPr>
        <p:txBody>
          <a:bodyPr>
            <a:normAutofit/>
          </a:bodyPr>
          <a:lstStyle/>
          <a:p>
            <a:r>
              <a:rPr lang="nl-NL" dirty="0" smtClean="0"/>
              <a:t>FROM IT </a:t>
            </a:r>
            <a:r>
              <a:rPr lang="nl-NL" dirty="0" err="1" smtClean="0"/>
              <a:t>to</a:t>
            </a:r>
            <a:r>
              <a:rPr lang="nl-NL" dirty="0" smtClean="0"/>
              <a:t> </a:t>
            </a:r>
            <a:r>
              <a:rPr lang="nl-NL" dirty="0" smtClean="0"/>
              <a:t>BOARDROOM</a:t>
            </a:r>
            <a:r>
              <a:rPr lang="nl-NL" dirty="0" smtClean="0"/>
              <a:t> </a:t>
            </a:r>
            <a:r>
              <a:rPr lang="nl-NL" dirty="0" smtClean="0"/>
              <a:t>– </a:t>
            </a:r>
          </a:p>
          <a:p>
            <a:r>
              <a:rPr lang="nl-NL" dirty="0" smtClean="0"/>
              <a:t>A gap bridging exercise</a:t>
            </a:r>
            <a:endParaRPr lang="nl-NL" dirty="0"/>
          </a:p>
        </p:txBody>
      </p:sp>
      <p:sp>
        <p:nvSpPr>
          <p:cNvPr id="5" name="Titel 4"/>
          <p:cNvSpPr>
            <a:spLocks noGrp="1"/>
          </p:cNvSpPr>
          <p:nvPr>
            <p:ph type="ctrTitle"/>
          </p:nvPr>
        </p:nvSpPr>
        <p:spPr/>
        <p:txBody>
          <a:bodyPr/>
          <a:lstStyle/>
          <a:p>
            <a:r>
              <a:rPr lang="nl-NL" dirty="0" err="1" smtClean="0"/>
              <a:t>Cybercrisisexercise</a:t>
            </a:r>
            <a:r>
              <a:rPr lang="nl-NL" dirty="0" smtClean="0"/>
              <a:t> OZON 2016</a:t>
            </a:r>
            <a:endParaRPr lang="nl-NL" dirty="0"/>
          </a:p>
        </p:txBody>
      </p:sp>
      <p:sp>
        <p:nvSpPr>
          <p:cNvPr id="7" name="Tijdelijke aanduiding voor tekst 6"/>
          <p:cNvSpPr>
            <a:spLocks noGrp="1"/>
          </p:cNvSpPr>
          <p:nvPr>
            <p:ph type="body" sz="quarter" idx="10"/>
          </p:nvPr>
        </p:nvSpPr>
        <p:spPr/>
        <p:txBody>
          <a:bodyPr/>
          <a:lstStyle/>
          <a:p>
            <a:r>
              <a:rPr lang="nl-NL" dirty="0" smtClean="0"/>
              <a:t>Sandy Janssen (SURFnet - Netherlands)</a:t>
            </a:r>
            <a:endParaRPr lang="nl-NL" dirty="0"/>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681653">
            <a:off x="4095065" y="1535741"/>
            <a:ext cx="3209104" cy="458761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0493736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a:off x="144000" y="1441240"/>
            <a:ext cx="8856000" cy="4698431"/>
          </a:xfrm>
          <a:prstGeom prst="roundRect">
            <a:avLst>
              <a:gd name="adj" fmla="val 2963"/>
            </a:avLst>
          </a:prstGeom>
          <a:solidFill>
            <a:srgbClr val="02B6D2"/>
          </a:solidFill>
          <a:ln w="12700">
            <a:solidFill>
              <a:srgbClr val="007DB4"/>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nl-NL" sz="1000" dirty="0"/>
          </a:p>
        </p:txBody>
      </p:sp>
      <p:sp>
        <p:nvSpPr>
          <p:cNvPr id="2" name="Title 1"/>
          <p:cNvSpPr>
            <a:spLocks noGrp="1"/>
          </p:cNvSpPr>
          <p:nvPr>
            <p:ph type="title"/>
          </p:nvPr>
        </p:nvSpPr>
        <p:spPr/>
        <p:txBody>
          <a:bodyPr/>
          <a:lstStyle/>
          <a:p>
            <a:r>
              <a:rPr lang="en-US" dirty="0" smtClean="0"/>
              <a:t>To know more? / Questions?</a:t>
            </a:r>
            <a:endParaRPr lang="en-US" dirty="0"/>
          </a:p>
        </p:txBody>
      </p:sp>
      <p:sp>
        <p:nvSpPr>
          <p:cNvPr id="3" name="Content Placeholder 2"/>
          <p:cNvSpPr>
            <a:spLocks noGrp="1"/>
          </p:cNvSpPr>
          <p:nvPr>
            <p:ph sz="quarter" idx="14"/>
          </p:nvPr>
        </p:nvSpPr>
        <p:spPr>
          <a:noFill/>
        </p:spPr>
        <p:txBody>
          <a:bodyPr>
            <a:normAutofit fontScale="92500" lnSpcReduction="10000"/>
          </a:bodyPr>
          <a:lstStyle/>
          <a:p>
            <a:r>
              <a:rPr lang="nl-NL" dirty="0">
                <a:solidFill>
                  <a:schemeClr val="bg1"/>
                </a:solidFill>
              </a:rPr>
              <a:t>White paper </a:t>
            </a:r>
            <a:r>
              <a:rPr lang="nl-NL" dirty="0" err="1" smtClean="0">
                <a:solidFill>
                  <a:schemeClr val="bg1"/>
                </a:solidFill>
              </a:rPr>
              <a:t>and</a:t>
            </a:r>
            <a:r>
              <a:rPr lang="nl-NL" dirty="0" smtClean="0">
                <a:solidFill>
                  <a:schemeClr val="bg1"/>
                </a:solidFill>
              </a:rPr>
              <a:t> script of OZON</a:t>
            </a:r>
            <a:br>
              <a:rPr lang="nl-NL" dirty="0" smtClean="0">
                <a:solidFill>
                  <a:schemeClr val="bg1"/>
                </a:solidFill>
              </a:rPr>
            </a:br>
            <a:r>
              <a:rPr lang="nl-NL" dirty="0" smtClean="0">
                <a:solidFill>
                  <a:schemeClr val="bg1"/>
                </a:solidFill>
                <a:hlinkClick r:id="rId3"/>
              </a:rPr>
              <a:t>https</a:t>
            </a:r>
            <a:r>
              <a:rPr lang="nl-NL" dirty="0">
                <a:solidFill>
                  <a:schemeClr val="bg1"/>
                </a:solidFill>
                <a:hlinkClick r:id="rId3"/>
              </a:rPr>
              <a:t>://</a:t>
            </a:r>
            <a:r>
              <a:rPr lang="nl-NL" dirty="0" smtClean="0">
                <a:solidFill>
                  <a:schemeClr val="bg1"/>
                </a:solidFill>
                <a:hlinkClick r:id="rId3"/>
              </a:rPr>
              <a:t>www.surf.nl/kennisbank/2016/</a:t>
            </a:r>
            <a:br>
              <a:rPr lang="nl-NL" dirty="0" smtClean="0">
                <a:solidFill>
                  <a:schemeClr val="bg1"/>
                </a:solidFill>
                <a:hlinkClick r:id="rId3"/>
              </a:rPr>
            </a:br>
            <a:r>
              <a:rPr lang="nl-NL" dirty="0" smtClean="0">
                <a:solidFill>
                  <a:schemeClr val="bg1"/>
                </a:solidFill>
                <a:hlinkClick r:id="rId3"/>
              </a:rPr>
              <a:t>whitepaper-cybercrisisoefening-ozon.html</a:t>
            </a:r>
            <a:r>
              <a:rPr lang="nl-NL" dirty="0" smtClean="0">
                <a:solidFill>
                  <a:schemeClr val="bg1"/>
                </a:solidFill>
              </a:rPr>
              <a:t> / </a:t>
            </a:r>
            <a:br>
              <a:rPr lang="nl-NL" dirty="0" smtClean="0">
                <a:solidFill>
                  <a:schemeClr val="bg1"/>
                </a:solidFill>
              </a:rPr>
            </a:br>
            <a:r>
              <a:rPr lang="nl-NL" dirty="0" err="1" smtClean="0">
                <a:solidFill>
                  <a:schemeClr val="bg1"/>
                </a:solidFill>
              </a:rPr>
              <a:t>soon</a:t>
            </a:r>
            <a:r>
              <a:rPr lang="nl-NL" dirty="0" smtClean="0">
                <a:solidFill>
                  <a:schemeClr val="bg1"/>
                </a:solidFill>
              </a:rPr>
              <a:t> in English </a:t>
            </a:r>
            <a:r>
              <a:rPr lang="nl-NL" dirty="0" err="1" smtClean="0">
                <a:solidFill>
                  <a:schemeClr val="bg1"/>
                </a:solidFill>
              </a:rPr>
              <a:t>available</a:t>
            </a:r>
            <a:r>
              <a:rPr lang="nl-NL" dirty="0" smtClean="0">
                <a:solidFill>
                  <a:schemeClr val="bg1"/>
                </a:solidFill>
              </a:rPr>
              <a:t> </a:t>
            </a:r>
            <a:endParaRPr lang="nl-NL" dirty="0">
              <a:solidFill>
                <a:schemeClr val="bg1"/>
              </a:solidFill>
            </a:endParaRPr>
          </a:p>
          <a:p>
            <a:endParaRPr lang="en-US" dirty="0" smtClean="0">
              <a:solidFill>
                <a:schemeClr val="bg1"/>
              </a:solidFill>
            </a:endParaRPr>
          </a:p>
          <a:p>
            <a:r>
              <a:rPr lang="en-US" dirty="0" smtClean="0">
                <a:solidFill>
                  <a:schemeClr val="bg1"/>
                </a:solidFill>
              </a:rPr>
              <a:t>Article in </a:t>
            </a:r>
            <a:r>
              <a:rPr lang="en-US" dirty="0" err="1" smtClean="0">
                <a:solidFill>
                  <a:schemeClr val="bg1"/>
                </a:solidFill>
              </a:rPr>
              <a:t>Informatiebeveiliging</a:t>
            </a:r>
            <a:r>
              <a:rPr lang="en-US" dirty="0" smtClean="0">
                <a:solidFill>
                  <a:schemeClr val="bg1"/>
                </a:solidFill>
              </a:rPr>
              <a:t> Magazine </a:t>
            </a:r>
            <a:br>
              <a:rPr lang="en-US" dirty="0" smtClean="0">
                <a:solidFill>
                  <a:schemeClr val="bg1"/>
                </a:solidFill>
              </a:rPr>
            </a:br>
            <a:r>
              <a:rPr lang="en-US" dirty="0" err="1" smtClean="0">
                <a:solidFill>
                  <a:schemeClr val="bg1"/>
                </a:solidFill>
              </a:rPr>
              <a:t>Moens</a:t>
            </a:r>
            <a:r>
              <a:rPr lang="en-US" dirty="0" smtClean="0">
                <a:solidFill>
                  <a:schemeClr val="bg1"/>
                </a:solidFill>
              </a:rPr>
              <a:t>, A, Janssen, S.B “</a:t>
            </a:r>
            <a:r>
              <a:rPr lang="en-US" i="1" dirty="0" err="1" smtClean="0">
                <a:solidFill>
                  <a:schemeClr val="bg1"/>
                </a:solidFill>
              </a:rPr>
              <a:t>Ozon</a:t>
            </a:r>
            <a:r>
              <a:rPr lang="en-US" i="1" dirty="0" smtClean="0">
                <a:solidFill>
                  <a:schemeClr val="bg1"/>
                </a:solidFill>
              </a:rPr>
              <a:t>: </a:t>
            </a:r>
            <a:r>
              <a:rPr lang="en-US" i="1" dirty="0" err="1" smtClean="0">
                <a:solidFill>
                  <a:schemeClr val="bg1"/>
                </a:solidFill>
              </a:rPr>
              <a:t>Bruggen</a:t>
            </a:r>
            <a:r>
              <a:rPr lang="en-US" i="1" dirty="0" smtClean="0">
                <a:solidFill>
                  <a:schemeClr val="bg1"/>
                </a:solidFill>
              </a:rPr>
              <a:t> </a:t>
            </a:r>
            <a:r>
              <a:rPr lang="en-US" i="1" dirty="0" err="1" smtClean="0">
                <a:solidFill>
                  <a:schemeClr val="bg1"/>
                </a:solidFill>
              </a:rPr>
              <a:t>bouwen</a:t>
            </a:r>
            <a:r>
              <a:rPr lang="en-US" i="1" dirty="0" smtClean="0">
                <a:solidFill>
                  <a:schemeClr val="bg1"/>
                </a:solidFill>
              </a:rPr>
              <a:t>; </a:t>
            </a:r>
            <a:br>
              <a:rPr lang="en-US" i="1" dirty="0" smtClean="0">
                <a:solidFill>
                  <a:schemeClr val="bg1"/>
                </a:solidFill>
              </a:rPr>
            </a:br>
            <a:r>
              <a:rPr lang="en-US" i="1" dirty="0" err="1" smtClean="0">
                <a:solidFill>
                  <a:schemeClr val="bg1"/>
                </a:solidFill>
              </a:rPr>
              <a:t>een</a:t>
            </a:r>
            <a:r>
              <a:rPr lang="en-US" i="1" dirty="0" smtClean="0">
                <a:solidFill>
                  <a:schemeClr val="bg1"/>
                </a:solidFill>
              </a:rPr>
              <a:t> </a:t>
            </a:r>
            <a:r>
              <a:rPr lang="en-US" i="1" dirty="0" err="1" smtClean="0">
                <a:solidFill>
                  <a:schemeClr val="bg1"/>
                </a:solidFill>
              </a:rPr>
              <a:t>cybercrisisoefening</a:t>
            </a:r>
            <a:r>
              <a:rPr lang="en-US" i="1" dirty="0" smtClean="0">
                <a:solidFill>
                  <a:schemeClr val="bg1"/>
                </a:solidFill>
              </a:rPr>
              <a:t>”</a:t>
            </a:r>
            <a:r>
              <a:rPr lang="en-US" dirty="0" smtClean="0">
                <a:solidFill>
                  <a:schemeClr val="bg1"/>
                </a:solidFill>
              </a:rPr>
              <a:t> </a:t>
            </a:r>
            <a:r>
              <a:rPr lang="en-US" dirty="0" err="1" smtClean="0">
                <a:solidFill>
                  <a:schemeClr val="bg1"/>
                </a:solidFill>
              </a:rPr>
              <a:t>PvIB</a:t>
            </a:r>
            <a:r>
              <a:rPr lang="en-US" dirty="0" smtClean="0">
                <a:solidFill>
                  <a:schemeClr val="bg1"/>
                </a:solidFill>
              </a:rPr>
              <a:t> 01-2017, p. 10-15 </a:t>
            </a:r>
          </a:p>
          <a:p>
            <a:endParaRPr lang="en-US" dirty="0" smtClean="0">
              <a:solidFill>
                <a:schemeClr val="bg1"/>
              </a:solidFill>
            </a:endParaRPr>
          </a:p>
          <a:p>
            <a:endParaRPr lang="en-US" dirty="0">
              <a:solidFill>
                <a:schemeClr val="bg1"/>
              </a:solidFill>
            </a:endParaRPr>
          </a:p>
          <a:p>
            <a:r>
              <a:rPr lang="en-US" dirty="0" smtClean="0">
                <a:solidFill>
                  <a:schemeClr val="bg1"/>
                </a:solidFill>
              </a:rPr>
              <a:t>Presentation at Cyber Security </a:t>
            </a:r>
            <a:r>
              <a:rPr lang="en-US" dirty="0" err="1" smtClean="0">
                <a:solidFill>
                  <a:schemeClr val="bg1"/>
                </a:solidFill>
              </a:rPr>
              <a:t>Congres</a:t>
            </a:r>
            <a:r>
              <a:rPr lang="en-US" dirty="0" smtClean="0">
                <a:solidFill>
                  <a:schemeClr val="bg1"/>
                </a:solidFill>
              </a:rPr>
              <a:t> (Nov 2016)</a:t>
            </a:r>
          </a:p>
          <a:p>
            <a:r>
              <a:rPr lang="en-US" dirty="0" err="1" smtClean="0">
                <a:solidFill>
                  <a:schemeClr val="bg1"/>
                </a:solidFill>
              </a:rPr>
              <a:t>Presenations</a:t>
            </a:r>
            <a:r>
              <a:rPr lang="en-US" dirty="0" smtClean="0">
                <a:solidFill>
                  <a:schemeClr val="bg1"/>
                </a:solidFill>
              </a:rPr>
              <a:t> at national platforms such as </a:t>
            </a:r>
            <a:r>
              <a:rPr lang="en-US" dirty="0" err="1" smtClean="0">
                <a:solidFill>
                  <a:schemeClr val="bg1"/>
                </a:solidFill>
              </a:rPr>
              <a:t>saMBO</a:t>
            </a:r>
            <a:r>
              <a:rPr lang="en-US" dirty="0" smtClean="0">
                <a:solidFill>
                  <a:schemeClr val="bg1"/>
                </a:solidFill>
              </a:rPr>
              <a:t> </a:t>
            </a:r>
            <a:br>
              <a:rPr lang="en-US" dirty="0" smtClean="0">
                <a:solidFill>
                  <a:schemeClr val="bg1"/>
                </a:solidFill>
              </a:rPr>
            </a:br>
            <a:r>
              <a:rPr lang="en-US" dirty="0" smtClean="0">
                <a:solidFill>
                  <a:schemeClr val="bg1"/>
                </a:solidFill>
              </a:rPr>
              <a:t>and ZORG-ISAC, Security </a:t>
            </a:r>
            <a:r>
              <a:rPr lang="en-US" dirty="0" err="1">
                <a:solidFill>
                  <a:schemeClr val="bg1"/>
                </a:solidFill>
              </a:rPr>
              <a:t>T</a:t>
            </a:r>
            <a:r>
              <a:rPr lang="en-US" dirty="0" err="1" smtClean="0">
                <a:solidFill>
                  <a:schemeClr val="bg1"/>
                </a:solidFill>
              </a:rPr>
              <a:t>weedaagse</a:t>
            </a:r>
            <a:r>
              <a:rPr lang="en-US" dirty="0" smtClean="0">
                <a:solidFill>
                  <a:schemeClr val="bg1"/>
                </a:solidFill>
              </a:rPr>
              <a:t> (</a:t>
            </a:r>
            <a:r>
              <a:rPr lang="en-US" dirty="0" err="1" smtClean="0">
                <a:solidFill>
                  <a:schemeClr val="bg1"/>
                </a:solidFill>
              </a:rPr>
              <a:t>feb</a:t>
            </a:r>
            <a:r>
              <a:rPr lang="en-US" dirty="0" smtClean="0">
                <a:solidFill>
                  <a:schemeClr val="bg1"/>
                </a:solidFill>
              </a:rPr>
              <a:t> 2017)</a:t>
            </a:r>
          </a:p>
          <a:p>
            <a:r>
              <a:rPr lang="en-US" dirty="0" smtClean="0">
                <a:solidFill>
                  <a:schemeClr val="bg1"/>
                </a:solidFill>
              </a:rPr>
              <a:t>Presentation </a:t>
            </a:r>
            <a:r>
              <a:rPr lang="en-US" dirty="0" err="1" smtClean="0">
                <a:solidFill>
                  <a:schemeClr val="bg1"/>
                </a:solidFill>
              </a:rPr>
              <a:t>Geant</a:t>
            </a:r>
            <a:r>
              <a:rPr lang="en-US" dirty="0" smtClean="0">
                <a:solidFill>
                  <a:schemeClr val="bg1"/>
                </a:solidFill>
              </a:rPr>
              <a:t> SIG-ISM Dublin (</a:t>
            </a:r>
            <a:r>
              <a:rPr lang="en-US" dirty="0" err="1" smtClean="0">
                <a:solidFill>
                  <a:schemeClr val="bg1"/>
                </a:solidFill>
              </a:rPr>
              <a:t>feb</a:t>
            </a:r>
            <a:r>
              <a:rPr lang="en-US" dirty="0" smtClean="0">
                <a:solidFill>
                  <a:schemeClr val="bg1"/>
                </a:solidFill>
              </a:rPr>
              <a:t> 2017)</a:t>
            </a:r>
          </a:p>
          <a:p>
            <a:r>
              <a:rPr lang="en-US" dirty="0" smtClean="0">
                <a:solidFill>
                  <a:schemeClr val="bg1"/>
                </a:solidFill>
              </a:rPr>
              <a:t>Presentation One Conference (proposed </a:t>
            </a:r>
            <a:r>
              <a:rPr lang="en-US" dirty="0" err="1" smtClean="0">
                <a:solidFill>
                  <a:schemeClr val="bg1"/>
                </a:solidFill>
              </a:rPr>
              <a:t>mei</a:t>
            </a:r>
            <a:r>
              <a:rPr lang="en-US" dirty="0" smtClean="0">
                <a:solidFill>
                  <a:schemeClr val="bg1"/>
                </a:solidFill>
              </a:rPr>
              <a:t> 2017)</a:t>
            </a:r>
          </a:p>
          <a:p>
            <a:r>
              <a:rPr lang="en-US" dirty="0" smtClean="0">
                <a:solidFill>
                  <a:schemeClr val="bg1"/>
                </a:solidFill>
              </a:rPr>
              <a:t>Presentation TNC 2017 Linz </a:t>
            </a:r>
            <a:r>
              <a:rPr lang="en-US" dirty="0" err="1" smtClean="0">
                <a:solidFill>
                  <a:schemeClr val="bg1"/>
                </a:solidFill>
              </a:rPr>
              <a:t>Oostenrijk</a:t>
            </a:r>
            <a:r>
              <a:rPr lang="en-US" dirty="0" smtClean="0">
                <a:solidFill>
                  <a:schemeClr val="bg1"/>
                </a:solidFill>
              </a:rPr>
              <a:t> (</a:t>
            </a:r>
            <a:r>
              <a:rPr lang="en-US" dirty="0" err="1" smtClean="0">
                <a:solidFill>
                  <a:schemeClr val="bg1"/>
                </a:solidFill>
              </a:rPr>
              <a:t>mei</a:t>
            </a:r>
            <a:r>
              <a:rPr lang="en-US" dirty="0" smtClean="0">
                <a:solidFill>
                  <a:schemeClr val="bg1"/>
                </a:solidFill>
              </a:rPr>
              <a:t> 2017)</a:t>
            </a:r>
          </a:p>
          <a:p>
            <a:r>
              <a:rPr lang="en-US" dirty="0" smtClean="0">
                <a:solidFill>
                  <a:schemeClr val="bg1"/>
                </a:solidFill>
              </a:rPr>
              <a:t>Presentation First Conference Puerto Rico (</a:t>
            </a:r>
            <a:r>
              <a:rPr lang="en-US" dirty="0" err="1" smtClean="0">
                <a:solidFill>
                  <a:schemeClr val="bg1"/>
                </a:solidFill>
              </a:rPr>
              <a:t>juni</a:t>
            </a:r>
            <a:r>
              <a:rPr lang="en-US" dirty="0" smtClean="0">
                <a:solidFill>
                  <a:schemeClr val="bg1"/>
                </a:solidFill>
              </a:rPr>
              <a:t> 2017)</a:t>
            </a:r>
          </a:p>
          <a:p>
            <a:endParaRPr lang="en-US" dirty="0" smtClean="0">
              <a:solidFill>
                <a:schemeClr val="bg1"/>
              </a:solidFill>
            </a:endParaRPr>
          </a:p>
        </p:txBody>
      </p:sp>
      <p:grpSp>
        <p:nvGrpSpPr>
          <p:cNvPr id="4" name="Group 3"/>
          <p:cNvGrpSpPr/>
          <p:nvPr/>
        </p:nvGrpSpPr>
        <p:grpSpPr>
          <a:xfrm>
            <a:off x="144000" y="6282337"/>
            <a:ext cx="8856000" cy="436962"/>
            <a:chOff x="144000" y="6282337"/>
            <a:chExt cx="8856000" cy="436962"/>
          </a:xfrm>
        </p:grpSpPr>
        <p:sp>
          <p:nvSpPr>
            <p:cNvPr id="5" name="Subtitle 2"/>
            <p:cNvSpPr txBox="1">
              <a:spLocks/>
            </p:cNvSpPr>
            <p:nvPr/>
          </p:nvSpPr>
          <p:spPr>
            <a:xfrm>
              <a:off x="144000" y="6282337"/>
              <a:ext cx="8856000" cy="436962"/>
            </a:xfrm>
            <a:prstGeom prst="roundRect">
              <a:avLst>
                <a:gd name="adj" fmla="val 24321"/>
              </a:avLst>
            </a:prstGeom>
            <a:solidFill>
              <a:schemeClr val="accent1"/>
            </a:solidFill>
          </p:spPr>
          <p:txBody>
            <a:bodyPr vert="horz" lIns="108000" tIns="0" rIns="144000" bIns="0" rtlCol="0" anchor="ctr" anchorCtr="0">
              <a:normAutofit/>
            </a:bodyPr>
            <a:lstStyle>
              <a:lvl1pPr marL="0" indent="0" algn="l" defTabSz="914400" rtl="0" eaLnBrk="1" latinLnBrk="0" hangingPunct="1">
                <a:spcBef>
                  <a:spcPts val="600"/>
                </a:spcBef>
                <a:buClr>
                  <a:schemeClr val="accent1"/>
                </a:buClr>
                <a:buFont typeface="Arial" pitchFamily="34" charset="0"/>
                <a:buNone/>
                <a:defRPr sz="2000" b="0" kern="1200" cap="all" baseline="0">
                  <a:solidFill>
                    <a:schemeClr val="bg1"/>
                  </a:solidFill>
                  <a:latin typeface="+mn-lt"/>
                  <a:ea typeface="+mn-ea"/>
                  <a:cs typeface="+mn-cs"/>
                </a:defRPr>
              </a:lvl1pPr>
              <a:lvl2pPr marL="457200" indent="0" algn="ctr" defTabSz="914400" rtl="0" eaLnBrk="1" latinLnBrk="0" hangingPunct="1">
                <a:spcBef>
                  <a:spcPts val="0"/>
                </a:spcBef>
                <a:buFont typeface="Arial" pitchFamily="34" charset="0"/>
                <a:buNone/>
                <a:defRPr sz="1600" kern="1200">
                  <a:solidFill>
                    <a:schemeClr val="tx1">
                      <a:tint val="75000"/>
                    </a:schemeClr>
                  </a:solidFill>
                  <a:latin typeface="+mn-lt"/>
                  <a:ea typeface="+mn-ea"/>
                  <a:cs typeface="+mn-cs"/>
                </a:defRPr>
              </a:lvl2pPr>
              <a:lvl3pPr marL="914400" indent="0" algn="ctr" defTabSz="914400" rtl="0" eaLnBrk="1" latinLnBrk="0" hangingPunct="1">
                <a:spcBef>
                  <a:spcPts val="0"/>
                </a:spcBef>
                <a:buFont typeface="Arial" pitchFamily="34" charset="0"/>
                <a:buNone/>
                <a:defRPr sz="1600" kern="1200">
                  <a:solidFill>
                    <a:schemeClr val="tx1">
                      <a:tint val="75000"/>
                    </a:schemeClr>
                  </a:solidFill>
                  <a:latin typeface="+mn-lt"/>
                  <a:ea typeface="+mn-ea"/>
                  <a:cs typeface="+mn-cs"/>
                </a:defRPr>
              </a:lvl3pPr>
              <a:lvl4pPr marL="1371600" indent="0" algn="ctr" defTabSz="914400" rtl="0" eaLnBrk="1" latinLnBrk="0" hangingPunct="1">
                <a:spcBef>
                  <a:spcPts val="1200"/>
                </a:spcBef>
                <a:buFont typeface="Arial" pitchFamily="34" charset="0"/>
                <a:buNone/>
                <a:defRPr sz="2000" b="1" kern="1200">
                  <a:solidFill>
                    <a:schemeClr val="tx1">
                      <a:tint val="75000"/>
                    </a:schemeClr>
                  </a:solidFill>
                  <a:latin typeface="+mn-lt"/>
                  <a:ea typeface="+mn-ea"/>
                  <a:cs typeface="+mn-cs"/>
                </a:defRPr>
              </a:lvl4pPr>
              <a:lvl5pPr marL="1828800" indent="0" algn="ctr" defTabSz="914400" rtl="0" eaLnBrk="1" latinLnBrk="0" hangingPunct="1">
                <a:spcBef>
                  <a:spcPts val="0"/>
                </a:spcBef>
                <a:buFont typeface="Arial" pitchFamily="34" charset="0"/>
                <a:buNone/>
                <a:defRPr sz="16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nl-NL" b="1" cap="none" dirty="0"/>
            </a:p>
          </p:txBody>
        </p:sp>
        <p:pic>
          <p:nvPicPr>
            <p:cNvPr id="6" name="Picture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208940" y="6370610"/>
              <a:ext cx="688908" cy="286537"/>
            </a:xfrm>
            <a:prstGeom prst="rect">
              <a:avLst/>
            </a:prstGeom>
          </p:spPr>
        </p:pic>
      </p:grpSp>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681653">
            <a:off x="5337825" y="1467732"/>
            <a:ext cx="3209104" cy="4587611"/>
          </a:xfrm>
          <a:prstGeom prst="rect">
            <a:avLst/>
          </a:prstGeom>
          <a:ln>
            <a:noFill/>
          </a:ln>
          <a:effectLst>
            <a:outerShdw blurRad="292100" dist="139700" dir="2700000" algn="tl" rotWithShape="0">
              <a:srgbClr val="333333">
                <a:alpha val="65000"/>
              </a:srgbClr>
            </a:outerShdw>
          </a:effectLst>
        </p:spPr>
      </p:pic>
      <p:sp>
        <p:nvSpPr>
          <p:cNvPr id="12" name="Rounded Rectangle 11"/>
          <p:cNvSpPr/>
          <p:nvPr/>
        </p:nvSpPr>
        <p:spPr>
          <a:xfrm rot="690174">
            <a:off x="5899061" y="2602699"/>
            <a:ext cx="2551276" cy="284791"/>
          </a:xfrm>
          <a:prstGeom prst="roundRect">
            <a:avLst>
              <a:gd name="adj" fmla="val 16356"/>
            </a:avLst>
          </a:prstGeom>
          <a:solidFill>
            <a:srgbClr val="FE475E"/>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nl-NL" sz="1000" b="1" dirty="0" smtClean="0"/>
              <a:t>English </a:t>
            </a:r>
            <a:r>
              <a:rPr lang="nl-NL" sz="1000" b="1" dirty="0" err="1" smtClean="0"/>
              <a:t>version</a:t>
            </a:r>
            <a:r>
              <a:rPr lang="nl-NL" sz="1000" b="1" dirty="0" smtClean="0"/>
              <a:t> </a:t>
            </a:r>
            <a:r>
              <a:rPr lang="nl-NL" sz="1000" b="1" dirty="0" err="1" smtClean="0"/>
              <a:t>coming</a:t>
            </a:r>
            <a:r>
              <a:rPr lang="nl-NL" sz="1000" b="1" dirty="0" smtClean="0"/>
              <a:t> </a:t>
            </a:r>
            <a:r>
              <a:rPr lang="nl-NL" sz="1000" b="1" dirty="0" err="1" smtClean="0"/>
              <a:t>soon</a:t>
            </a:r>
            <a:endParaRPr lang="nl-NL" sz="1000" b="1" dirty="0"/>
          </a:p>
        </p:txBody>
      </p:sp>
    </p:spTree>
    <p:extLst>
      <p:ext uri="{BB962C8B-B14F-4D97-AF65-F5344CB8AC3E}">
        <p14:creationId xmlns:p14="http://schemas.microsoft.com/office/powerpoint/2010/main" val="19198793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144000" y="1441240"/>
            <a:ext cx="8856000" cy="4698431"/>
          </a:xfrm>
          <a:prstGeom prst="roundRect">
            <a:avLst>
              <a:gd name="adj" fmla="val 2963"/>
            </a:avLst>
          </a:prstGeom>
          <a:solidFill>
            <a:srgbClr val="02B6D2"/>
          </a:solidFill>
          <a:ln w="12700">
            <a:solidFill>
              <a:srgbClr val="007DB4"/>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nl-NL" sz="1000" dirty="0"/>
          </a:p>
        </p:txBody>
      </p:sp>
      <p:sp>
        <p:nvSpPr>
          <p:cNvPr id="2" name="Title 1"/>
          <p:cNvSpPr>
            <a:spLocks noGrp="1"/>
          </p:cNvSpPr>
          <p:nvPr>
            <p:ph type="title"/>
          </p:nvPr>
        </p:nvSpPr>
        <p:spPr/>
        <p:txBody>
          <a:bodyPr/>
          <a:lstStyle/>
          <a:p>
            <a:r>
              <a:rPr lang="nl-NL" dirty="0" err="1" smtClean="0"/>
              <a:t>Let’s</a:t>
            </a:r>
            <a:r>
              <a:rPr lang="nl-NL" dirty="0" smtClean="0"/>
              <a:t> introduce </a:t>
            </a:r>
            <a:r>
              <a:rPr lang="nl-NL" dirty="0" err="1" smtClean="0"/>
              <a:t>myself</a:t>
            </a:r>
            <a:endParaRPr lang="nl-NL" dirty="0"/>
          </a:p>
        </p:txBody>
      </p:sp>
      <p:sp>
        <p:nvSpPr>
          <p:cNvPr id="3" name="Content Placeholder 2"/>
          <p:cNvSpPr>
            <a:spLocks noGrp="1"/>
          </p:cNvSpPr>
          <p:nvPr>
            <p:ph sz="quarter" idx="14"/>
          </p:nvPr>
        </p:nvSpPr>
        <p:spPr>
          <a:xfrm>
            <a:off x="272347" y="1584325"/>
            <a:ext cx="8568000" cy="4408488"/>
          </a:xfrm>
        </p:spPr>
        <p:txBody>
          <a:bodyPr>
            <a:normAutofit lnSpcReduction="10000"/>
          </a:bodyPr>
          <a:lstStyle/>
          <a:p>
            <a:r>
              <a:rPr lang="nl-NL" sz="2400" b="1" dirty="0" smtClean="0">
                <a:solidFill>
                  <a:schemeClr val="bg1"/>
                </a:solidFill>
              </a:rPr>
              <a:t>Sandy Janssen</a:t>
            </a:r>
          </a:p>
          <a:p>
            <a:endParaRPr lang="nl-NL" sz="2400" dirty="0" smtClean="0">
              <a:solidFill>
                <a:schemeClr val="bg1"/>
              </a:solidFill>
            </a:endParaRPr>
          </a:p>
          <a:p>
            <a:r>
              <a:rPr lang="nl-NL" sz="1900" dirty="0" err="1" smtClean="0">
                <a:solidFill>
                  <a:schemeClr val="bg1"/>
                </a:solidFill>
              </a:rPr>
              <a:t>Graduated</a:t>
            </a:r>
            <a:r>
              <a:rPr lang="nl-NL" sz="1900" dirty="0" smtClean="0">
                <a:solidFill>
                  <a:schemeClr val="bg1"/>
                </a:solidFill>
              </a:rPr>
              <a:t> </a:t>
            </a:r>
            <a:r>
              <a:rPr lang="nl-NL" sz="1900" dirty="0">
                <a:solidFill>
                  <a:schemeClr val="bg1"/>
                </a:solidFill>
              </a:rPr>
              <a:t>Master of </a:t>
            </a:r>
            <a:r>
              <a:rPr lang="nl-NL" sz="1900" dirty="0" err="1">
                <a:solidFill>
                  <a:schemeClr val="bg1"/>
                </a:solidFill>
              </a:rPr>
              <a:t>Law</a:t>
            </a:r>
            <a:r>
              <a:rPr lang="nl-NL" sz="1900" dirty="0">
                <a:solidFill>
                  <a:schemeClr val="bg1"/>
                </a:solidFill>
              </a:rPr>
              <a:t> at </a:t>
            </a:r>
            <a:r>
              <a:rPr lang="nl-NL" sz="1900" dirty="0" err="1">
                <a:solidFill>
                  <a:schemeClr val="bg1"/>
                </a:solidFill>
              </a:rPr>
              <a:t>the</a:t>
            </a:r>
            <a:r>
              <a:rPr lang="nl-NL" sz="1900" dirty="0">
                <a:solidFill>
                  <a:schemeClr val="bg1"/>
                </a:solidFill>
              </a:rPr>
              <a:t> University of Groningen </a:t>
            </a:r>
            <a:br>
              <a:rPr lang="nl-NL" sz="1900" dirty="0">
                <a:solidFill>
                  <a:schemeClr val="bg1"/>
                </a:solidFill>
              </a:rPr>
            </a:br>
            <a:r>
              <a:rPr lang="nl-NL" sz="1900" dirty="0" smtClean="0">
                <a:solidFill>
                  <a:schemeClr val="bg1"/>
                </a:solidFill>
              </a:rPr>
              <a:t>(</a:t>
            </a:r>
            <a:r>
              <a:rPr lang="nl-NL" sz="1900" dirty="0">
                <a:solidFill>
                  <a:schemeClr val="bg1"/>
                </a:solidFill>
              </a:rPr>
              <a:t>RUG) on </a:t>
            </a:r>
            <a:r>
              <a:rPr lang="nl-NL" sz="1900" dirty="0" err="1">
                <a:solidFill>
                  <a:schemeClr val="bg1"/>
                </a:solidFill>
              </a:rPr>
              <a:t>the</a:t>
            </a:r>
            <a:r>
              <a:rPr lang="nl-NL" sz="1900" dirty="0">
                <a:solidFill>
                  <a:schemeClr val="bg1"/>
                </a:solidFill>
              </a:rPr>
              <a:t> </a:t>
            </a:r>
            <a:r>
              <a:rPr lang="nl-NL" sz="1900" dirty="0" err="1" smtClean="0">
                <a:solidFill>
                  <a:schemeClr val="bg1"/>
                </a:solidFill>
              </a:rPr>
              <a:t>safety</a:t>
            </a:r>
            <a:r>
              <a:rPr lang="nl-NL" sz="1900" dirty="0">
                <a:solidFill>
                  <a:schemeClr val="bg1"/>
                </a:solidFill>
              </a:rPr>
              <a:t> </a:t>
            </a:r>
            <a:r>
              <a:rPr lang="nl-NL" sz="1900" dirty="0" err="1" smtClean="0">
                <a:solidFill>
                  <a:schemeClr val="bg1"/>
                </a:solidFill>
              </a:rPr>
              <a:t>regulations</a:t>
            </a:r>
            <a:r>
              <a:rPr lang="nl-NL" sz="1900" dirty="0" smtClean="0">
                <a:solidFill>
                  <a:schemeClr val="bg1"/>
                </a:solidFill>
              </a:rPr>
              <a:t> </a:t>
            </a:r>
            <a:r>
              <a:rPr lang="nl-NL" sz="1900" dirty="0" err="1">
                <a:solidFill>
                  <a:schemeClr val="bg1"/>
                </a:solidFill>
              </a:rPr>
              <a:t>for</a:t>
            </a:r>
            <a:r>
              <a:rPr lang="nl-NL" sz="1900" dirty="0">
                <a:solidFill>
                  <a:schemeClr val="bg1"/>
                </a:solidFill>
              </a:rPr>
              <a:t> High Voltage Power Lines. </a:t>
            </a:r>
            <a:endParaRPr lang="nl-NL" sz="1900" dirty="0" smtClean="0">
              <a:solidFill>
                <a:schemeClr val="bg1"/>
              </a:solidFill>
            </a:endParaRPr>
          </a:p>
          <a:p>
            <a:r>
              <a:rPr lang="nl-NL" sz="1900" dirty="0" err="1" smtClean="0">
                <a:solidFill>
                  <a:schemeClr val="bg1"/>
                </a:solidFill>
              </a:rPr>
              <a:t>worked</a:t>
            </a:r>
            <a:r>
              <a:rPr lang="nl-NL" sz="1900" dirty="0" smtClean="0">
                <a:solidFill>
                  <a:schemeClr val="bg1"/>
                </a:solidFill>
              </a:rPr>
              <a:t> </a:t>
            </a:r>
            <a:r>
              <a:rPr lang="nl-NL" sz="1900" dirty="0">
                <a:solidFill>
                  <a:schemeClr val="bg1"/>
                </a:solidFill>
              </a:rPr>
              <a:t>at </a:t>
            </a:r>
            <a:r>
              <a:rPr lang="nl-NL" sz="1900" dirty="0" err="1">
                <a:solidFill>
                  <a:schemeClr val="bg1"/>
                </a:solidFill>
              </a:rPr>
              <a:t>the</a:t>
            </a:r>
            <a:r>
              <a:rPr lang="nl-NL" sz="1900" dirty="0">
                <a:solidFill>
                  <a:schemeClr val="bg1"/>
                </a:solidFill>
              </a:rPr>
              <a:t> Centre </a:t>
            </a:r>
            <a:r>
              <a:rPr lang="nl-NL" sz="1900" dirty="0" smtClean="0">
                <a:solidFill>
                  <a:schemeClr val="bg1"/>
                </a:solidFill>
              </a:rPr>
              <a:t>of Information </a:t>
            </a:r>
            <a:r>
              <a:rPr lang="nl-NL" sz="1900" dirty="0">
                <a:solidFill>
                  <a:schemeClr val="bg1"/>
                </a:solidFill>
              </a:rPr>
              <a:t>Technology of </a:t>
            </a:r>
            <a:br>
              <a:rPr lang="nl-NL" sz="1900" dirty="0">
                <a:solidFill>
                  <a:schemeClr val="bg1"/>
                </a:solidFill>
              </a:rPr>
            </a:br>
            <a:r>
              <a:rPr lang="nl-NL" sz="1900" dirty="0" err="1" smtClean="0">
                <a:solidFill>
                  <a:schemeClr val="bg1"/>
                </a:solidFill>
              </a:rPr>
              <a:t>the</a:t>
            </a:r>
            <a:r>
              <a:rPr lang="nl-NL" sz="1900" dirty="0" smtClean="0">
                <a:solidFill>
                  <a:schemeClr val="bg1"/>
                </a:solidFill>
              </a:rPr>
              <a:t> </a:t>
            </a:r>
            <a:r>
              <a:rPr lang="nl-NL" sz="1900" dirty="0">
                <a:solidFill>
                  <a:schemeClr val="bg1"/>
                </a:solidFill>
              </a:rPr>
              <a:t>University of Groningen.</a:t>
            </a:r>
          </a:p>
          <a:p>
            <a:pPr lvl="1">
              <a:buFont typeface="Arial" charset="0"/>
              <a:buChar char="•"/>
            </a:pPr>
            <a:endParaRPr lang="nl-NL" sz="1900" dirty="0" smtClean="0">
              <a:solidFill>
                <a:schemeClr val="bg1"/>
              </a:solidFill>
            </a:endParaRPr>
          </a:p>
          <a:p>
            <a:r>
              <a:rPr lang="nl-NL" sz="1900" dirty="0" err="1" smtClean="0">
                <a:solidFill>
                  <a:schemeClr val="bg1"/>
                </a:solidFill>
              </a:rPr>
              <a:t>Since</a:t>
            </a:r>
            <a:r>
              <a:rPr lang="nl-NL" sz="1900" dirty="0" smtClean="0">
                <a:solidFill>
                  <a:schemeClr val="bg1"/>
                </a:solidFill>
              </a:rPr>
              <a:t> </a:t>
            </a:r>
            <a:r>
              <a:rPr lang="nl-NL" sz="1900" dirty="0" err="1" smtClean="0">
                <a:solidFill>
                  <a:schemeClr val="bg1"/>
                </a:solidFill>
              </a:rPr>
              <a:t>may</a:t>
            </a:r>
            <a:r>
              <a:rPr lang="nl-NL" sz="1900" dirty="0" smtClean="0">
                <a:solidFill>
                  <a:schemeClr val="bg1"/>
                </a:solidFill>
              </a:rPr>
              <a:t> 2016 part of Young Talent </a:t>
            </a:r>
            <a:br>
              <a:rPr lang="nl-NL" sz="1900" dirty="0" smtClean="0">
                <a:solidFill>
                  <a:schemeClr val="bg1"/>
                </a:solidFill>
              </a:rPr>
            </a:br>
            <a:r>
              <a:rPr lang="nl-NL" sz="1900" dirty="0" smtClean="0">
                <a:solidFill>
                  <a:schemeClr val="bg1"/>
                </a:solidFill>
              </a:rPr>
              <a:t>program of SURFnet </a:t>
            </a:r>
            <a:r>
              <a:rPr lang="nl-NL" sz="1900" dirty="0" err="1" smtClean="0">
                <a:solidFill>
                  <a:schemeClr val="bg1"/>
                </a:solidFill>
              </a:rPr>
              <a:t>and</a:t>
            </a:r>
            <a:endParaRPr lang="nl-NL" sz="1900" dirty="0" smtClean="0">
              <a:solidFill>
                <a:schemeClr val="bg1"/>
              </a:solidFill>
            </a:endParaRPr>
          </a:p>
          <a:p>
            <a:r>
              <a:rPr lang="nl-NL" sz="1900" dirty="0" err="1" smtClean="0">
                <a:solidFill>
                  <a:schemeClr val="bg1"/>
                </a:solidFill>
              </a:rPr>
              <a:t>Involved</a:t>
            </a:r>
            <a:r>
              <a:rPr lang="nl-NL" sz="1900" dirty="0" smtClean="0">
                <a:solidFill>
                  <a:schemeClr val="bg1"/>
                </a:solidFill>
              </a:rPr>
              <a:t> in setting up cyber </a:t>
            </a:r>
            <a:r>
              <a:rPr lang="nl-NL" sz="1900" dirty="0" err="1" smtClean="0">
                <a:solidFill>
                  <a:schemeClr val="bg1"/>
                </a:solidFill>
              </a:rPr>
              <a:t>crisisexercise</a:t>
            </a:r>
            <a:r>
              <a:rPr lang="nl-NL" sz="1900" dirty="0" smtClean="0">
                <a:solidFill>
                  <a:schemeClr val="bg1"/>
                </a:solidFill>
              </a:rPr>
              <a:t> OZON</a:t>
            </a:r>
          </a:p>
          <a:p>
            <a:r>
              <a:rPr lang="nl-NL" sz="1900" dirty="0" err="1" smtClean="0">
                <a:solidFill>
                  <a:schemeClr val="bg1"/>
                </a:solidFill>
              </a:rPr>
              <a:t>Helped</a:t>
            </a:r>
            <a:r>
              <a:rPr lang="nl-NL" sz="1900" dirty="0" smtClean="0">
                <a:solidFill>
                  <a:schemeClr val="bg1"/>
                </a:solidFill>
              </a:rPr>
              <a:t> </a:t>
            </a:r>
            <a:r>
              <a:rPr lang="nl-NL" sz="1900" dirty="0" err="1" smtClean="0">
                <a:solidFill>
                  <a:schemeClr val="bg1"/>
                </a:solidFill>
              </a:rPr>
              <a:t>designing</a:t>
            </a:r>
            <a:r>
              <a:rPr lang="nl-NL" sz="1900" dirty="0" smtClean="0">
                <a:solidFill>
                  <a:schemeClr val="bg1"/>
                </a:solidFill>
              </a:rPr>
              <a:t> </a:t>
            </a:r>
            <a:r>
              <a:rPr lang="nl-NL" sz="1900" dirty="0" err="1" smtClean="0">
                <a:solidFill>
                  <a:schemeClr val="bg1"/>
                </a:solidFill>
              </a:rPr>
              <a:t>the</a:t>
            </a:r>
            <a:r>
              <a:rPr lang="nl-NL" sz="1900" dirty="0" smtClean="0">
                <a:solidFill>
                  <a:schemeClr val="bg1"/>
                </a:solidFill>
              </a:rPr>
              <a:t> </a:t>
            </a:r>
            <a:r>
              <a:rPr lang="nl-NL" sz="1900" dirty="0" err="1" smtClean="0">
                <a:solidFill>
                  <a:schemeClr val="bg1"/>
                </a:solidFill>
              </a:rPr>
              <a:t>institution’s</a:t>
            </a:r>
            <a:r>
              <a:rPr lang="nl-NL" sz="1900" dirty="0" smtClean="0">
                <a:solidFill>
                  <a:schemeClr val="bg1"/>
                </a:solidFill>
              </a:rPr>
              <a:t> scenario’s </a:t>
            </a:r>
            <a:endParaRPr lang="nl-NL" sz="1900" dirty="0">
              <a:solidFill>
                <a:schemeClr val="bg1"/>
              </a:solidFill>
            </a:endParaRPr>
          </a:p>
          <a:p>
            <a:r>
              <a:rPr lang="nl-NL" sz="1900" dirty="0" err="1" smtClean="0">
                <a:solidFill>
                  <a:schemeClr val="bg1"/>
                </a:solidFill>
              </a:rPr>
              <a:t>Wrote</a:t>
            </a:r>
            <a:r>
              <a:rPr lang="nl-NL" sz="1900" dirty="0" smtClean="0">
                <a:solidFill>
                  <a:schemeClr val="bg1"/>
                </a:solidFill>
              </a:rPr>
              <a:t> whitepaper </a:t>
            </a:r>
            <a:endParaRPr lang="nl-NL" sz="1900" dirty="0">
              <a:solidFill>
                <a:schemeClr val="bg1"/>
              </a:solidFill>
            </a:endParaRPr>
          </a:p>
          <a:p>
            <a:r>
              <a:rPr lang="nl-NL" sz="1900" dirty="0" err="1" smtClean="0">
                <a:solidFill>
                  <a:schemeClr val="bg1"/>
                </a:solidFill>
              </a:rPr>
              <a:t>Wrote</a:t>
            </a:r>
            <a:r>
              <a:rPr lang="nl-NL" sz="1900" dirty="0" smtClean="0">
                <a:solidFill>
                  <a:schemeClr val="bg1"/>
                </a:solidFill>
              </a:rPr>
              <a:t> script </a:t>
            </a:r>
            <a:r>
              <a:rPr lang="nl-NL" sz="1900" dirty="0" err="1" smtClean="0">
                <a:solidFill>
                  <a:schemeClr val="bg1"/>
                </a:solidFill>
              </a:rPr>
              <a:t>for</a:t>
            </a:r>
            <a:r>
              <a:rPr lang="nl-NL" sz="1900" dirty="0" smtClean="0">
                <a:solidFill>
                  <a:schemeClr val="bg1"/>
                </a:solidFill>
              </a:rPr>
              <a:t> cyber </a:t>
            </a:r>
            <a:r>
              <a:rPr lang="nl-NL" sz="1900" dirty="0" err="1" smtClean="0">
                <a:solidFill>
                  <a:schemeClr val="bg1"/>
                </a:solidFill>
              </a:rPr>
              <a:t>crisisexercises</a:t>
            </a:r>
            <a:r>
              <a:rPr lang="nl-NL" sz="1900" dirty="0" smtClean="0">
                <a:solidFill>
                  <a:schemeClr val="bg1"/>
                </a:solidFill>
              </a:rPr>
              <a:t> </a:t>
            </a:r>
          </a:p>
          <a:p>
            <a:endParaRPr lang="nl-NL" dirty="0" smtClean="0"/>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37564" t="13056" r="31018" b="42199"/>
          <a:stretch/>
        </p:blipFill>
        <p:spPr>
          <a:xfrm rot="617209">
            <a:off x="5954860" y="3500107"/>
            <a:ext cx="2713219" cy="2173574"/>
          </a:xfrm>
          <a:prstGeom prst="rect">
            <a:avLst/>
          </a:prstGeom>
          <a:ln>
            <a:noFill/>
          </a:ln>
          <a:effectLst>
            <a:outerShdw blurRad="292100" dist="139700" dir="2700000" algn="tl" rotWithShape="0">
              <a:srgbClr val="333333">
                <a:alpha val="65000"/>
              </a:srgbClr>
            </a:outerShdw>
          </a:effectLst>
        </p:spPr>
      </p:pic>
      <p:grpSp>
        <p:nvGrpSpPr>
          <p:cNvPr id="6" name="Group 5"/>
          <p:cNvGrpSpPr/>
          <p:nvPr/>
        </p:nvGrpSpPr>
        <p:grpSpPr>
          <a:xfrm>
            <a:off x="144000" y="6282337"/>
            <a:ext cx="8856000" cy="436962"/>
            <a:chOff x="144000" y="6282337"/>
            <a:chExt cx="8856000" cy="436962"/>
          </a:xfrm>
        </p:grpSpPr>
        <p:sp>
          <p:nvSpPr>
            <p:cNvPr id="7" name="Subtitle 2"/>
            <p:cNvSpPr txBox="1">
              <a:spLocks/>
            </p:cNvSpPr>
            <p:nvPr/>
          </p:nvSpPr>
          <p:spPr>
            <a:xfrm>
              <a:off x="144000" y="6282337"/>
              <a:ext cx="8856000" cy="436962"/>
            </a:xfrm>
            <a:prstGeom prst="roundRect">
              <a:avLst>
                <a:gd name="adj" fmla="val 24321"/>
              </a:avLst>
            </a:prstGeom>
            <a:solidFill>
              <a:schemeClr val="accent1"/>
            </a:solidFill>
          </p:spPr>
          <p:txBody>
            <a:bodyPr vert="horz" lIns="108000" tIns="0" rIns="144000" bIns="0" rtlCol="0" anchor="ctr" anchorCtr="0">
              <a:normAutofit/>
            </a:bodyPr>
            <a:lstStyle>
              <a:lvl1pPr marL="0" indent="0" algn="l" defTabSz="914400" rtl="0" eaLnBrk="1" latinLnBrk="0" hangingPunct="1">
                <a:spcBef>
                  <a:spcPts val="600"/>
                </a:spcBef>
                <a:buClr>
                  <a:schemeClr val="accent1"/>
                </a:buClr>
                <a:buFont typeface="Arial" pitchFamily="34" charset="0"/>
                <a:buNone/>
                <a:defRPr sz="2000" b="0" kern="1200" cap="all" baseline="0">
                  <a:solidFill>
                    <a:schemeClr val="bg1"/>
                  </a:solidFill>
                  <a:latin typeface="+mn-lt"/>
                  <a:ea typeface="+mn-ea"/>
                  <a:cs typeface="+mn-cs"/>
                </a:defRPr>
              </a:lvl1pPr>
              <a:lvl2pPr marL="457200" indent="0" algn="ctr" defTabSz="914400" rtl="0" eaLnBrk="1" latinLnBrk="0" hangingPunct="1">
                <a:spcBef>
                  <a:spcPts val="0"/>
                </a:spcBef>
                <a:buFont typeface="Arial" pitchFamily="34" charset="0"/>
                <a:buNone/>
                <a:defRPr sz="1600" kern="1200">
                  <a:solidFill>
                    <a:schemeClr val="tx1">
                      <a:tint val="75000"/>
                    </a:schemeClr>
                  </a:solidFill>
                  <a:latin typeface="+mn-lt"/>
                  <a:ea typeface="+mn-ea"/>
                  <a:cs typeface="+mn-cs"/>
                </a:defRPr>
              </a:lvl2pPr>
              <a:lvl3pPr marL="914400" indent="0" algn="ctr" defTabSz="914400" rtl="0" eaLnBrk="1" latinLnBrk="0" hangingPunct="1">
                <a:spcBef>
                  <a:spcPts val="0"/>
                </a:spcBef>
                <a:buFont typeface="Arial" pitchFamily="34" charset="0"/>
                <a:buNone/>
                <a:defRPr sz="1600" kern="1200">
                  <a:solidFill>
                    <a:schemeClr val="tx1">
                      <a:tint val="75000"/>
                    </a:schemeClr>
                  </a:solidFill>
                  <a:latin typeface="+mn-lt"/>
                  <a:ea typeface="+mn-ea"/>
                  <a:cs typeface="+mn-cs"/>
                </a:defRPr>
              </a:lvl3pPr>
              <a:lvl4pPr marL="1371600" indent="0" algn="ctr" defTabSz="914400" rtl="0" eaLnBrk="1" latinLnBrk="0" hangingPunct="1">
                <a:spcBef>
                  <a:spcPts val="1200"/>
                </a:spcBef>
                <a:buFont typeface="Arial" pitchFamily="34" charset="0"/>
                <a:buNone/>
                <a:defRPr sz="2000" b="1" kern="1200">
                  <a:solidFill>
                    <a:schemeClr val="tx1">
                      <a:tint val="75000"/>
                    </a:schemeClr>
                  </a:solidFill>
                  <a:latin typeface="+mn-lt"/>
                  <a:ea typeface="+mn-ea"/>
                  <a:cs typeface="+mn-cs"/>
                </a:defRPr>
              </a:lvl4pPr>
              <a:lvl5pPr marL="1828800" indent="0" algn="ctr" defTabSz="914400" rtl="0" eaLnBrk="1" latinLnBrk="0" hangingPunct="1">
                <a:spcBef>
                  <a:spcPts val="0"/>
                </a:spcBef>
                <a:buFont typeface="Arial" pitchFamily="34" charset="0"/>
                <a:buNone/>
                <a:defRPr sz="16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nl-NL" b="1" cap="none" dirty="0"/>
            </a:p>
          </p:txBody>
        </p:sp>
        <p:pic>
          <p:nvPicPr>
            <p:cNvPr id="8" name="Picture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208940" y="6370610"/>
              <a:ext cx="688908" cy="286537"/>
            </a:xfrm>
            <a:prstGeom prst="rect">
              <a:avLst/>
            </a:prstGeom>
          </p:spPr>
        </p:pic>
      </p:grpSp>
    </p:spTree>
    <p:extLst>
      <p:ext uri="{BB962C8B-B14F-4D97-AF65-F5344CB8AC3E}">
        <p14:creationId xmlns:p14="http://schemas.microsoft.com/office/powerpoint/2010/main" val="611335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139264" y="1386847"/>
            <a:ext cx="9000162" cy="485830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Rounded Rectangle 8"/>
          <p:cNvSpPr/>
          <p:nvPr/>
        </p:nvSpPr>
        <p:spPr>
          <a:xfrm>
            <a:off x="144000" y="1441240"/>
            <a:ext cx="8856000" cy="4698431"/>
          </a:xfrm>
          <a:prstGeom prst="roundRect">
            <a:avLst>
              <a:gd name="adj" fmla="val 2963"/>
            </a:avLst>
          </a:prstGeom>
          <a:solidFill>
            <a:srgbClr val="02B6D2"/>
          </a:solidFill>
          <a:ln w="12700">
            <a:solidFill>
              <a:srgbClr val="007DB4"/>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nl-NL" sz="1000" dirty="0"/>
          </a:p>
        </p:txBody>
      </p:sp>
      <p:sp>
        <p:nvSpPr>
          <p:cNvPr id="2" name="Title 1"/>
          <p:cNvSpPr>
            <a:spLocks noGrp="1"/>
          </p:cNvSpPr>
          <p:nvPr>
            <p:ph type="title"/>
          </p:nvPr>
        </p:nvSpPr>
        <p:spPr/>
        <p:txBody>
          <a:bodyPr/>
          <a:lstStyle/>
          <a:p>
            <a:r>
              <a:rPr lang="nl-NL" dirty="0" err="1" smtClean="0"/>
              <a:t>Participants</a:t>
            </a:r>
            <a:endParaRPr lang="nl-NL" dirty="0"/>
          </a:p>
        </p:txBody>
      </p:sp>
      <p:sp>
        <p:nvSpPr>
          <p:cNvPr id="3" name="Content Placeholder 2"/>
          <p:cNvSpPr>
            <a:spLocks noGrp="1"/>
          </p:cNvSpPr>
          <p:nvPr>
            <p:ph sz="quarter" idx="14"/>
          </p:nvPr>
        </p:nvSpPr>
        <p:spPr/>
        <p:txBody>
          <a:bodyPr>
            <a:normAutofit/>
          </a:bodyPr>
          <a:lstStyle/>
          <a:p>
            <a:endParaRPr lang="nl-NL" sz="1800" dirty="0"/>
          </a:p>
          <a:p>
            <a:endParaRPr lang="nl-NL" sz="1800" dirty="0"/>
          </a:p>
          <a:p>
            <a:endParaRPr lang="nl-NL" sz="1800" dirty="0" smtClean="0"/>
          </a:p>
        </p:txBody>
      </p:sp>
      <p:pic>
        <p:nvPicPr>
          <p:cNvPr id="5" name="Afbeelding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0969" y="2239709"/>
            <a:ext cx="5636610" cy="3152576"/>
          </a:xfrm>
          <a:prstGeom prst="rect">
            <a:avLst/>
          </a:prstGeom>
        </p:spPr>
      </p:pic>
      <p:grpSp>
        <p:nvGrpSpPr>
          <p:cNvPr id="4" name="Group 3"/>
          <p:cNvGrpSpPr/>
          <p:nvPr/>
        </p:nvGrpSpPr>
        <p:grpSpPr>
          <a:xfrm>
            <a:off x="144000" y="6282337"/>
            <a:ext cx="8856000" cy="436962"/>
            <a:chOff x="144000" y="6282337"/>
            <a:chExt cx="8856000" cy="436962"/>
          </a:xfrm>
        </p:grpSpPr>
        <p:sp>
          <p:nvSpPr>
            <p:cNvPr id="10" name="Subtitle 2"/>
            <p:cNvSpPr txBox="1">
              <a:spLocks/>
            </p:cNvSpPr>
            <p:nvPr/>
          </p:nvSpPr>
          <p:spPr>
            <a:xfrm>
              <a:off x="144000" y="6282337"/>
              <a:ext cx="8856000" cy="436962"/>
            </a:xfrm>
            <a:prstGeom prst="roundRect">
              <a:avLst>
                <a:gd name="adj" fmla="val 24321"/>
              </a:avLst>
            </a:prstGeom>
            <a:solidFill>
              <a:schemeClr val="accent1"/>
            </a:solidFill>
          </p:spPr>
          <p:txBody>
            <a:bodyPr vert="horz" lIns="108000" tIns="0" rIns="144000" bIns="0" rtlCol="0" anchor="ctr" anchorCtr="0">
              <a:normAutofit/>
            </a:bodyPr>
            <a:lstStyle>
              <a:lvl1pPr marL="0" indent="0" algn="l" defTabSz="914400" rtl="0" eaLnBrk="1" latinLnBrk="0" hangingPunct="1">
                <a:spcBef>
                  <a:spcPts val="600"/>
                </a:spcBef>
                <a:buClr>
                  <a:schemeClr val="accent1"/>
                </a:buClr>
                <a:buFont typeface="Arial" pitchFamily="34" charset="0"/>
                <a:buNone/>
                <a:defRPr sz="2000" b="0" kern="1200" cap="all" baseline="0">
                  <a:solidFill>
                    <a:schemeClr val="bg1"/>
                  </a:solidFill>
                  <a:latin typeface="+mn-lt"/>
                  <a:ea typeface="+mn-ea"/>
                  <a:cs typeface="+mn-cs"/>
                </a:defRPr>
              </a:lvl1pPr>
              <a:lvl2pPr marL="457200" indent="0" algn="ctr" defTabSz="914400" rtl="0" eaLnBrk="1" latinLnBrk="0" hangingPunct="1">
                <a:spcBef>
                  <a:spcPts val="0"/>
                </a:spcBef>
                <a:buFont typeface="Arial" pitchFamily="34" charset="0"/>
                <a:buNone/>
                <a:defRPr sz="1600" kern="1200">
                  <a:solidFill>
                    <a:schemeClr val="tx1">
                      <a:tint val="75000"/>
                    </a:schemeClr>
                  </a:solidFill>
                  <a:latin typeface="+mn-lt"/>
                  <a:ea typeface="+mn-ea"/>
                  <a:cs typeface="+mn-cs"/>
                </a:defRPr>
              </a:lvl2pPr>
              <a:lvl3pPr marL="914400" indent="0" algn="ctr" defTabSz="914400" rtl="0" eaLnBrk="1" latinLnBrk="0" hangingPunct="1">
                <a:spcBef>
                  <a:spcPts val="0"/>
                </a:spcBef>
                <a:buFont typeface="Arial" pitchFamily="34" charset="0"/>
                <a:buNone/>
                <a:defRPr sz="1600" kern="1200">
                  <a:solidFill>
                    <a:schemeClr val="tx1">
                      <a:tint val="75000"/>
                    </a:schemeClr>
                  </a:solidFill>
                  <a:latin typeface="+mn-lt"/>
                  <a:ea typeface="+mn-ea"/>
                  <a:cs typeface="+mn-cs"/>
                </a:defRPr>
              </a:lvl3pPr>
              <a:lvl4pPr marL="1371600" indent="0" algn="ctr" defTabSz="914400" rtl="0" eaLnBrk="1" latinLnBrk="0" hangingPunct="1">
                <a:spcBef>
                  <a:spcPts val="1200"/>
                </a:spcBef>
                <a:buFont typeface="Arial" pitchFamily="34" charset="0"/>
                <a:buNone/>
                <a:defRPr sz="2000" b="1" kern="1200">
                  <a:solidFill>
                    <a:schemeClr val="tx1">
                      <a:tint val="75000"/>
                    </a:schemeClr>
                  </a:solidFill>
                  <a:latin typeface="+mn-lt"/>
                  <a:ea typeface="+mn-ea"/>
                  <a:cs typeface="+mn-cs"/>
                </a:defRPr>
              </a:lvl4pPr>
              <a:lvl5pPr marL="1828800" indent="0" algn="ctr" defTabSz="914400" rtl="0" eaLnBrk="1" latinLnBrk="0" hangingPunct="1">
                <a:spcBef>
                  <a:spcPts val="0"/>
                </a:spcBef>
                <a:buFont typeface="Arial" pitchFamily="34" charset="0"/>
                <a:buNone/>
                <a:defRPr sz="16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nl-NL" b="1" cap="none" dirty="0"/>
            </a:p>
          </p:txBody>
        </p:sp>
        <p:pic>
          <p:nvPicPr>
            <p:cNvPr id="11" name="Picture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208940" y="6370610"/>
              <a:ext cx="688908" cy="286537"/>
            </a:xfrm>
            <a:prstGeom prst="rect">
              <a:avLst/>
            </a:prstGeom>
          </p:spPr>
        </p:pic>
      </p:grpSp>
      <p:sp>
        <p:nvSpPr>
          <p:cNvPr id="13" name="TextBox 12"/>
          <p:cNvSpPr txBox="1"/>
          <p:nvPr/>
        </p:nvSpPr>
        <p:spPr>
          <a:xfrm>
            <a:off x="645680" y="2356534"/>
            <a:ext cx="1279113" cy="430887"/>
          </a:xfrm>
          <a:prstGeom prst="rect">
            <a:avLst/>
          </a:prstGeom>
          <a:solidFill>
            <a:srgbClr val="02B6D2"/>
          </a:solidFill>
        </p:spPr>
        <p:txBody>
          <a:bodyPr wrap="square" rtlCol="0">
            <a:spAutoFit/>
          </a:bodyPr>
          <a:lstStyle/>
          <a:p>
            <a:r>
              <a:rPr lang="en-US" sz="1100" b="1" dirty="0" smtClean="0">
                <a:solidFill>
                  <a:schemeClr val="bg1"/>
                </a:solidFill>
              </a:rPr>
              <a:t>Participating institutions</a:t>
            </a:r>
            <a:r>
              <a:rPr lang="en-US" sz="1100" b="1" dirty="0" smtClean="0"/>
              <a:t> </a:t>
            </a:r>
            <a:endParaRPr lang="en-US" sz="1100" b="1" dirty="0"/>
          </a:p>
        </p:txBody>
      </p:sp>
      <p:sp>
        <p:nvSpPr>
          <p:cNvPr id="91" name="TextBox 90"/>
          <p:cNvSpPr txBox="1"/>
          <p:nvPr/>
        </p:nvSpPr>
        <p:spPr>
          <a:xfrm>
            <a:off x="6234304" y="1706254"/>
            <a:ext cx="1034870" cy="153888"/>
          </a:xfrm>
          <a:prstGeom prst="rect">
            <a:avLst/>
          </a:prstGeom>
          <a:solidFill>
            <a:srgbClr val="02B6D2"/>
          </a:solidFill>
        </p:spPr>
        <p:txBody>
          <a:bodyPr wrap="square" rtlCol="0">
            <a:spAutoFit/>
          </a:bodyPr>
          <a:lstStyle/>
          <a:p>
            <a:endParaRPr lang="en-US" sz="400"/>
          </a:p>
        </p:txBody>
      </p:sp>
      <p:sp>
        <p:nvSpPr>
          <p:cNvPr id="92" name="TextBox 91"/>
          <p:cNvSpPr txBox="1"/>
          <p:nvPr/>
        </p:nvSpPr>
        <p:spPr>
          <a:xfrm>
            <a:off x="7065851" y="1786828"/>
            <a:ext cx="435621" cy="215444"/>
          </a:xfrm>
          <a:prstGeom prst="rect">
            <a:avLst/>
          </a:prstGeom>
          <a:solidFill>
            <a:srgbClr val="02B6D2"/>
          </a:solidFill>
        </p:spPr>
        <p:txBody>
          <a:bodyPr wrap="square" rtlCol="0">
            <a:spAutoFit/>
          </a:bodyPr>
          <a:lstStyle/>
          <a:p>
            <a:endParaRPr lang="en-US" sz="800"/>
          </a:p>
        </p:txBody>
      </p:sp>
      <p:sp>
        <p:nvSpPr>
          <p:cNvPr id="95" name="TextBox 94"/>
          <p:cNvSpPr txBox="1"/>
          <p:nvPr/>
        </p:nvSpPr>
        <p:spPr>
          <a:xfrm>
            <a:off x="637172" y="3003297"/>
            <a:ext cx="883348" cy="430887"/>
          </a:xfrm>
          <a:prstGeom prst="rect">
            <a:avLst/>
          </a:prstGeom>
          <a:solidFill>
            <a:srgbClr val="02B6D2"/>
          </a:solidFill>
        </p:spPr>
        <p:txBody>
          <a:bodyPr wrap="square" rtlCol="0">
            <a:spAutoFit/>
          </a:bodyPr>
          <a:lstStyle/>
          <a:p>
            <a:r>
              <a:rPr lang="en-US" sz="1100" dirty="0" smtClean="0">
                <a:solidFill>
                  <a:schemeClr val="bg1"/>
                </a:solidFill>
              </a:rPr>
              <a:t>Total: 28 institutions</a:t>
            </a:r>
          </a:p>
        </p:txBody>
      </p:sp>
      <p:sp>
        <p:nvSpPr>
          <p:cNvPr id="108" name="TextBox 107"/>
          <p:cNvSpPr txBox="1"/>
          <p:nvPr/>
        </p:nvSpPr>
        <p:spPr>
          <a:xfrm>
            <a:off x="2901026" y="5604188"/>
            <a:ext cx="994786" cy="138499"/>
          </a:xfrm>
          <a:prstGeom prst="rect">
            <a:avLst/>
          </a:prstGeom>
          <a:solidFill>
            <a:srgbClr val="02B6D2"/>
          </a:solidFill>
        </p:spPr>
        <p:txBody>
          <a:bodyPr wrap="square" rtlCol="0">
            <a:spAutoFit/>
          </a:bodyPr>
          <a:lstStyle/>
          <a:p>
            <a:endParaRPr lang="en-US" sz="300" dirty="0" smtClean="0">
              <a:solidFill>
                <a:schemeClr val="bg1"/>
              </a:solidFill>
            </a:endParaRPr>
          </a:p>
        </p:txBody>
      </p:sp>
      <p:sp>
        <p:nvSpPr>
          <p:cNvPr id="110" name="TextBox 109"/>
          <p:cNvSpPr txBox="1"/>
          <p:nvPr/>
        </p:nvSpPr>
        <p:spPr>
          <a:xfrm>
            <a:off x="1381291" y="5593964"/>
            <a:ext cx="994786" cy="138499"/>
          </a:xfrm>
          <a:prstGeom prst="rect">
            <a:avLst/>
          </a:prstGeom>
          <a:solidFill>
            <a:srgbClr val="02B6D2"/>
          </a:solidFill>
        </p:spPr>
        <p:txBody>
          <a:bodyPr wrap="square" rtlCol="0">
            <a:spAutoFit/>
          </a:bodyPr>
          <a:lstStyle/>
          <a:p>
            <a:endParaRPr lang="en-US" sz="300" dirty="0" smtClean="0">
              <a:solidFill>
                <a:schemeClr val="bg1"/>
              </a:solidFill>
            </a:endParaRPr>
          </a:p>
        </p:txBody>
      </p:sp>
      <p:sp>
        <p:nvSpPr>
          <p:cNvPr id="111" name="TextBox 110"/>
          <p:cNvSpPr txBox="1"/>
          <p:nvPr/>
        </p:nvSpPr>
        <p:spPr>
          <a:xfrm>
            <a:off x="862586" y="5592246"/>
            <a:ext cx="994786" cy="138499"/>
          </a:xfrm>
          <a:prstGeom prst="rect">
            <a:avLst/>
          </a:prstGeom>
          <a:solidFill>
            <a:srgbClr val="02B6D2"/>
          </a:solidFill>
        </p:spPr>
        <p:txBody>
          <a:bodyPr wrap="square" rtlCol="0">
            <a:spAutoFit/>
          </a:bodyPr>
          <a:lstStyle/>
          <a:p>
            <a:endParaRPr lang="en-US" sz="300" dirty="0" smtClean="0">
              <a:solidFill>
                <a:schemeClr val="bg1"/>
              </a:solidFill>
            </a:endParaRPr>
          </a:p>
        </p:txBody>
      </p:sp>
      <p:sp>
        <p:nvSpPr>
          <p:cNvPr id="114" name="TextBox 113"/>
          <p:cNvSpPr txBox="1"/>
          <p:nvPr/>
        </p:nvSpPr>
        <p:spPr>
          <a:xfrm>
            <a:off x="1759498" y="5217884"/>
            <a:ext cx="426584" cy="178532"/>
          </a:xfrm>
          <a:prstGeom prst="rect">
            <a:avLst/>
          </a:prstGeom>
          <a:solidFill>
            <a:srgbClr val="02B6D2"/>
          </a:solidFill>
        </p:spPr>
        <p:txBody>
          <a:bodyPr wrap="square" rtlCol="0">
            <a:spAutoFit/>
          </a:bodyPr>
          <a:lstStyle/>
          <a:p>
            <a:endParaRPr lang="en-US" sz="300" dirty="0" smtClean="0">
              <a:solidFill>
                <a:schemeClr val="bg1"/>
              </a:solidFill>
            </a:endParaRPr>
          </a:p>
        </p:txBody>
      </p:sp>
      <p:sp>
        <p:nvSpPr>
          <p:cNvPr id="115" name="TextBox 114"/>
          <p:cNvSpPr txBox="1"/>
          <p:nvPr/>
        </p:nvSpPr>
        <p:spPr>
          <a:xfrm>
            <a:off x="2668976" y="5138747"/>
            <a:ext cx="228958" cy="178532"/>
          </a:xfrm>
          <a:prstGeom prst="rect">
            <a:avLst/>
          </a:prstGeom>
          <a:solidFill>
            <a:srgbClr val="02B6D2"/>
          </a:solidFill>
        </p:spPr>
        <p:txBody>
          <a:bodyPr wrap="square" rtlCol="0">
            <a:spAutoFit/>
          </a:bodyPr>
          <a:lstStyle/>
          <a:p>
            <a:endParaRPr lang="en-US" sz="300" dirty="0" smtClean="0">
              <a:solidFill>
                <a:schemeClr val="bg1"/>
              </a:solidFill>
            </a:endParaRPr>
          </a:p>
        </p:txBody>
      </p:sp>
      <p:sp>
        <p:nvSpPr>
          <p:cNvPr id="123" name="TextBox 122"/>
          <p:cNvSpPr txBox="1"/>
          <p:nvPr/>
        </p:nvSpPr>
        <p:spPr>
          <a:xfrm>
            <a:off x="4529639" y="2333639"/>
            <a:ext cx="1219868" cy="954107"/>
          </a:xfrm>
          <a:prstGeom prst="rect">
            <a:avLst/>
          </a:prstGeom>
          <a:solidFill>
            <a:srgbClr val="02B6D2"/>
          </a:solidFill>
        </p:spPr>
        <p:txBody>
          <a:bodyPr wrap="square" rtlCol="0">
            <a:spAutoFit/>
          </a:bodyPr>
          <a:lstStyle/>
          <a:p>
            <a:endParaRPr lang="en-US" sz="400" dirty="0" smtClean="0">
              <a:solidFill>
                <a:schemeClr val="bg1"/>
              </a:solidFill>
            </a:endParaRPr>
          </a:p>
          <a:p>
            <a:endParaRPr lang="en-US" sz="400" dirty="0">
              <a:solidFill>
                <a:schemeClr val="bg1"/>
              </a:solidFill>
            </a:endParaRPr>
          </a:p>
          <a:p>
            <a:endParaRPr lang="en-US" sz="400" dirty="0" smtClean="0">
              <a:solidFill>
                <a:schemeClr val="bg1"/>
              </a:solidFill>
            </a:endParaRPr>
          </a:p>
          <a:p>
            <a:endParaRPr lang="en-US" sz="400" dirty="0">
              <a:solidFill>
                <a:schemeClr val="bg1"/>
              </a:solidFill>
            </a:endParaRPr>
          </a:p>
          <a:p>
            <a:endParaRPr lang="en-US" sz="400" dirty="0" smtClean="0">
              <a:solidFill>
                <a:schemeClr val="bg1"/>
              </a:solidFill>
            </a:endParaRPr>
          </a:p>
          <a:p>
            <a:endParaRPr lang="en-US" sz="400" dirty="0">
              <a:solidFill>
                <a:schemeClr val="bg1"/>
              </a:solidFill>
            </a:endParaRPr>
          </a:p>
          <a:p>
            <a:endParaRPr lang="en-US" sz="400" dirty="0" smtClean="0">
              <a:solidFill>
                <a:schemeClr val="bg1"/>
              </a:solidFill>
            </a:endParaRPr>
          </a:p>
          <a:p>
            <a:endParaRPr lang="en-US" sz="400" dirty="0">
              <a:solidFill>
                <a:schemeClr val="bg1"/>
              </a:solidFill>
            </a:endParaRPr>
          </a:p>
          <a:p>
            <a:endParaRPr lang="en-US" sz="400" dirty="0" smtClean="0">
              <a:solidFill>
                <a:schemeClr val="bg1"/>
              </a:solidFill>
            </a:endParaRPr>
          </a:p>
          <a:p>
            <a:endParaRPr lang="en-US" sz="400" dirty="0">
              <a:solidFill>
                <a:schemeClr val="bg1"/>
              </a:solidFill>
            </a:endParaRPr>
          </a:p>
          <a:p>
            <a:endParaRPr lang="en-US" sz="400" dirty="0" smtClean="0">
              <a:solidFill>
                <a:schemeClr val="bg1"/>
              </a:solidFill>
            </a:endParaRPr>
          </a:p>
          <a:p>
            <a:endParaRPr lang="en-US" sz="400" dirty="0">
              <a:solidFill>
                <a:schemeClr val="bg1"/>
              </a:solidFill>
            </a:endParaRPr>
          </a:p>
          <a:p>
            <a:endParaRPr lang="en-US" sz="400" dirty="0" smtClean="0">
              <a:solidFill>
                <a:schemeClr val="bg1"/>
              </a:solidFill>
            </a:endParaRPr>
          </a:p>
          <a:p>
            <a:endParaRPr lang="en-US" sz="400" dirty="0" smtClean="0">
              <a:solidFill>
                <a:schemeClr val="bg1"/>
              </a:solidFill>
            </a:endParaRPr>
          </a:p>
        </p:txBody>
      </p:sp>
      <p:sp>
        <p:nvSpPr>
          <p:cNvPr id="139" name="TextBox 138"/>
          <p:cNvSpPr txBox="1"/>
          <p:nvPr/>
        </p:nvSpPr>
        <p:spPr>
          <a:xfrm>
            <a:off x="2655377" y="1950278"/>
            <a:ext cx="801124" cy="123111"/>
          </a:xfrm>
          <a:prstGeom prst="rect">
            <a:avLst/>
          </a:prstGeom>
          <a:solidFill>
            <a:srgbClr val="02B6D2"/>
          </a:solidFill>
        </p:spPr>
        <p:txBody>
          <a:bodyPr wrap="square" rtlCol="0">
            <a:spAutoFit/>
          </a:bodyPr>
          <a:lstStyle/>
          <a:p>
            <a:endParaRPr lang="en-US" sz="100" dirty="0" smtClean="0">
              <a:solidFill>
                <a:schemeClr val="bg1"/>
              </a:solidFill>
            </a:endParaRPr>
          </a:p>
          <a:p>
            <a:endParaRPr lang="en-US" sz="100" dirty="0" smtClean="0">
              <a:solidFill>
                <a:schemeClr val="bg1"/>
              </a:solidFill>
            </a:endParaRPr>
          </a:p>
        </p:txBody>
      </p:sp>
      <p:sp>
        <p:nvSpPr>
          <p:cNvPr id="141" name="TextBox 140"/>
          <p:cNvSpPr txBox="1"/>
          <p:nvPr/>
        </p:nvSpPr>
        <p:spPr>
          <a:xfrm>
            <a:off x="2793761" y="2904385"/>
            <a:ext cx="753635" cy="123111"/>
          </a:xfrm>
          <a:prstGeom prst="rect">
            <a:avLst/>
          </a:prstGeom>
          <a:solidFill>
            <a:srgbClr val="02B6D2"/>
          </a:solidFill>
        </p:spPr>
        <p:txBody>
          <a:bodyPr wrap="square" rtlCol="0">
            <a:spAutoFit/>
          </a:bodyPr>
          <a:lstStyle/>
          <a:p>
            <a:endParaRPr lang="en-US" sz="100" dirty="0" smtClean="0">
              <a:solidFill>
                <a:schemeClr val="bg1"/>
              </a:solidFill>
            </a:endParaRPr>
          </a:p>
          <a:p>
            <a:endParaRPr lang="en-US" sz="100" dirty="0" smtClean="0">
              <a:solidFill>
                <a:schemeClr val="bg1"/>
              </a:solidFill>
            </a:endParaRPr>
          </a:p>
        </p:txBody>
      </p:sp>
      <p:sp>
        <p:nvSpPr>
          <p:cNvPr id="99" name="TextBox 98"/>
          <p:cNvSpPr txBox="1"/>
          <p:nvPr/>
        </p:nvSpPr>
        <p:spPr>
          <a:xfrm>
            <a:off x="4550865" y="2470349"/>
            <a:ext cx="1343383" cy="830997"/>
          </a:xfrm>
          <a:prstGeom prst="rect">
            <a:avLst/>
          </a:prstGeom>
          <a:noFill/>
        </p:spPr>
        <p:txBody>
          <a:bodyPr wrap="square" rtlCol="0">
            <a:spAutoFit/>
          </a:bodyPr>
          <a:lstStyle/>
          <a:p>
            <a:r>
              <a:rPr lang="en-US" sz="1100" dirty="0" smtClean="0">
                <a:solidFill>
                  <a:schemeClr val="bg1"/>
                </a:solidFill>
              </a:rPr>
              <a:t>Other:</a:t>
            </a:r>
          </a:p>
          <a:p>
            <a:r>
              <a:rPr lang="en-US" sz="1100" dirty="0" smtClean="0">
                <a:solidFill>
                  <a:schemeClr val="bg1"/>
                </a:solidFill>
              </a:rPr>
              <a:t>Including research institutions and libraries </a:t>
            </a:r>
          </a:p>
          <a:p>
            <a:endParaRPr lang="en-US" sz="400" dirty="0" smtClean="0">
              <a:solidFill>
                <a:schemeClr val="bg1"/>
              </a:solidFill>
            </a:endParaRPr>
          </a:p>
        </p:txBody>
      </p:sp>
      <p:sp>
        <p:nvSpPr>
          <p:cNvPr id="14" name="TextBox 13"/>
          <p:cNvSpPr txBox="1"/>
          <p:nvPr/>
        </p:nvSpPr>
        <p:spPr>
          <a:xfrm>
            <a:off x="2478058" y="2642775"/>
            <a:ext cx="1226543" cy="261610"/>
          </a:xfrm>
          <a:prstGeom prst="rect">
            <a:avLst/>
          </a:prstGeom>
          <a:solidFill>
            <a:srgbClr val="02B6D2"/>
          </a:solidFill>
        </p:spPr>
        <p:txBody>
          <a:bodyPr wrap="square" rtlCol="0">
            <a:spAutoFit/>
          </a:bodyPr>
          <a:lstStyle/>
          <a:p>
            <a:r>
              <a:rPr lang="en-US" sz="1100" dirty="0" smtClean="0">
                <a:solidFill>
                  <a:schemeClr val="bg1"/>
                </a:solidFill>
              </a:rPr>
              <a:t>Universities</a:t>
            </a:r>
            <a:endParaRPr lang="en-US" sz="1100" dirty="0"/>
          </a:p>
        </p:txBody>
      </p:sp>
      <p:sp>
        <p:nvSpPr>
          <p:cNvPr id="106" name="TextBox 105"/>
          <p:cNvSpPr txBox="1"/>
          <p:nvPr/>
        </p:nvSpPr>
        <p:spPr>
          <a:xfrm>
            <a:off x="3389692" y="3145357"/>
            <a:ext cx="576069" cy="184666"/>
          </a:xfrm>
          <a:prstGeom prst="rect">
            <a:avLst/>
          </a:prstGeom>
          <a:solidFill>
            <a:srgbClr val="02B6D2"/>
          </a:solidFill>
        </p:spPr>
        <p:txBody>
          <a:bodyPr wrap="square" rtlCol="0">
            <a:spAutoFit/>
          </a:bodyPr>
          <a:lstStyle/>
          <a:p>
            <a:endParaRPr lang="en-US" sz="600" dirty="0" smtClean="0">
              <a:solidFill>
                <a:schemeClr val="bg1"/>
              </a:solidFill>
            </a:endParaRPr>
          </a:p>
        </p:txBody>
      </p:sp>
      <p:sp>
        <p:nvSpPr>
          <p:cNvPr id="97" name="TextBox 96"/>
          <p:cNvSpPr txBox="1"/>
          <p:nvPr/>
        </p:nvSpPr>
        <p:spPr>
          <a:xfrm>
            <a:off x="3310948" y="2752696"/>
            <a:ext cx="1104301" cy="600164"/>
          </a:xfrm>
          <a:prstGeom prst="rect">
            <a:avLst/>
          </a:prstGeom>
          <a:noFill/>
        </p:spPr>
        <p:txBody>
          <a:bodyPr wrap="square" rtlCol="0">
            <a:spAutoFit/>
          </a:bodyPr>
          <a:lstStyle/>
          <a:p>
            <a:r>
              <a:rPr lang="en-US" sz="1100" dirty="0" smtClean="0">
                <a:solidFill>
                  <a:schemeClr val="bg1"/>
                </a:solidFill>
              </a:rPr>
              <a:t>Regional Teaching </a:t>
            </a:r>
            <a:r>
              <a:rPr lang="en-US" sz="1100" dirty="0" err="1" smtClean="0">
                <a:solidFill>
                  <a:schemeClr val="bg1"/>
                </a:solidFill>
              </a:rPr>
              <a:t>Centres</a:t>
            </a:r>
            <a:endParaRPr lang="en-US" sz="1100" dirty="0" smtClean="0">
              <a:solidFill>
                <a:schemeClr val="bg1"/>
              </a:solidFill>
            </a:endParaRPr>
          </a:p>
        </p:txBody>
      </p:sp>
      <p:sp>
        <p:nvSpPr>
          <p:cNvPr id="72" name="TextBox 71"/>
          <p:cNvSpPr txBox="1"/>
          <p:nvPr/>
        </p:nvSpPr>
        <p:spPr>
          <a:xfrm>
            <a:off x="3922184" y="3677990"/>
            <a:ext cx="723974" cy="123111"/>
          </a:xfrm>
          <a:prstGeom prst="rect">
            <a:avLst/>
          </a:prstGeom>
          <a:solidFill>
            <a:srgbClr val="02B6D2"/>
          </a:solidFill>
        </p:spPr>
        <p:txBody>
          <a:bodyPr wrap="square" rtlCol="0">
            <a:spAutoFit/>
          </a:bodyPr>
          <a:lstStyle/>
          <a:p>
            <a:endParaRPr lang="en-US" sz="100" dirty="0" smtClean="0">
              <a:solidFill>
                <a:schemeClr val="bg1"/>
              </a:solidFill>
            </a:endParaRPr>
          </a:p>
          <a:p>
            <a:endParaRPr lang="en-US" sz="100" dirty="0" smtClean="0">
              <a:solidFill>
                <a:schemeClr val="bg1"/>
              </a:solidFill>
            </a:endParaRPr>
          </a:p>
        </p:txBody>
      </p:sp>
      <p:pic>
        <p:nvPicPr>
          <p:cNvPr id="15" name="Picture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57394" y="2411492"/>
            <a:ext cx="2988914" cy="3180754"/>
          </a:xfrm>
          <a:prstGeom prst="rect">
            <a:avLst/>
          </a:prstGeom>
        </p:spPr>
      </p:pic>
      <p:sp>
        <p:nvSpPr>
          <p:cNvPr id="98" name="TextBox 97"/>
          <p:cNvSpPr txBox="1"/>
          <p:nvPr/>
        </p:nvSpPr>
        <p:spPr>
          <a:xfrm>
            <a:off x="3922184" y="3587265"/>
            <a:ext cx="868100" cy="323165"/>
          </a:xfrm>
          <a:prstGeom prst="rect">
            <a:avLst/>
          </a:prstGeom>
          <a:noFill/>
        </p:spPr>
        <p:txBody>
          <a:bodyPr wrap="square" rtlCol="0">
            <a:spAutoFit/>
          </a:bodyPr>
          <a:lstStyle/>
          <a:p>
            <a:r>
              <a:rPr lang="en-US" sz="1100" smtClean="0">
                <a:solidFill>
                  <a:schemeClr val="bg1"/>
                </a:solidFill>
              </a:rPr>
              <a:t>Hospitals</a:t>
            </a:r>
          </a:p>
          <a:p>
            <a:endParaRPr lang="en-US" sz="400" dirty="0" smtClean="0">
              <a:solidFill>
                <a:schemeClr val="bg1"/>
              </a:solidFill>
            </a:endParaRPr>
          </a:p>
        </p:txBody>
      </p:sp>
      <p:sp>
        <p:nvSpPr>
          <p:cNvPr id="74" name="TextBox 73"/>
          <p:cNvSpPr txBox="1"/>
          <p:nvPr/>
        </p:nvSpPr>
        <p:spPr>
          <a:xfrm>
            <a:off x="6360524" y="3969492"/>
            <a:ext cx="596180" cy="216185"/>
          </a:xfrm>
          <a:prstGeom prst="rect">
            <a:avLst/>
          </a:prstGeom>
          <a:solidFill>
            <a:srgbClr val="02B6D2"/>
          </a:solidFill>
        </p:spPr>
        <p:txBody>
          <a:bodyPr wrap="square" rtlCol="0">
            <a:spAutoFit/>
          </a:bodyPr>
          <a:lstStyle/>
          <a:p>
            <a:r>
              <a:rPr lang="en-US" sz="800" dirty="0" smtClean="0"/>
              <a:t>Bronze</a:t>
            </a:r>
            <a:endParaRPr lang="en-US" sz="800" dirty="0"/>
          </a:p>
        </p:txBody>
      </p:sp>
      <p:sp>
        <p:nvSpPr>
          <p:cNvPr id="75" name="TextBox 74"/>
          <p:cNvSpPr txBox="1"/>
          <p:nvPr/>
        </p:nvSpPr>
        <p:spPr>
          <a:xfrm>
            <a:off x="7295982" y="4788362"/>
            <a:ext cx="447484" cy="215444"/>
          </a:xfrm>
          <a:prstGeom prst="rect">
            <a:avLst/>
          </a:prstGeom>
          <a:solidFill>
            <a:srgbClr val="FFAD30"/>
          </a:solidFill>
        </p:spPr>
        <p:txBody>
          <a:bodyPr wrap="square" rtlCol="0">
            <a:spAutoFit/>
          </a:bodyPr>
          <a:lstStyle/>
          <a:p>
            <a:r>
              <a:rPr lang="en-US" sz="800" smtClean="0"/>
              <a:t>Silver</a:t>
            </a:r>
            <a:endParaRPr lang="en-US" sz="800" dirty="0"/>
          </a:p>
        </p:txBody>
      </p:sp>
      <p:sp>
        <p:nvSpPr>
          <p:cNvPr id="76" name="TextBox 75"/>
          <p:cNvSpPr txBox="1"/>
          <p:nvPr/>
        </p:nvSpPr>
        <p:spPr>
          <a:xfrm>
            <a:off x="7466748" y="3965757"/>
            <a:ext cx="447484" cy="215444"/>
          </a:xfrm>
          <a:prstGeom prst="rect">
            <a:avLst/>
          </a:prstGeom>
          <a:solidFill>
            <a:srgbClr val="FE475E"/>
          </a:solidFill>
        </p:spPr>
        <p:txBody>
          <a:bodyPr wrap="square" rtlCol="0">
            <a:spAutoFit/>
          </a:bodyPr>
          <a:lstStyle/>
          <a:p>
            <a:r>
              <a:rPr lang="en-US" sz="800" dirty="0"/>
              <a:t>G</a:t>
            </a:r>
            <a:r>
              <a:rPr lang="en-US" sz="800" dirty="0" smtClean="0"/>
              <a:t>old</a:t>
            </a:r>
            <a:endParaRPr lang="en-US" sz="800" dirty="0"/>
          </a:p>
        </p:txBody>
      </p:sp>
      <p:sp>
        <p:nvSpPr>
          <p:cNvPr id="77" name="TextBox 76"/>
          <p:cNvSpPr txBox="1"/>
          <p:nvPr/>
        </p:nvSpPr>
        <p:spPr>
          <a:xfrm>
            <a:off x="2661957" y="3547185"/>
            <a:ext cx="727735" cy="253916"/>
          </a:xfrm>
          <a:prstGeom prst="rect">
            <a:avLst/>
          </a:prstGeom>
          <a:solidFill>
            <a:srgbClr val="02B6D2"/>
          </a:solidFill>
        </p:spPr>
        <p:txBody>
          <a:bodyPr wrap="square" rtlCol="0">
            <a:spAutoFit/>
          </a:bodyPr>
          <a:lstStyle/>
          <a:p>
            <a:endParaRPr lang="en-US" sz="1100" dirty="0"/>
          </a:p>
        </p:txBody>
      </p:sp>
      <p:sp>
        <p:nvSpPr>
          <p:cNvPr id="96" name="TextBox 95"/>
          <p:cNvSpPr txBox="1"/>
          <p:nvPr/>
        </p:nvSpPr>
        <p:spPr>
          <a:xfrm>
            <a:off x="2637481" y="3257143"/>
            <a:ext cx="928876" cy="600164"/>
          </a:xfrm>
          <a:prstGeom prst="rect">
            <a:avLst/>
          </a:prstGeom>
          <a:noFill/>
        </p:spPr>
        <p:txBody>
          <a:bodyPr wrap="square" rtlCol="0">
            <a:spAutoFit/>
          </a:bodyPr>
          <a:lstStyle/>
          <a:p>
            <a:r>
              <a:rPr lang="en-US" sz="1100" dirty="0" smtClean="0">
                <a:solidFill>
                  <a:schemeClr val="bg1"/>
                </a:solidFill>
              </a:rPr>
              <a:t>Tertiary Education</a:t>
            </a:r>
          </a:p>
          <a:p>
            <a:r>
              <a:rPr lang="en-US" sz="1100" dirty="0" smtClean="0">
                <a:solidFill>
                  <a:schemeClr val="bg1"/>
                </a:solidFill>
              </a:rPr>
              <a:t>Institutions </a:t>
            </a:r>
          </a:p>
        </p:txBody>
      </p:sp>
      <p:sp>
        <p:nvSpPr>
          <p:cNvPr id="78" name="TextBox 77"/>
          <p:cNvSpPr txBox="1"/>
          <p:nvPr/>
        </p:nvSpPr>
        <p:spPr>
          <a:xfrm>
            <a:off x="7229337" y="3041120"/>
            <a:ext cx="536446" cy="495846"/>
          </a:xfrm>
          <a:prstGeom prst="rect">
            <a:avLst/>
          </a:prstGeom>
          <a:solidFill>
            <a:srgbClr val="FE475E"/>
          </a:solidFill>
        </p:spPr>
        <p:txBody>
          <a:bodyPr wrap="square" rtlCol="0">
            <a:spAutoFit/>
          </a:bodyPr>
          <a:lstStyle/>
          <a:p>
            <a:endParaRPr lang="en-US" sz="800" dirty="0" smtClean="0">
              <a:solidFill>
                <a:schemeClr val="bg1"/>
              </a:solidFill>
            </a:endParaRPr>
          </a:p>
        </p:txBody>
      </p:sp>
      <p:sp>
        <p:nvSpPr>
          <p:cNvPr id="16" name="TextBox 15"/>
          <p:cNvSpPr txBox="1"/>
          <p:nvPr/>
        </p:nvSpPr>
        <p:spPr>
          <a:xfrm>
            <a:off x="7168656" y="3029607"/>
            <a:ext cx="758819" cy="861774"/>
          </a:xfrm>
          <a:prstGeom prst="rect">
            <a:avLst/>
          </a:prstGeom>
          <a:noFill/>
        </p:spPr>
        <p:txBody>
          <a:bodyPr wrap="square" rtlCol="0">
            <a:spAutoFit/>
          </a:bodyPr>
          <a:lstStyle/>
          <a:p>
            <a:r>
              <a:rPr lang="en-US" sz="800" dirty="0">
                <a:solidFill>
                  <a:schemeClr val="bg1"/>
                </a:solidFill>
              </a:rPr>
              <a:t>Number of participants Gold, Silver and Bronze</a:t>
            </a:r>
          </a:p>
          <a:p>
            <a:endParaRPr lang="en-US" dirty="0"/>
          </a:p>
        </p:txBody>
      </p:sp>
      <p:sp>
        <p:nvSpPr>
          <p:cNvPr id="80" name="TextBox 79"/>
          <p:cNvSpPr txBox="1"/>
          <p:nvPr/>
        </p:nvSpPr>
        <p:spPr>
          <a:xfrm>
            <a:off x="623432" y="2752696"/>
            <a:ext cx="1279113" cy="261610"/>
          </a:xfrm>
          <a:prstGeom prst="rect">
            <a:avLst/>
          </a:prstGeom>
          <a:solidFill>
            <a:srgbClr val="02B6D2"/>
          </a:solidFill>
        </p:spPr>
        <p:txBody>
          <a:bodyPr wrap="square" rtlCol="0">
            <a:spAutoFit/>
          </a:bodyPr>
          <a:lstStyle/>
          <a:p>
            <a:endParaRPr lang="en-US" sz="1100" b="1" dirty="0"/>
          </a:p>
        </p:txBody>
      </p:sp>
    </p:spTree>
    <p:extLst>
      <p:ext uri="{BB962C8B-B14F-4D97-AF65-F5344CB8AC3E}">
        <p14:creationId xmlns:p14="http://schemas.microsoft.com/office/powerpoint/2010/main" val="1647988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139264" y="1386847"/>
            <a:ext cx="9000162" cy="485830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Rounded Rectangle 8"/>
          <p:cNvSpPr/>
          <p:nvPr/>
        </p:nvSpPr>
        <p:spPr>
          <a:xfrm>
            <a:off x="144000" y="1441240"/>
            <a:ext cx="8856000" cy="4698431"/>
          </a:xfrm>
          <a:prstGeom prst="roundRect">
            <a:avLst>
              <a:gd name="adj" fmla="val 2963"/>
            </a:avLst>
          </a:prstGeom>
          <a:solidFill>
            <a:srgbClr val="02B6D2"/>
          </a:solidFill>
          <a:ln w="12700">
            <a:solidFill>
              <a:srgbClr val="007DB4"/>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nl-NL" sz="1000" dirty="0"/>
          </a:p>
        </p:txBody>
      </p:sp>
      <p:sp>
        <p:nvSpPr>
          <p:cNvPr id="2" name="Title 1"/>
          <p:cNvSpPr>
            <a:spLocks noGrp="1"/>
          </p:cNvSpPr>
          <p:nvPr>
            <p:ph type="title"/>
          </p:nvPr>
        </p:nvSpPr>
        <p:spPr/>
        <p:txBody>
          <a:bodyPr/>
          <a:lstStyle/>
          <a:p>
            <a:r>
              <a:rPr lang="nl-NL" dirty="0" err="1" smtClean="0"/>
              <a:t>Preparation</a:t>
            </a:r>
            <a:endParaRPr lang="nl-NL" dirty="0"/>
          </a:p>
        </p:txBody>
      </p:sp>
      <p:sp>
        <p:nvSpPr>
          <p:cNvPr id="3" name="Content Placeholder 2"/>
          <p:cNvSpPr>
            <a:spLocks noGrp="1"/>
          </p:cNvSpPr>
          <p:nvPr>
            <p:ph sz="quarter" idx="14"/>
          </p:nvPr>
        </p:nvSpPr>
        <p:spPr/>
        <p:txBody>
          <a:bodyPr>
            <a:normAutofit/>
          </a:bodyPr>
          <a:lstStyle/>
          <a:p>
            <a:endParaRPr lang="nl-NL" sz="1800" dirty="0"/>
          </a:p>
          <a:p>
            <a:endParaRPr lang="nl-NL" sz="1800" dirty="0"/>
          </a:p>
          <a:p>
            <a:endParaRPr lang="nl-NL" sz="1800" dirty="0" smtClean="0"/>
          </a:p>
        </p:txBody>
      </p:sp>
      <p:pic>
        <p:nvPicPr>
          <p:cNvPr id="6" name="Afbeelding 4"/>
          <p:cNvPicPr>
            <a:picLocks noChangeAspect="1"/>
          </p:cNvPicPr>
          <p:nvPr/>
        </p:nvPicPr>
        <p:blipFill rotWithShape="1">
          <a:blip r:embed="rId3" cstate="print">
            <a:extLst>
              <a:ext uri="{28A0092B-C50C-407E-A947-70E740481C1C}">
                <a14:useLocalDpi xmlns:a14="http://schemas.microsoft.com/office/drawing/2010/main" val="0"/>
              </a:ext>
            </a:extLst>
          </a:blip>
          <a:srcRect b="10288"/>
          <a:stretch/>
        </p:blipFill>
        <p:spPr>
          <a:xfrm>
            <a:off x="290288" y="1522723"/>
            <a:ext cx="7918652" cy="4448390"/>
          </a:xfrm>
          <a:prstGeom prst="rect">
            <a:avLst/>
          </a:prstGeom>
        </p:spPr>
      </p:pic>
      <p:grpSp>
        <p:nvGrpSpPr>
          <p:cNvPr id="4" name="Group 3"/>
          <p:cNvGrpSpPr/>
          <p:nvPr/>
        </p:nvGrpSpPr>
        <p:grpSpPr>
          <a:xfrm>
            <a:off x="144000" y="6282337"/>
            <a:ext cx="8856000" cy="436962"/>
            <a:chOff x="144000" y="6282337"/>
            <a:chExt cx="8856000" cy="436962"/>
          </a:xfrm>
        </p:grpSpPr>
        <p:sp>
          <p:nvSpPr>
            <p:cNvPr id="10" name="Subtitle 2"/>
            <p:cNvSpPr txBox="1">
              <a:spLocks/>
            </p:cNvSpPr>
            <p:nvPr/>
          </p:nvSpPr>
          <p:spPr>
            <a:xfrm>
              <a:off x="144000" y="6282337"/>
              <a:ext cx="8856000" cy="436962"/>
            </a:xfrm>
            <a:prstGeom prst="roundRect">
              <a:avLst>
                <a:gd name="adj" fmla="val 24321"/>
              </a:avLst>
            </a:prstGeom>
            <a:solidFill>
              <a:schemeClr val="accent1"/>
            </a:solidFill>
          </p:spPr>
          <p:txBody>
            <a:bodyPr vert="horz" lIns="108000" tIns="0" rIns="144000" bIns="0" rtlCol="0" anchor="ctr" anchorCtr="0">
              <a:normAutofit/>
            </a:bodyPr>
            <a:lstStyle>
              <a:lvl1pPr marL="0" indent="0" algn="l" defTabSz="914400" rtl="0" eaLnBrk="1" latinLnBrk="0" hangingPunct="1">
                <a:spcBef>
                  <a:spcPts val="600"/>
                </a:spcBef>
                <a:buClr>
                  <a:schemeClr val="accent1"/>
                </a:buClr>
                <a:buFont typeface="Arial" pitchFamily="34" charset="0"/>
                <a:buNone/>
                <a:defRPr sz="2000" b="0" kern="1200" cap="all" baseline="0">
                  <a:solidFill>
                    <a:schemeClr val="bg1"/>
                  </a:solidFill>
                  <a:latin typeface="+mn-lt"/>
                  <a:ea typeface="+mn-ea"/>
                  <a:cs typeface="+mn-cs"/>
                </a:defRPr>
              </a:lvl1pPr>
              <a:lvl2pPr marL="457200" indent="0" algn="ctr" defTabSz="914400" rtl="0" eaLnBrk="1" latinLnBrk="0" hangingPunct="1">
                <a:spcBef>
                  <a:spcPts val="0"/>
                </a:spcBef>
                <a:buFont typeface="Arial" pitchFamily="34" charset="0"/>
                <a:buNone/>
                <a:defRPr sz="1600" kern="1200">
                  <a:solidFill>
                    <a:schemeClr val="tx1">
                      <a:tint val="75000"/>
                    </a:schemeClr>
                  </a:solidFill>
                  <a:latin typeface="+mn-lt"/>
                  <a:ea typeface="+mn-ea"/>
                  <a:cs typeface="+mn-cs"/>
                </a:defRPr>
              </a:lvl2pPr>
              <a:lvl3pPr marL="914400" indent="0" algn="ctr" defTabSz="914400" rtl="0" eaLnBrk="1" latinLnBrk="0" hangingPunct="1">
                <a:spcBef>
                  <a:spcPts val="0"/>
                </a:spcBef>
                <a:buFont typeface="Arial" pitchFamily="34" charset="0"/>
                <a:buNone/>
                <a:defRPr sz="1600" kern="1200">
                  <a:solidFill>
                    <a:schemeClr val="tx1">
                      <a:tint val="75000"/>
                    </a:schemeClr>
                  </a:solidFill>
                  <a:latin typeface="+mn-lt"/>
                  <a:ea typeface="+mn-ea"/>
                  <a:cs typeface="+mn-cs"/>
                </a:defRPr>
              </a:lvl3pPr>
              <a:lvl4pPr marL="1371600" indent="0" algn="ctr" defTabSz="914400" rtl="0" eaLnBrk="1" latinLnBrk="0" hangingPunct="1">
                <a:spcBef>
                  <a:spcPts val="1200"/>
                </a:spcBef>
                <a:buFont typeface="Arial" pitchFamily="34" charset="0"/>
                <a:buNone/>
                <a:defRPr sz="2000" b="1" kern="1200">
                  <a:solidFill>
                    <a:schemeClr val="tx1">
                      <a:tint val="75000"/>
                    </a:schemeClr>
                  </a:solidFill>
                  <a:latin typeface="+mn-lt"/>
                  <a:ea typeface="+mn-ea"/>
                  <a:cs typeface="+mn-cs"/>
                </a:defRPr>
              </a:lvl4pPr>
              <a:lvl5pPr marL="1828800" indent="0" algn="ctr" defTabSz="914400" rtl="0" eaLnBrk="1" latinLnBrk="0" hangingPunct="1">
                <a:spcBef>
                  <a:spcPts val="0"/>
                </a:spcBef>
                <a:buFont typeface="Arial" pitchFamily="34" charset="0"/>
                <a:buNone/>
                <a:defRPr sz="16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nl-NL" b="1" cap="none" dirty="0"/>
            </a:p>
          </p:txBody>
        </p:sp>
        <p:pic>
          <p:nvPicPr>
            <p:cNvPr id="11" name="Picture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208940" y="6370610"/>
              <a:ext cx="688908" cy="286537"/>
            </a:xfrm>
            <a:prstGeom prst="rect">
              <a:avLst/>
            </a:prstGeom>
          </p:spPr>
        </p:pic>
      </p:grpSp>
      <p:sp>
        <p:nvSpPr>
          <p:cNvPr id="91" name="TextBox 90"/>
          <p:cNvSpPr txBox="1"/>
          <p:nvPr/>
        </p:nvSpPr>
        <p:spPr>
          <a:xfrm>
            <a:off x="6234304" y="1706254"/>
            <a:ext cx="1034870" cy="153888"/>
          </a:xfrm>
          <a:prstGeom prst="rect">
            <a:avLst/>
          </a:prstGeom>
          <a:solidFill>
            <a:srgbClr val="02B6D2"/>
          </a:solidFill>
        </p:spPr>
        <p:txBody>
          <a:bodyPr wrap="square" rtlCol="0">
            <a:spAutoFit/>
          </a:bodyPr>
          <a:lstStyle/>
          <a:p>
            <a:endParaRPr lang="en-US" sz="400"/>
          </a:p>
        </p:txBody>
      </p:sp>
      <p:sp>
        <p:nvSpPr>
          <p:cNvPr id="92" name="TextBox 91"/>
          <p:cNvSpPr txBox="1"/>
          <p:nvPr/>
        </p:nvSpPr>
        <p:spPr>
          <a:xfrm>
            <a:off x="7065851" y="1786828"/>
            <a:ext cx="435621" cy="215444"/>
          </a:xfrm>
          <a:prstGeom prst="rect">
            <a:avLst/>
          </a:prstGeom>
          <a:solidFill>
            <a:srgbClr val="02B6D2"/>
          </a:solidFill>
        </p:spPr>
        <p:txBody>
          <a:bodyPr wrap="square" rtlCol="0">
            <a:spAutoFit/>
          </a:bodyPr>
          <a:lstStyle/>
          <a:p>
            <a:endParaRPr lang="en-US" sz="800"/>
          </a:p>
        </p:txBody>
      </p:sp>
      <p:sp>
        <p:nvSpPr>
          <p:cNvPr id="100" name="TextBox 99"/>
          <p:cNvSpPr txBox="1"/>
          <p:nvPr/>
        </p:nvSpPr>
        <p:spPr>
          <a:xfrm>
            <a:off x="1490156" y="3934880"/>
            <a:ext cx="847220" cy="784830"/>
          </a:xfrm>
          <a:prstGeom prst="rect">
            <a:avLst/>
          </a:prstGeom>
          <a:solidFill>
            <a:srgbClr val="02B6D2"/>
          </a:solidFill>
        </p:spPr>
        <p:txBody>
          <a:bodyPr wrap="square" rtlCol="0">
            <a:spAutoFit/>
          </a:bodyPr>
          <a:lstStyle/>
          <a:p>
            <a:r>
              <a:rPr lang="en-US" sz="900" dirty="0" smtClean="0">
                <a:solidFill>
                  <a:schemeClr val="bg1"/>
                </a:solidFill>
              </a:rPr>
              <a:t>Idea for </a:t>
            </a:r>
          </a:p>
          <a:p>
            <a:r>
              <a:rPr lang="en-US" sz="900" dirty="0" smtClean="0">
                <a:solidFill>
                  <a:schemeClr val="bg1"/>
                </a:solidFill>
              </a:rPr>
              <a:t>2 day </a:t>
            </a:r>
            <a:r>
              <a:rPr lang="en-US" sz="900" dirty="0" err="1" smtClean="0">
                <a:solidFill>
                  <a:schemeClr val="bg1"/>
                </a:solidFill>
              </a:rPr>
              <a:t>cybercrisis</a:t>
            </a:r>
            <a:r>
              <a:rPr lang="en-US" sz="900" dirty="0" smtClean="0">
                <a:solidFill>
                  <a:schemeClr val="bg1"/>
                </a:solidFill>
              </a:rPr>
              <a:t>-exercise was born</a:t>
            </a:r>
          </a:p>
        </p:txBody>
      </p:sp>
      <p:sp>
        <p:nvSpPr>
          <p:cNvPr id="101" name="TextBox 100"/>
          <p:cNvSpPr txBox="1"/>
          <p:nvPr/>
        </p:nvSpPr>
        <p:spPr>
          <a:xfrm>
            <a:off x="2434742" y="3633257"/>
            <a:ext cx="853475" cy="507831"/>
          </a:xfrm>
          <a:prstGeom prst="rect">
            <a:avLst/>
          </a:prstGeom>
          <a:solidFill>
            <a:srgbClr val="02B6D2"/>
          </a:solidFill>
        </p:spPr>
        <p:txBody>
          <a:bodyPr wrap="square" rtlCol="0">
            <a:spAutoFit/>
          </a:bodyPr>
          <a:lstStyle/>
          <a:p>
            <a:r>
              <a:rPr lang="en-US" sz="900" dirty="0" smtClean="0">
                <a:solidFill>
                  <a:schemeClr val="bg1"/>
                </a:solidFill>
              </a:rPr>
              <a:t>Gold/Silver registration closed</a:t>
            </a:r>
          </a:p>
        </p:txBody>
      </p:sp>
      <p:sp>
        <p:nvSpPr>
          <p:cNvPr id="102" name="TextBox 101"/>
          <p:cNvSpPr txBox="1"/>
          <p:nvPr/>
        </p:nvSpPr>
        <p:spPr>
          <a:xfrm>
            <a:off x="5588513" y="4973720"/>
            <a:ext cx="516119" cy="153888"/>
          </a:xfrm>
          <a:prstGeom prst="rect">
            <a:avLst/>
          </a:prstGeom>
          <a:solidFill>
            <a:srgbClr val="02B6D2"/>
          </a:solidFill>
        </p:spPr>
        <p:txBody>
          <a:bodyPr wrap="square" rtlCol="0">
            <a:spAutoFit/>
          </a:bodyPr>
          <a:lstStyle/>
          <a:p>
            <a:endParaRPr lang="en-US" sz="400" dirty="0" smtClean="0">
              <a:solidFill>
                <a:schemeClr val="bg1"/>
              </a:solidFill>
            </a:endParaRPr>
          </a:p>
        </p:txBody>
      </p:sp>
      <p:sp>
        <p:nvSpPr>
          <p:cNvPr id="105" name="TextBox 104"/>
          <p:cNvSpPr txBox="1"/>
          <p:nvPr/>
        </p:nvSpPr>
        <p:spPr>
          <a:xfrm>
            <a:off x="6510004" y="2303722"/>
            <a:ext cx="1037768" cy="430887"/>
          </a:xfrm>
          <a:prstGeom prst="rect">
            <a:avLst/>
          </a:prstGeom>
          <a:solidFill>
            <a:srgbClr val="02B6D2"/>
          </a:solidFill>
        </p:spPr>
        <p:txBody>
          <a:bodyPr wrap="square" rtlCol="0">
            <a:spAutoFit/>
          </a:bodyPr>
          <a:lstStyle/>
          <a:p>
            <a:r>
              <a:rPr lang="en-US" sz="1100" dirty="0" err="1" smtClean="0">
                <a:solidFill>
                  <a:schemeClr val="bg1"/>
                </a:solidFill>
              </a:rPr>
              <a:t>Cybercrisis</a:t>
            </a:r>
            <a:endParaRPr lang="en-US" sz="1100" dirty="0" smtClean="0">
              <a:solidFill>
                <a:schemeClr val="bg1"/>
              </a:solidFill>
            </a:endParaRPr>
          </a:p>
          <a:p>
            <a:r>
              <a:rPr lang="en-US" sz="1100" dirty="0" smtClean="0">
                <a:solidFill>
                  <a:schemeClr val="bg1"/>
                </a:solidFill>
              </a:rPr>
              <a:t>exercise</a:t>
            </a:r>
          </a:p>
        </p:txBody>
      </p:sp>
      <p:sp>
        <p:nvSpPr>
          <p:cNvPr id="108" name="TextBox 107"/>
          <p:cNvSpPr txBox="1"/>
          <p:nvPr/>
        </p:nvSpPr>
        <p:spPr>
          <a:xfrm>
            <a:off x="2901026" y="5604188"/>
            <a:ext cx="994786" cy="138499"/>
          </a:xfrm>
          <a:prstGeom prst="rect">
            <a:avLst/>
          </a:prstGeom>
          <a:solidFill>
            <a:srgbClr val="02B6D2"/>
          </a:solidFill>
        </p:spPr>
        <p:txBody>
          <a:bodyPr wrap="square" rtlCol="0">
            <a:spAutoFit/>
          </a:bodyPr>
          <a:lstStyle/>
          <a:p>
            <a:endParaRPr lang="en-US" sz="300" dirty="0" smtClean="0">
              <a:solidFill>
                <a:schemeClr val="bg1"/>
              </a:solidFill>
            </a:endParaRPr>
          </a:p>
        </p:txBody>
      </p:sp>
      <p:sp>
        <p:nvSpPr>
          <p:cNvPr id="109" name="TextBox 108"/>
          <p:cNvSpPr txBox="1"/>
          <p:nvPr/>
        </p:nvSpPr>
        <p:spPr>
          <a:xfrm>
            <a:off x="5070463" y="5307150"/>
            <a:ext cx="1700020" cy="215444"/>
          </a:xfrm>
          <a:prstGeom prst="rect">
            <a:avLst/>
          </a:prstGeom>
          <a:solidFill>
            <a:srgbClr val="02B6D2"/>
          </a:solidFill>
        </p:spPr>
        <p:txBody>
          <a:bodyPr wrap="square" rtlCol="0">
            <a:spAutoFit/>
          </a:bodyPr>
          <a:lstStyle/>
          <a:p>
            <a:r>
              <a:rPr lang="en-US" sz="800" dirty="0" smtClean="0">
                <a:solidFill>
                  <a:schemeClr val="bg1"/>
                </a:solidFill>
              </a:rPr>
              <a:t>31 August – 4/5 October</a:t>
            </a:r>
          </a:p>
        </p:txBody>
      </p:sp>
      <p:sp>
        <p:nvSpPr>
          <p:cNvPr id="110" name="TextBox 109"/>
          <p:cNvSpPr txBox="1"/>
          <p:nvPr/>
        </p:nvSpPr>
        <p:spPr>
          <a:xfrm>
            <a:off x="1381291" y="5593964"/>
            <a:ext cx="994786" cy="138499"/>
          </a:xfrm>
          <a:prstGeom prst="rect">
            <a:avLst/>
          </a:prstGeom>
          <a:solidFill>
            <a:srgbClr val="02B6D2"/>
          </a:solidFill>
        </p:spPr>
        <p:txBody>
          <a:bodyPr wrap="square" rtlCol="0">
            <a:spAutoFit/>
          </a:bodyPr>
          <a:lstStyle/>
          <a:p>
            <a:endParaRPr lang="en-US" sz="300" dirty="0" smtClean="0">
              <a:solidFill>
                <a:schemeClr val="bg1"/>
              </a:solidFill>
            </a:endParaRPr>
          </a:p>
        </p:txBody>
      </p:sp>
      <p:sp>
        <p:nvSpPr>
          <p:cNvPr id="111" name="TextBox 110"/>
          <p:cNvSpPr txBox="1"/>
          <p:nvPr/>
        </p:nvSpPr>
        <p:spPr>
          <a:xfrm>
            <a:off x="862586" y="5592246"/>
            <a:ext cx="994786" cy="138499"/>
          </a:xfrm>
          <a:prstGeom prst="rect">
            <a:avLst/>
          </a:prstGeom>
          <a:solidFill>
            <a:srgbClr val="02B6D2"/>
          </a:solidFill>
        </p:spPr>
        <p:txBody>
          <a:bodyPr wrap="square" rtlCol="0">
            <a:spAutoFit/>
          </a:bodyPr>
          <a:lstStyle/>
          <a:p>
            <a:endParaRPr lang="en-US" sz="300" dirty="0" smtClean="0">
              <a:solidFill>
                <a:schemeClr val="bg1"/>
              </a:solidFill>
            </a:endParaRPr>
          </a:p>
        </p:txBody>
      </p:sp>
      <p:sp>
        <p:nvSpPr>
          <p:cNvPr id="107" name="TextBox 106"/>
          <p:cNvSpPr txBox="1"/>
          <p:nvPr/>
        </p:nvSpPr>
        <p:spPr>
          <a:xfrm>
            <a:off x="2618062" y="5272664"/>
            <a:ext cx="1522444" cy="215444"/>
          </a:xfrm>
          <a:prstGeom prst="rect">
            <a:avLst/>
          </a:prstGeom>
          <a:solidFill>
            <a:srgbClr val="02B6D2"/>
          </a:solidFill>
        </p:spPr>
        <p:txBody>
          <a:bodyPr wrap="square" rtlCol="0">
            <a:spAutoFit/>
          </a:bodyPr>
          <a:lstStyle/>
          <a:p>
            <a:r>
              <a:rPr lang="en-US" sz="800" dirty="0" smtClean="0">
                <a:solidFill>
                  <a:schemeClr val="bg1"/>
                </a:solidFill>
              </a:rPr>
              <a:t>4 April </a:t>
            </a:r>
            <a:r>
              <a:rPr lang="en-US" sz="800" dirty="0">
                <a:solidFill>
                  <a:schemeClr val="bg1"/>
                </a:solidFill>
              </a:rPr>
              <a:t> </a:t>
            </a:r>
            <a:r>
              <a:rPr lang="en-US" sz="800" dirty="0" smtClean="0">
                <a:solidFill>
                  <a:schemeClr val="bg1"/>
                </a:solidFill>
              </a:rPr>
              <a:t>                     31 May</a:t>
            </a:r>
          </a:p>
        </p:txBody>
      </p:sp>
      <p:sp>
        <p:nvSpPr>
          <p:cNvPr id="112" name="TextBox 111"/>
          <p:cNvSpPr txBox="1"/>
          <p:nvPr/>
        </p:nvSpPr>
        <p:spPr>
          <a:xfrm>
            <a:off x="2337376" y="5689070"/>
            <a:ext cx="251102" cy="140139"/>
          </a:xfrm>
          <a:prstGeom prst="rect">
            <a:avLst/>
          </a:prstGeom>
          <a:solidFill>
            <a:srgbClr val="02B6D2"/>
          </a:solidFill>
        </p:spPr>
        <p:txBody>
          <a:bodyPr wrap="square" rtlCol="0">
            <a:spAutoFit/>
          </a:bodyPr>
          <a:lstStyle/>
          <a:p>
            <a:endParaRPr lang="en-US" sz="300" dirty="0" smtClean="0">
              <a:solidFill>
                <a:schemeClr val="bg1"/>
              </a:solidFill>
            </a:endParaRPr>
          </a:p>
        </p:txBody>
      </p:sp>
      <p:sp>
        <p:nvSpPr>
          <p:cNvPr id="113" name="TextBox 112"/>
          <p:cNvSpPr txBox="1"/>
          <p:nvPr/>
        </p:nvSpPr>
        <p:spPr>
          <a:xfrm>
            <a:off x="4050550" y="5441941"/>
            <a:ext cx="515568" cy="246221"/>
          </a:xfrm>
          <a:prstGeom prst="rect">
            <a:avLst/>
          </a:prstGeom>
          <a:solidFill>
            <a:srgbClr val="02B6D2"/>
          </a:solidFill>
        </p:spPr>
        <p:txBody>
          <a:bodyPr wrap="square" rtlCol="0">
            <a:spAutoFit/>
          </a:bodyPr>
          <a:lstStyle/>
          <a:p>
            <a:r>
              <a:rPr lang="en-US" sz="1000" dirty="0" smtClean="0">
                <a:solidFill>
                  <a:srgbClr val="008097"/>
                </a:solidFill>
              </a:rPr>
              <a:t>Time</a:t>
            </a:r>
          </a:p>
        </p:txBody>
      </p:sp>
      <p:sp>
        <p:nvSpPr>
          <p:cNvPr id="117" name="TextBox 116"/>
          <p:cNvSpPr txBox="1"/>
          <p:nvPr/>
        </p:nvSpPr>
        <p:spPr>
          <a:xfrm>
            <a:off x="3037476" y="4320467"/>
            <a:ext cx="721885" cy="584775"/>
          </a:xfrm>
          <a:prstGeom prst="rect">
            <a:avLst/>
          </a:prstGeom>
          <a:solidFill>
            <a:srgbClr val="02B6D2"/>
          </a:solidFill>
        </p:spPr>
        <p:txBody>
          <a:bodyPr wrap="square" rtlCol="0">
            <a:spAutoFit/>
          </a:bodyPr>
          <a:lstStyle/>
          <a:p>
            <a:r>
              <a:rPr lang="en-US" sz="800" dirty="0" smtClean="0">
                <a:solidFill>
                  <a:srgbClr val="008097"/>
                </a:solidFill>
              </a:rPr>
              <a:t>Scenario and technical preparation</a:t>
            </a:r>
          </a:p>
        </p:txBody>
      </p:sp>
      <p:sp>
        <p:nvSpPr>
          <p:cNvPr id="119" name="TextBox 118"/>
          <p:cNvSpPr txBox="1"/>
          <p:nvPr/>
        </p:nvSpPr>
        <p:spPr>
          <a:xfrm>
            <a:off x="5456631" y="3989257"/>
            <a:ext cx="779885" cy="1077218"/>
          </a:xfrm>
          <a:prstGeom prst="rect">
            <a:avLst/>
          </a:prstGeom>
          <a:solidFill>
            <a:srgbClr val="02B6D2"/>
          </a:solidFill>
        </p:spPr>
        <p:txBody>
          <a:bodyPr wrap="square" rtlCol="0">
            <a:spAutoFit/>
          </a:bodyPr>
          <a:lstStyle/>
          <a:p>
            <a:r>
              <a:rPr lang="en-US" sz="800" dirty="0" smtClean="0">
                <a:solidFill>
                  <a:srgbClr val="008097"/>
                </a:solidFill>
              </a:rPr>
              <a:t>Central scenario and Institution</a:t>
            </a:r>
          </a:p>
          <a:p>
            <a:r>
              <a:rPr lang="en-US" sz="800" dirty="0" smtClean="0">
                <a:solidFill>
                  <a:srgbClr val="008097"/>
                </a:solidFill>
              </a:rPr>
              <a:t>scenario development event and technical construction </a:t>
            </a:r>
          </a:p>
        </p:txBody>
      </p:sp>
      <p:sp>
        <p:nvSpPr>
          <p:cNvPr id="120" name="TextBox 119"/>
          <p:cNvSpPr txBox="1"/>
          <p:nvPr/>
        </p:nvSpPr>
        <p:spPr>
          <a:xfrm rot="16200000">
            <a:off x="831732" y="3849766"/>
            <a:ext cx="748996" cy="215444"/>
          </a:xfrm>
          <a:prstGeom prst="rect">
            <a:avLst/>
          </a:prstGeom>
          <a:solidFill>
            <a:srgbClr val="02B6D2"/>
          </a:solidFill>
        </p:spPr>
        <p:txBody>
          <a:bodyPr wrap="square" rtlCol="0">
            <a:spAutoFit/>
          </a:bodyPr>
          <a:lstStyle/>
          <a:p>
            <a:r>
              <a:rPr lang="en-US" sz="800" smtClean="0">
                <a:solidFill>
                  <a:srgbClr val="008097"/>
                </a:solidFill>
              </a:rPr>
              <a:t>Workload</a:t>
            </a:r>
            <a:endParaRPr lang="en-US" sz="800" dirty="0" smtClean="0">
              <a:solidFill>
                <a:srgbClr val="008097"/>
              </a:solidFill>
            </a:endParaRPr>
          </a:p>
        </p:txBody>
      </p:sp>
      <p:sp>
        <p:nvSpPr>
          <p:cNvPr id="138" name="TextBox 137"/>
          <p:cNvSpPr txBox="1"/>
          <p:nvPr/>
        </p:nvSpPr>
        <p:spPr>
          <a:xfrm>
            <a:off x="3209484" y="2551040"/>
            <a:ext cx="531258" cy="123111"/>
          </a:xfrm>
          <a:prstGeom prst="rect">
            <a:avLst/>
          </a:prstGeom>
          <a:solidFill>
            <a:srgbClr val="02B6D2"/>
          </a:solidFill>
        </p:spPr>
        <p:txBody>
          <a:bodyPr wrap="square" rtlCol="0">
            <a:spAutoFit/>
          </a:bodyPr>
          <a:lstStyle/>
          <a:p>
            <a:endParaRPr lang="en-US" sz="100" dirty="0" smtClean="0">
              <a:solidFill>
                <a:schemeClr val="bg1"/>
              </a:solidFill>
            </a:endParaRPr>
          </a:p>
          <a:p>
            <a:endParaRPr lang="en-US" sz="100" dirty="0" smtClean="0">
              <a:solidFill>
                <a:schemeClr val="bg1"/>
              </a:solidFill>
            </a:endParaRPr>
          </a:p>
        </p:txBody>
      </p:sp>
      <p:sp>
        <p:nvSpPr>
          <p:cNvPr id="139" name="TextBox 138"/>
          <p:cNvSpPr txBox="1"/>
          <p:nvPr/>
        </p:nvSpPr>
        <p:spPr>
          <a:xfrm>
            <a:off x="2236047" y="2527653"/>
            <a:ext cx="531258" cy="123111"/>
          </a:xfrm>
          <a:prstGeom prst="rect">
            <a:avLst/>
          </a:prstGeom>
          <a:solidFill>
            <a:srgbClr val="02B6D2"/>
          </a:solidFill>
        </p:spPr>
        <p:txBody>
          <a:bodyPr wrap="square" rtlCol="0">
            <a:spAutoFit/>
          </a:bodyPr>
          <a:lstStyle/>
          <a:p>
            <a:endParaRPr lang="en-US" sz="100" dirty="0" smtClean="0">
              <a:solidFill>
                <a:schemeClr val="bg1"/>
              </a:solidFill>
            </a:endParaRPr>
          </a:p>
          <a:p>
            <a:endParaRPr lang="en-US" sz="100" dirty="0" smtClean="0">
              <a:solidFill>
                <a:schemeClr val="bg1"/>
              </a:solidFill>
            </a:endParaRPr>
          </a:p>
        </p:txBody>
      </p:sp>
      <p:sp>
        <p:nvSpPr>
          <p:cNvPr id="141" name="TextBox 140"/>
          <p:cNvSpPr txBox="1"/>
          <p:nvPr/>
        </p:nvSpPr>
        <p:spPr>
          <a:xfrm>
            <a:off x="2756959" y="2183925"/>
            <a:ext cx="531258" cy="123111"/>
          </a:xfrm>
          <a:prstGeom prst="rect">
            <a:avLst/>
          </a:prstGeom>
          <a:solidFill>
            <a:srgbClr val="02B6D2"/>
          </a:solidFill>
        </p:spPr>
        <p:txBody>
          <a:bodyPr wrap="square" rtlCol="0">
            <a:spAutoFit/>
          </a:bodyPr>
          <a:lstStyle/>
          <a:p>
            <a:endParaRPr lang="en-US" sz="100" dirty="0" smtClean="0">
              <a:solidFill>
                <a:schemeClr val="bg1"/>
              </a:solidFill>
            </a:endParaRPr>
          </a:p>
          <a:p>
            <a:endParaRPr lang="en-US" sz="100" dirty="0" smtClean="0">
              <a:solidFill>
                <a:schemeClr val="bg1"/>
              </a:solidFill>
            </a:endParaRPr>
          </a:p>
        </p:txBody>
      </p:sp>
      <p:sp>
        <p:nvSpPr>
          <p:cNvPr id="142" name="TextBox 141"/>
          <p:cNvSpPr txBox="1"/>
          <p:nvPr/>
        </p:nvSpPr>
        <p:spPr>
          <a:xfrm>
            <a:off x="3623176" y="1967896"/>
            <a:ext cx="703751" cy="276999"/>
          </a:xfrm>
          <a:prstGeom prst="rect">
            <a:avLst/>
          </a:prstGeom>
          <a:solidFill>
            <a:srgbClr val="02B6D2"/>
          </a:solidFill>
        </p:spPr>
        <p:txBody>
          <a:bodyPr wrap="square" rtlCol="0">
            <a:spAutoFit/>
          </a:bodyPr>
          <a:lstStyle/>
          <a:p>
            <a:endParaRPr lang="en-US" sz="600" dirty="0" smtClean="0">
              <a:solidFill>
                <a:schemeClr val="bg1"/>
              </a:solidFill>
            </a:endParaRPr>
          </a:p>
          <a:p>
            <a:endParaRPr lang="en-US" sz="600" dirty="0" smtClean="0">
              <a:solidFill>
                <a:schemeClr val="bg1"/>
              </a:solidFill>
            </a:endParaRPr>
          </a:p>
        </p:txBody>
      </p:sp>
      <p:sp>
        <p:nvSpPr>
          <p:cNvPr id="15" name="TextBox 14"/>
          <p:cNvSpPr txBox="1"/>
          <p:nvPr/>
        </p:nvSpPr>
        <p:spPr>
          <a:xfrm>
            <a:off x="3515596" y="3640866"/>
            <a:ext cx="604402" cy="448429"/>
          </a:xfrm>
          <a:prstGeom prst="rect">
            <a:avLst/>
          </a:prstGeom>
          <a:solidFill>
            <a:srgbClr val="02B6D2"/>
          </a:solidFill>
        </p:spPr>
        <p:txBody>
          <a:bodyPr wrap="square" rtlCol="0">
            <a:spAutoFit/>
          </a:bodyPr>
          <a:lstStyle/>
          <a:p>
            <a:endParaRPr lang="en-US" dirty="0"/>
          </a:p>
        </p:txBody>
      </p:sp>
      <p:sp>
        <p:nvSpPr>
          <p:cNvPr id="104" name="TextBox 103"/>
          <p:cNvSpPr txBox="1"/>
          <p:nvPr/>
        </p:nvSpPr>
        <p:spPr>
          <a:xfrm>
            <a:off x="3557897" y="3540126"/>
            <a:ext cx="851110" cy="507831"/>
          </a:xfrm>
          <a:prstGeom prst="rect">
            <a:avLst/>
          </a:prstGeom>
          <a:noFill/>
        </p:spPr>
        <p:txBody>
          <a:bodyPr wrap="square" rtlCol="0">
            <a:spAutoFit/>
          </a:bodyPr>
          <a:lstStyle/>
          <a:p>
            <a:r>
              <a:rPr lang="en-US" sz="900" dirty="0" smtClean="0">
                <a:solidFill>
                  <a:schemeClr val="bg1"/>
                </a:solidFill>
              </a:rPr>
              <a:t>Bronze</a:t>
            </a:r>
          </a:p>
          <a:p>
            <a:r>
              <a:rPr lang="en-US" sz="900" dirty="0" smtClean="0">
                <a:solidFill>
                  <a:schemeClr val="bg1"/>
                </a:solidFill>
              </a:rPr>
              <a:t>Registration closed</a:t>
            </a:r>
          </a:p>
        </p:txBody>
      </p:sp>
      <p:sp>
        <p:nvSpPr>
          <p:cNvPr id="16" name="TextBox 15"/>
          <p:cNvSpPr txBox="1"/>
          <p:nvPr/>
        </p:nvSpPr>
        <p:spPr>
          <a:xfrm>
            <a:off x="4639345" y="4401236"/>
            <a:ext cx="414854" cy="377706"/>
          </a:xfrm>
          <a:prstGeom prst="rect">
            <a:avLst/>
          </a:prstGeom>
          <a:solidFill>
            <a:srgbClr val="02B6D2"/>
          </a:solidFill>
        </p:spPr>
        <p:txBody>
          <a:bodyPr wrap="square" rtlCol="0">
            <a:spAutoFit/>
          </a:bodyPr>
          <a:lstStyle/>
          <a:p>
            <a:endParaRPr lang="en-US"/>
          </a:p>
        </p:txBody>
      </p:sp>
      <p:sp>
        <p:nvSpPr>
          <p:cNvPr id="118" name="TextBox 117"/>
          <p:cNvSpPr txBox="1"/>
          <p:nvPr/>
        </p:nvSpPr>
        <p:spPr>
          <a:xfrm>
            <a:off x="4542889" y="4389862"/>
            <a:ext cx="607766" cy="338554"/>
          </a:xfrm>
          <a:prstGeom prst="rect">
            <a:avLst/>
          </a:prstGeom>
          <a:noFill/>
        </p:spPr>
        <p:txBody>
          <a:bodyPr wrap="square" rtlCol="0">
            <a:spAutoFit/>
          </a:bodyPr>
          <a:lstStyle/>
          <a:p>
            <a:r>
              <a:rPr lang="en-US" sz="800" dirty="0" smtClean="0">
                <a:solidFill>
                  <a:srgbClr val="008097"/>
                </a:solidFill>
              </a:rPr>
              <a:t>Holiday </a:t>
            </a:r>
          </a:p>
          <a:p>
            <a:r>
              <a:rPr lang="en-US" sz="800" dirty="0" smtClean="0">
                <a:solidFill>
                  <a:srgbClr val="008097"/>
                </a:solidFill>
              </a:rPr>
              <a:t>Period</a:t>
            </a:r>
          </a:p>
        </p:txBody>
      </p:sp>
      <p:sp>
        <p:nvSpPr>
          <p:cNvPr id="74" name="TextBox 73"/>
          <p:cNvSpPr txBox="1"/>
          <p:nvPr/>
        </p:nvSpPr>
        <p:spPr>
          <a:xfrm>
            <a:off x="1287822" y="5272664"/>
            <a:ext cx="745134" cy="215444"/>
          </a:xfrm>
          <a:prstGeom prst="rect">
            <a:avLst/>
          </a:prstGeom>
          <a:solidFill>
            <a:srgbClr val="02B6D2"/>
          </a:solidFill>
        </p:spPr>
        <p:txBody>
          <a:bodyPr wrap="square" rtlCol="0">
            <a:spAutoFit/>
          </a:bodyPr>
          <a:lstStyle/>
          <a:p>
            <a:r>
              <a:rPr lang="en-US" sz="800" smtClean="0">
                <a:solidFill>
                  <a:schemeClr val="bg1"/>
                </a:solidFill>
              </a:rPr>
              <a:t>4 February</a:t>
            </a:r>
            <a:endParaRPr lang="en-US" sz="800" dirty="0" smtClean="0">
              <a:solidFill>
                <a:schemeClr val="bg1"/>
              </a:solidFill>
            </a:endParaRPr>
          </a:p>
        </p:txBody>
      </p:sp>
      <p:sp>
        <p:nvSpPr>
          <p:cNvPr id="76" name="TextBox 75"/>
          <p:cNvSpPr txBox="1"/>
          <p:nvPr/>
        </p:nvSpPr>
        <p:spPr>
          <a:xfrm>
            <a:off x="5054199" y="2919858"/>
            <a:ext cx="700073" cy="507831"/>
          </a:xfrm>
          <a:prstGeom prst="rect">
            <a:avLst/>
          </a:prstGeom>
          <a:solidFill>
            <a:srgbClr val="02B6D2"/>
          </a:solidFill>
        </p:spPr>
        <p:txBody>
          <a:bodyPr wrap="square" rtlCol="0">
            <a:spAutoFit/>
          </a:bodyPr>
          <a:lstStyle/>
          <a:p>
            <a:r>
              <a:rPr lang="en-US" sz="900" dirty="0" smtClean="0">
                <a:solidFill>
                  <a:schemeClr val="bg1"/>
                </a:solidFill>
              </a:rPr>
              <a:t>Deadline </a:t>
            </a:r>
            <a:r>
              <a:rPr lang="en-US" sz="900" smtClean="0">
                <a:solidFill>
                  <a:schemeClr val="bg1"/>
                </a:solidFill>
              </a:rPr>
              <a:t>institution scenarios</a:t>
            </a:r>
            <a:endParaRPr lang="en-US" sz="900" dirty="0" smtClean="0">
              <a:solidFill>
                <a:schemeClr val="bg1"/>
              </a:solidFill>
            </a:endParaRPr>
          </a:p>
        </p:txBody>
      </p:sp>
    </p:spTree>
    <p:extLst>
      <p:ext uri="{BB962C8B-B14F-4D97-AF65-F5344CB8AC3E}">
        <p14:creationId xmlns:p14="http://schemas.microsoft.com/office/powerpoint/2010/main" val="27988871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4198613" y="2693112"/>
            <a:ext cx="9000162" cy="485830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Rounded Rectangle 8"/>
          <p:cNvSpPr/>
          <p:nvPr/>
        </p:nvSpPr>
        <p:spPr>
          <a:xfrm>
            <a:off x="137444" y="1441240"/>
            <a:ext cx="8856000" cy="4698431"/>
          </a:xfrm>
          <a:prstGeom prst="roundRect">
            <a:avLst>
              <a:gd name="adj" fmla="val 2963"/>
            </a:avLst>
          </a:prstGeom>
          <a:solidFill>
            <a:srgbClr val="02B6D2"/>
          </a:solidFill>
          <a:ln w="12700">
            <a:solidFill>
              <a:srgbClr val="007DB4"/>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nl-NL" sz="1000" dirty="0"/>
          </a:p>
        </p:txBody>
      </p:sp>
      <p:sp>
        <p:nvSpPr>
          <p:cNvPr id="2" name="Title 1"/>
          <p:cNvSpPr>
            <a:spLocks noGrp="1"/>
          </p:cNvSpPr>
          <p:nvPr>
            <p:ph type="title"/>
          </p:nvPr>
        </p:nvSpPr>
        <p:spPr/>
        <p:txBody>
          <a:bodyPr/>
          <a:lstStyle/>
          <a:p>
            <a:r>
              <a:rPr lang="nl-NL" dirty="0" err="1" smtClean="0"/>
              <a:t>Participating</a:t>
            </a:r>
            <a:r>
              <a:rPr lang="nl-NL" dirty="0" smtClean="0"/>
              <a:t> </a:t>
            </a:r>
            <a:r>
              <a:rPr lang="nl-NL" dirty="0" err="1" smtClean="0"/>
              <a:t>roles</a:t>
            </a:r>
            <a:endParaRPr lang="nl-NL" dirty="0"/>
          </a:p>
        </p:txBody>
      </p:sp>
      <p:sp>
        <p:nvSpPr>
          <p:cNvPr id="3" name="Content Placeholder 2"/>
          <p:cNvSpPr>
            <a:spLocks noGrp="1"/>
          </p:cNvSpPr>
          <p:nvPr>
            <p:ph sz="quarter" idx="14"/>
          </p:nvPr>
        </p:nvSpPr>
        <p:spPr/>
        <p:txBody>
          <a:bodyPr>
            <a:normAutofit/>
          </a:bodyPr>
          <a:lstStyle/>
          <a:p>
            <a:endParaRPr lang="nl-NL" sz="1800" dirty="0"/>
          </a:p>
          <a:p>
            <a:endParaRPr lang="nl-NL" sz="1800" dirty="0"/>
          </a:p>
          <a:p>
            <a:endParaRPr lang="nl-NL" sz="1800" dirty="0" smtClean="0"/>
          </a:p>
        </p:txBody>
      </p:sp>
      <p:pic>
        <p:nvPicPr>
          <p:cNvPr id="7" name="Afbeelding 5"/>
          <p:cNvPicPr>
            <a:picLocks noChangeAspect="1"/>
          </p:cNvPicPr>
          <p:nvPr/>
        </p:nvPicPr>
        <p:blipFill rotWithShape="1">
          <a:blip r:embed="rId3" cstate="print">
            <a:extLst>
              <a:ext uri="{28A0092B-C50C-407E-A947-70E740481C1C}">
                <a14:useLocalDpi xmlns:a14="http://schemas.microsoft.com/office/drawing/2010/main" val="0"/>
              </a:ext>
            </a:extLst>
          </a:blip>
          <a:srcRect b="10614"/>
          <a:stretch/>
        </p:blipFill>
        <p:spPr>
          <a:xfrm>
            <a:off x="1130167" y="1734831"/>
            <a:ext cx="6584266" cy="3878006"/>
          </a:xfrm>
          <a:prstGeom prst="rect">
            <a:avLst/>
          </a:prstGeom>
        </p:spPr>
      </p:pic>
      <p:grpSp>
        <p:nvGrpSpPr>
          <p:cNvPr id="4" name="Group 3"/>
          <p:cNvGrpSpPr/>
          <p:nvPr/>
        </p:nvGrpSpPr>
        <p:grpSpPr>
          <a:xfrm>
            <a:off x="144000" y="6282337"/>
            <a:ext cx="8856000" cy="436962"/>
            <a:chOff x="144000" y="6282337"/>
            <a:chExt cx="8856000" cy="436962"/>
          </a:xfrm>
        </p:grpSpPr>
        <p:sp>
          <p:nvSpPr>
            <p:cNvPr id="10" name="Subtitle 2"/>
            <p:cNvSpPr txBox="1">
              <a:spLocks/>
            </p:cNvSpPr>
            <p:nvPr/>
          </p:nvSpPr>
          <p:spPr>
            <a:xfrm>
              <a:off x="144000" y="6282337"/>
              <a:ext cx="8856000" cy="436962"/>
            </a:xfrm>
            <a:prstGeom prst="roundRect">
              <a:avLst>
                <a:gd name="adj" fmla="val 24321"/>
              </a:avLst>
            </a:prstGeom>
            <a:solidFill>
              <a:schemeClr val="accent1"/>
            </a:solidFill>
          </p:spPr>
          <p:txBody>
            <a:bodyPr vert="horz" lIns="108000" tIns="0" rIns="144000" bIns="0" rtlCol="0" anchor="ctr" anchorCtr="0">
              <a:normAutofit/>
            </a:bodyPr>
            <a:lstStyle>
              <a:lvl1pPr marL="0" indent="0" algn="l" defTabSz="914400" rtl="0" eaLnBrk="1" latinLnBrk="0" hangingPunct="1">
                <a:spcBef>
                  <a:spcPts val="600"/>
                </a:spcBef>
                <a:buClr>
                  <a:schemeClr val="accent1"/>
                </a:buClr>
                <a:buFont typeface="Arial" pitchFamily="34" charset="0"/>
                <a:buNone/>
                <a:defRPr sz="2000" b="0" kern="1200" cap="all" baseline="0">
                  <a:solidFill>
                    <a:schemeClr val="bg1"/>
                  </a:solidFill>
                  <a:latin typeface="+mn-lt"/>
                  <a:ea typeface="+mn-ea"/>
                  <a:cs typeface="+mn-cs"/>
                </a:defRPr>
              </a:lvl1pPr>
              <a:lvl2pPr marL="457200" indent="0" algn="ctr" defTabSz="914400" rtl="0" eaLnBrk="1" latinLnBrk="0" hangingPunct="1">
                <a:spcBef>
                  <a:spcPts val="0"/>
                </a:spcBef>
                <a:buFont typeface="Arial" pitchFamily="34" charset="0"/>
                <a:buNone/>
                <a:defRPr sz="1600" kern="1200">
                  <a:solidFill>
                    <a:schemeClr val="tx1">
                      <a:tint val="75000"/>
                    </a:schemeClr>
                  </a:solidFill>
                  <a:latin typeface="+mn-lt"/>
                  <a:ea typeface="+mn-ea"/>
                  <a:cs typeface="+mn-cs"/>
                </a:defRPr>
              </a:lvl2pPr>
              <a:lvl3pPr marL="914400" indent="0" algn="ctr" defTabSz="914400" rtl="0" eaLnBrk="1" latinLnBrk="0" hangingPunct="1">
                <a:spcBef>
                  <a:spcPts val="0"/>
                </a:spcBef>
                <a:buFont typeface="Arial" pitchFamily="34" charset="0"/>
                <a:buNone/>
                <a:defRPr sz="1600" kern="1200">
                  <a:solidFill>
                    <a:schemeClr val="tx1">
                      <a:tint val="75000"/>
                    </a:schemeClr>
                  </a:solidFill>
                  <a:latin typeface="+mn-lt"/>
                  <a:ea typeface="+mn-ea"/>
                  <a:cs typeface="+mn-cs"/>
                </a:defRPr>
              </a:lvl3pPr>
              <a:lvl4pPr marL="1371600" indent="0" algn="ctr" defTabSz="914400" rtl="0" eaLnBrk="1" latinLnBrk="0" hangingPunct="1">
                <a:spcBef>
                  <a:spcPts val="1200"/>
                </a:spcBef>
                <a:buFont typeface="Arial" pitchFamily="34" charset="0"/>
                <a:buNone/>
                <a:defRPr sz="2000" b="1" kern="1200">
                  <a:solidFill>
                    <a:schemeClr val="tx1">
                      <a:tint val="75000"/>
                    </a:schemeClr>
                  </a:solidFill>
                  <a:latin typeface="+mn-lt"/>
                  <a:ea typeface="+mn-ea"/>
                  <a:cs typeface="+mn-cs"/>
                </a:defRPr>
              </a:lvl4pPr>
              <a:lvl5pPr marL="1828800" indent="0" algn="ctr" defTabSz="914400" rtl="0" eaLnBrk="1" latinLnBrk="0" hangingPunct="1">
                <a:spcBef>
                  <a:spcPts val="0"/>
                </a:spcBef>
                <a:buFont typeface="Arial" pitchFamily="34" charset="0"/>
                <a:buNone/>
                <a:defRPr sz="16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nl-NL" b="1" cap="none" dirty="0"/>
            </a:p>
          </p:txBody>
        </p:sp>
        <p:pic>
          <p:nvPicPr>
            <p:cNvPr id="11" name="Picture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208940" y="6370610"/>
              <a:ext cx="688908" cy="286537"/>
            </a:xfrm>
            <a:prstGeom prst="rect">
              <a:avLst/>
            </a:prstGeom>
          </p:spPr>
        </p:pic>
      </p:grpSp>
      <p:sp>
        <p:nvSpPr>
          <p:cNvPr id="91" name="TextBox 90"/>
          <p:cNvSpPr txBox="1"/>
          <p:nvPr/>
        </p:nvSpPr>
        <p:spPr>
          <a:xfrm>
            <a:off x="6234304" y="1706254"/>
            <a:ext cx="1034870" cy="153888"/>
          </a:xfrm>
          <a:prstGeom prst="rect">
            <a:avLst/>
          </a:prstGeom>
          <a:solidFill>
            <a:srgbClr val="02B6D2"/>
          </a:solidFill>
        </p:spPr>
        <p:txBody>
          <a:bodyPr wrap="square" rtlCol="0">
            <a:spAutoFit/>
          </a:bodyPr>
          <a:lstStyle/>
          <a:p>
            <a:endParaRPr lang="en-US" sz="400"/>
          </a:p>
        </p:txBody>
      </p:sp>
      <p:sp>
        <p:nvSpPr>
          <p:cNvPr id="92" name="TextBox 91"/>
          <p:cNvSpPr txBox="1"/>
          <p:nvPr/>
        </p:nvSpPr>
        <p:spPr>
          <a:xfrm>
            <a:off x="7065851" y="1786828"/>
            <a:ext cx="435621" cy="215444"/>
          </a:xfrm>
          <a:prstGeom prst="rect">
            <a:avLst/>
          </a:prstGeom>
          <a:solidFill>
            <a:srgbClr val="02B6D2"/>
          </a:solidFill>
        </p:spPr>
        <p:txBody>
          <a:bodyPr wrap="square" rtlCol="0">
            <a:spAutoFit/>
          </a:bodyPr>
          <a:lstStyle/>
          <a:p>
            <a:endParaRPr lang="en-US" sz="800"/>
          </a:p>
        </p:txBody>
      </p:sp>
      <p:sp>
        <p:nvSpPr>
          <p:cNvPr id="121" name="TextBox 120"/>
          <p:cNvSpPr txBox="1"/>
          <p:nvPr/>
        </p:nvSpPr>
        <p:spPr>
          <a:xfrm>
            <a:off x="1649037" y="2218180"/>
            <a:ext cx="929350" cy="400110"/>
          </a:xfrm>
          <a:prstGeom prst="rect">
            <a:avLst/>
          </a:prstGeom>
          <a:solidFill>
            <a:srgbClr val="02B6D2"/>
          </a:solidFill>
        </p:spPr>
        <p:txBody>
          <a:bodyPr wrap="square" rtlCol="0">
            <a:spAutoFit/>
          </a:bodyPr>
          <a:lstStyle/>
          <a:p>
            <a:r>
              <a:rPr lang="en-US" sz="1000" dirty="0" smtClean="0">
                <a:solidFill>
                  <a:schemeClr val="bg1"/>
                </a:solidFill>
              </a:rPr>
              <a:t>Participating roles</a:t>
            </a:r>
          </a:p>
        </p:txBody>
      </p:sp>
      <p:sp>
        <p:nvSpPr>
          <p:cNvPr id="134" name="TextBox 133"/>
          <p:cNvSpPr txBox="1"/>
          <p:nvPr/>
        </p:nvSpPr>
        <p:spPr>
          <a:xfrm>
            <a:off x="1789663" y="3393793"/>
            <a:ext cx="575435" cy="339978"/>
          </a:xfrm>
          <a:prstGeom prst="rect">
            <a:avLst/>
          </a:prstGeom>
          <a:solidFill>
            <a:srgbClr val="FDFDFD"/>
          </a:solidFill>
        </p:spPr>
        <p:txBody>
          <a:bodyPr wrap="square" rtlCol="0">
            <a:spAutoFit/>
          </a:bodyPr>
          <a:lstStyle/>
          <a:p>
            <a:endParaRPr lang="en-US" sz="600" dirty="0" smtClean="0">
              <a:solidFill>
                <a:schemeClr val="bg1"/>
              </a:solidFill>
            </a:endParaRPr>
          </a:p>
        </p:txBody>
      </p:sp>
      <p:sp>
        <p:nvSpPr>
          <p:cNvPr id="135" name="TextBox 134"/>
          <p:cNvSpPr txBox="1"/>
          <p:nvPr/>
        </p:nvSpPr>
        <p:spPr>
          <a:xfrm>
            <a:off x="1753939" y="3459293"/>
            <a:ext cx="695502" cy="215444"/>
          </a:xfrm>
          <a:prstGeom prst="rect">
            <a:avLst/>
          </a:prstGeom>
          <a:noFill/>
        </p:spPr>
        <p:txBody>
          <a:bodyPr wrap="square" rtlCol="0">
            <a:spAutoFit/>
          </a:bodyPr>
          <a:lstStyle/>
          <a:p>
            <a:r>
              <a:rPr lang="en-US" sz="800" smtClean="0">
                <a:solidFill>
                  <a:srgbClr val="6D6E70"/>
                </a:solidFill>
              </a:rPr>
              <a:t>Observers</a:t>
            </a:r>
            <a:endParaRPr lang="en-US" sz="800" dirty="0" smtClean="0">
              <a:solidFill>
                <a:srgbClr val="6D6E70"/>
              </a:solidFill>
            </a:endParaRPr>
          </a:p>
        </p:txBody>
      </p:sp>
      <p:sp>
        <p:nvSpPr>
          <p:cNvPr id="15" name="Rectangle 14"/>
          <p:cNvSpPr/>
          <p:nvPr/>
        </p:nvSpPr>
        <p:spPr>
          <a:xfrm>
            <a:off x="2725417" y="2881618"/>
            <a:ext cx="1080946" cy="1580239"/>
          </a:xfrm>
          <a:prstGeom prst="rect">
            <a:avLst/>
          </a:prstGeom>
          <a:solidFill>
            <a:srgbClr val="02B6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p:cNvSpPr/>
          <p:nvPr/>
        </p:nvSpPr>
        <p:spPr>
          <a:xfrm>
            <a:off x="2578387" y="3501749"/>
            <a:ext cx="1366277" cy="521732"/>
          </a:xfrm>
          <a:prstGeom prst="rect">
            <a:avLst/>
          </a:prstGeom>
          <a:solidFill>
            <a:srgbClr val="02B6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 name="TextBox 121"/>
          <p:cNvSpPr txBox="1"/>
          <p:nvPr/>
        </p:nvSpPr>
        <p:spPr>
          <a:xfrm>
            <a:off x="2745470" y="2829787"/>
            <a:ext cx="1070248" cy="1815882"/>
          </a:xfrm>
          <a:prstGeom prst="rect">
            <a:avLst/>
          </a:prstGeom>
          <a:noFill/>
        </p:spPr>
        <p:txBody>
          <a:bodyPr wrap="square" rtlCol="0">
            <a:spAutoFit/>
          </a:bodyPr>
          <a:lstStyle/>
          <a:p>
            <a:pPr algn="ctr"/>
            <a:r>
              <a:rPr lang="en-US" sz="700" b="1" dirty="0" smtClean="0">
                <a:solidFill>
                  <a:schemeClr val="bg1"/>
                </a:solidFill>
              </a:rPr>
              <a:t>Participants</a:t>
            </a:r>
          </a:p>
          <a:p>
            <a:endParaRPr lang="en-US" sz="700" dirty="0">
              <a:solidFill>
                <a:schemeClr val="bg1"/>
              </a:solidFill>
            </a:endParaRPr>
          </a:p>
          <a:p>
            <a:pPr algn="ctr"/>
            <a:r>
              <a:rPr lang="en-US" sz="700" dirty="0" smtClean="0">
                <a:solidFill>
                  <a:schemeClr val="bg1"/>
                </a:solidFill>
              </a:rPr>
              <a:t>Department managers</a:t>
            </a:r>
          </a:p>
          <a:p>
            <a:pPr algn="ctr"/>
            <a:r>
              <a:rPr lang="en-US" sz="700" dirty="0" smtClean="0">
                <a:solidFill>
                  <a:schemeClr val="bg1"/>
                </a:solidFill>
              </a:rPr>
              <a:t>Lawyers</a:t>
            </a:r>
          </a:p>
          <a:p>
            <a:pPr algn="ctr"/>
            <a:r>
              <a:rPr lang="en-US" sz="700" dirty="0" smtClean="0">
                <a:solidFill>
                  <a:schemeClr val="bg1"/>
                </a:solidFill>
              </a:rPr>
              <a:t>Communication </a:t>
            </a:r>
          </a:p>
          <a:p>
            <a:pPr algn="ctr"/>
            <a:r>
              <a:rPr lang="en-US" sz="700" dirty="0" smtClean="0">
                <a:solidFill>
                  <a:schemeClr val="bg1"/>
                </a:solidFill>
              </a:rPr>
              <a:t>Press Officers </a:t>
            </a:r>
          </a:p>
          <a:p>
            <a:pPr algn="ctr"/>
            <a:r>
              <a:rPr lang="en-US" sz="700" dirty="0" smtClean="0">
                <a:solidFill>
                  <a:schemeClr val="bg1"/>
                </a:solidFill>
              </a:rPr>
              <a:t>Security Officers</a:t>
            </a:r>
          </a:p>
          <a:p>
            <a:pPr algn="ctr"/>
            <a:r>
              <a:rPr lang="en-US" sz="700" dirty="0" smtClean="0">
                <a:solidFill>
                  <a:schemeClr val="bg1"/>
                </a:solidFill>
              </a:rPr>
              <a:t>Privacy Officers</a:t>
            </a:r>
          </a:p>
          <a:p>
            <a:pPr algn="ctr"/>
            <a:r>
              <a:rPr lang="en-US" sz="700" dirty="0" smtClean="0">
                <a:solidFill>
                  <a:schemeClr val="bg1"/>
                </a:solidFill>
              </a:rPr>
              <a:t>Members of the Executive Board </a:t>
            </a:r>
          </a:p>
          <a:p>
            <a:pPr algn="ctr"/>
            <a:r>
              <a:rPr lang="en-US" sz="700" dirty="0" smtClean="0">
                <a:solidFill>
                  <a:schemeClr val="bg1"/>
                </a:solidFill>
              </a:rPr>
              <a:t>Staff services</a:t>
            </a:r>
          </a:p>
          <a:p>
            <a:pPr algn="ctr"/>
            <a:r>
              <a:rPr lang="en-US" sz="700" dirty="0" smtClean="0">
                <a:solidFill>
                  <a:schemeClr val="bg1"/>
                </a:solidFill>
              </a:rPr>
              <a:t>Board Members</a:t>
            </a:r>
          </a:p>
          <a:p>
            <a:pPr algn="ctr"/>
            <a:r>
              <a:rPr lang="en-US" sz="700" dirty="0" smtClean="0">
                <a:solidFill>
                  <a:schemeClr val="bg1"/>
                </a:solidFill>
              </a:rPr>
              <a:t>ICT managers</a:t>
            </a:r>
          </a:p>
          <a:p>
            <a:pPr algn="ctr"/>
            <a:r>
              <a:rPr lang="en-US" sz="700" dirty="0" smtClean="0">
                <a:solidFill>
                  <a:schemeClr val="bg1"/>
                </a:solidFill>
              </a:rPr>
              <a:t>Service employees </a:t>
            </a:r>
          </a:p>
          <a:p>
            <a:pPr algn="ctr"/>
            <a:r>
              <a:rPr lang="en-US" sz="700" dirty="0" smtClean="0">
                <a:solidFill>
                  <a:schemeClr val="bg1"/>
                </a:solidFill>
              </a:rPr>
              <a:t>Faculty Staff </a:t>
            </a:r>
          </a:p>
          <a:p>
            <a:r>
              <a:rPr lang="en-US" sz="700" dirty="0" smtClean="0">
                <a:solidFill>
                  <a:schemeClr val="bg1"/>
                </a:solidFill>
              </a:rPr>
              <a:t> </a:t>
            </a:r>
          </a:p>
        </p:txBody>
      </p:sp>
      <p:sp>
        <p:nvSpPr>
          <p:cNvPr id="16" name="Rectangle 15"/>
          <p:cNvSpPr/>
          <p:nvPr/>
        </p:nvSpPr>
        <p:spPr>
          <a:xfrm>
            <a:off x="4413760" y="4017798"/>
            <a:ext cx="799974" cy="1264724"/>
          </a:xfrm>
          <a:prstGeom prst="rect">
            <a:avLst/>
          </a:prstGeom>
          <a:solidFill>
            <a:srgbClr val="575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p:cNvSpPr/>
          <p:nvPr/>
        </p:nvSpPr>
        <p:spPr>
          <a:xfrm>
            <a:off x="4082339" y="4357536"/>
            <a:ext cx="1412923" cy="718555"/>
          </a:xfrm>
          <a:prstGeom prst="rect">
            <a:avLst/>
          </a:prstGeom>
          <a:solidFill>
            <a:srgbClr val="575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4202008" y="4432116"/>
            <a:ext cx="1233902" cy="718555"/>
          </a:xfrm>
          <a:prstGeom prst="rect">
            <a:avLst/>
          </a:prstGeom>
          <a:solidFill>
            <a:srgbClr val="575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TextBox 132"/>
          <p:cNvSpPr txBox="1"/>
          <p:nvPr/>
        </p:nvSpPr>
        <p:spPr>
          <a:xfrm>
            <a:off x="4137332" y="4000492"/>
            <a:ext cx="1315083" cy="1492716"/>
          </a:xfrm>
          <a:prstGeom prst="rect">
            <a:avLst/>
          </a:prstGeom>
          <a:noFill/>
        </p:spPr>
        <p:txBody>
          <a:bodyPr wrap="square" rtlCol="0">
            <a:spAutoFit/>
          </a:bodyPr>
          <a:lstStyle/>
          <a:p>
            <a:r>
              <a:rPr lang="en-US" sz="700" b="1" dirty="0">
                <a:solidFill>
                  <a:schemeClr val="bg1"/>
                </a:solidFill>
              </a:rPr>
              <a:t> </a:t>
            </a:r>
            <a:r>
              <a:rPr lang="en-US" sz="700" b="1" dirty="0" smtClean="0">
                <a:solidFill>
                  <a:schemeClr val="bg1"/>
                </a:solidFill>
              </a:rPr>
              <a:t>          Simulated by </a:t>
            </a:r>
          </a:p>
          <a:p>
            <a:r>
              <a:rPr lang="en-US" sz="700" b="1" dirty="0">
                <a:solidFill>
                  <a:schemeClr val="bg1"/>
                </a:solidFill>
              </a:rPr>
              <a:t> </a:t>
            </a:r>
            <a:r>
              <a:rPr lang="en-US" sz="700" b="1" dirty="0" smtClean="0">
                <a:solidFill>
                  <a:schemeClr val="bg1"/>
                </a:solidFill>
              </a:rPr>
              <a:t>    internal responscel </a:t>
            </a:r>
          </a:p>
          <a:p>
            <a:pPr algn="ctr"/>
            <a:endParaRPr lang="en-US" sz="700" dirty="0" smtClean="0">
              <a:solidFill>
                <a:schemeClr val="bg1"/>
              </a:solidFill>
            </a:endParaRPr>
          </a:p>
          <a:p>
            <a:pPr algn="ctr"/>
            <a:r>
              <a:rPr lang="en-US" sz="700" dirty="0" smtClean="0">
                <a:solidFill>
                  <a:schemeClr val="bg1"/>
                </a:solidFill>
              </a:rPr>
              <a:t>Non-participating employees</a:t>
            </a:r>
          </a:p>
          <a:p>
            <a:pPr algn="ctr"/>
            <a:r>
              <a:rPr lang="en-US" sz="700" dirty="0" smtClean="0">
                <a:solidFill>
                  <a:schemeClr val="bg1"/>
                </a:solidFill>
              </a:rPr>
              <a:t>External supply chain partners such as suppliers</a:t>
            </a:r>
          </a:p>
          <a:p>
            <a:pPr algn="ctr"/>
            <a:r>
              <a:rPr lang="en-US" sz="700" dirty="0" smtClean="0">
                <a:solidFill>
                  <a:schemeClr val="bg1"/>
                </a:solidFill>
              </a:rPr>
              <a:t>Stakeholders</a:t>
            </a:r>
          </a:p>
          <a:p>
            <a:pPr algn="ctr"/>
            <a:r>
              <a:rPr lang="en-US" sz="700" dirty="0" smtClean="0">
                <a:solidFill>
                  <a:schemeClr val="bg1"/>
                </a:solidFill>
              </a:rPr>
              <a:t>Students</a:t>
            </a:r>
          </a:p>
          <a:p>
            <a:pPr algn="ctr"/>
            <a:r>
              <a:rPr lang="en-US" sz="700" dirty="0" smtClean="0">
                <a:solidFill>
                  <a:schemeClr val="bg1"/>
                </a:solidFill>
              </a:rPr>
              <a:t>Patients</a:t>
            </a:r>
          </a:p>
          <a:p>
            <a:pPr algn="ctr"/>
            <a:r>
              <a:rPr lang="en-US" sz="700" dirty="0" smtClean="0">
                <a:solidFill>
                  <a:schemeClr val="bg1"/>
                </a:solidFill>
              </a:rPr>
              <a:t>Teachers </a:t>
            </a:r>
          </a:p>
          <a:p>
            <a:pPr algn="ctr"/>
            <a:r>
              <a:rPr lang="en-US" sz="700" dirty="0" smtClean="0">
                <a:solidFill>
                  <a:schemeClr val="bg1"/>
                </a:solidFill>
              </a:rPr>
              <a:t>Professors  </a:t>
            </a:r>
          </a:p>
          <a:p>
            <a:pPr algn="ctr"/>
            <a:endParaRPr lang="en-US" sz="700" dirty="0" smtClean="0">
              <a:solidFill>
                <a:schemeClr val="bg1"/>
              </a:solidFill>
            </a:endParaRPr>
          </a:p>
          <a:p>
            <a:pPr algn="ctr"/>
            <a:endParaRPr lang="en-US" sz="700" dirty="0" smtClean="0">
              <a:solidFill>
                <a:schemeClr val="bg1"/>
              </a:solidFill>
            </a:endParaRPr>
          </a:p>
        </p:txBody>
      </p:sp>
      <p:sp>
        <p:nvSpPr>
          <p:cNvPr id="17" name="Rectangle 16"/>
          <p:cNvSpPr/>
          <p:nvPr/>
        </p:nvSpPr>
        <p:spPr>
          <a:xfrm>
            <a:off x="4649194" y="2618290"/>
            <a:ext cx="1127200" cy="1053447"/>
          </a:xfrm>
          <a:prstGeom prst="rect">
            <a:avLst/>
          </a:prstGeom>
          <a:solidFill>
            <a:srgbClr val="FFAD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p:cNvSpPr/>
          <p:nvPr/>
        </p:nvSpPr>
        <p:spPr>
          <a:xfrm>
            <a:off x="4525701" y="2881618"/>
            <a:ext cx="1439512" cy="384873"/>
          </a:xfrm>
          <a:prstGeom prst="rect">
            <a:avLst/>
          </a:prstGeom>
          <a:solidFill>
            <a:srgbClr val="FFAD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TextBox 127"/>
          <p:cNvSpPr txBox="1"/>
          <p:nvPr/>
        </p:nvSpPr>
        <p:spPr>
          <a:xfrm>
            <a:off x="4587911" y="2511296"/>
            <a:ext cx="1249765" cy="1277273"/>
          </a:xfrm>
          <a:prstGeom prst="rect">
            <a:avLst/>
          </a:prstGeom>
          <a:noFill/>
        </p:spPr>
        <p:txBody>
          <a:bodyPr wrap="square" rtlCol="0">
            <a:spAutoFit/>
          </a:bodyPr>
          <a:lstStyle/>
          <a:p>
            <a:pPr algn="ctr"/>
            <a:r>
              <a:rPr lang="en-US" sz="700" b="1" dirty="0" smtClean="0">
                <a:solidFill>
                  <a:schemeClr val="bg1"/>
                </a:solidFill>
              </a:rPr>
              <a:t>Simulated by</a:t>
            </a:r>
          </a:p>
          <a:p>
            <a:pPr algn="ctr"/>
            <a:r>
              <a:rPr lang="en-US" sz="700" b="1" dirty="0" smtClean="0">
                <a:solidFill>
                  <a:schemeClr val="bg1"/>
                </a:solidFill>
              </a:rPr>
              <a:t>Responscel </a:t>
            </a:r>
            <a:br>
              <a:rPr lang="en-US" sz="700" b="1" dirty="0" smtClean="0">
                <a:solidFill>
                  <a:schemeClr val="bg1"/>
                </a:solidFill>
              </a:rPr>
            </a:br>
            <a:endParaRPr lang="en-US" sz="700" dirty="0" smtClean="0">
              <a:solidFill>
                <a:schemeClr val="bg1"/>
              </a:solidFill>
            </a:endParaRPr>
          </a:p>
          <a:p>
            <a:pPr algn="ctr"/>
            <a:r>
              <a:rPr lang="en-US" sz="700" dirty="0" smtClean="0">
                <a:solidFill>
                  <a:schemeClr val="bg1"/>
                </a:solidFill>
              </a:rPr>
              <a:t>Journalists, including NRC, </a:t>
            </a:r>
            <a:r>
              <a:rPr lang="en-US" sz="700" dirty="0" err="1" smtClean="0">
                <a:solidFill>
                  <a:schemeClr val="bg1"/>
                </a:solidFill>
              </a:rPr>
              <a:t>Trouw</a:t>
            </a:r>
            <a:r>
              <a:rPr lang="en-US" sz="700" dirty="0" smtClean="0">
                <a:solidFill>
                  <a:schemeClr val="bg1"/>
                </a:solidFill>
              </a:rPr>
              <a:t>, </a:t>
            </a:r>
            <a:r>
              <a:rPr lang="en-US" sz="700" dirty="0" err="1" smtClean="0">
                <a:solidFill>
                  <a:schemeClr val="bg1"/>
                </a:solidFill>
              </a:rPr>
              <a:t>Nu.nl</a:t>
            </a:r>
            <a:r>
              <a:rPr lang="en-US" sz="700" dirty="0" smtClean="0">
                <a:solidFill>
                  <a:schemeClr val="bg1"/>
                </a:solidFill>
              </a:rPr>
              <a:t>, AD, (national (online) newspapers)</a:t>
            </a:r>
          </a:p>
          <a:p>
            <a:pPr algn="ctr"/>
            <a:r>
              <a:rPr lang="en-US" sz="700" dirty="0" smtClean="0">
                <a:solidFill>
                  <a:schemeClr val="bg1"/>
                </a:solidFill>
              </a:rPr>
              <a:t>Dutch Data protection Authority </a:t>
            </a:r>
          </a:p>
          <a:p>
            <a:pPr algn="ctr"/>
            <a:r>
              <a:rPr lang="en-US" sz="700" dirty="0" smtClean="0">
                <a:solidFill>
                  <a:schemeClr val="bg1"/>
                </a:solidFill>
              </a:rPr>
              <a:t>Mayors</a:t>
            </a:r>
          </a:p>
          <a:p>
            <a:pPr algn="ctr"/>
            <a:r>
              <a:rPr lang="en-US" sz="700" dirty="0" smtClean="0">
                <a:solidFill>
                  <a:schemeClr val="bg1"/>
                </a:solidFill>
              </a:rPr>
              <a:t>Members of the Supervisory Board  </a:t>
            </a:r>
          </a:p>
        </p:txBody>
      </p:sp>
      <p:sp>
        <p:nvSpPr>
          <p:cNvPr id="19" name="Rectangle 18"/>
          <p:cNvSpPr/>
          <p:nvPr/>
        </p:nvSpPr>
        <p:spPr>
          <a:xfrm>
            <a:off x="6030344" y="3364367"/>
            <a:ext cx="712478" cy="848818"/>
          </a:xfrm>
          <a:prstGeom prst="rect">
            <a:avLst/>
          </a:prstGeom>
          <a:solidFill>
            <a:srgbClr val="FE47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5837676" y="3811719"/>
            <a:ext cx="1055039" cy="350807"/>
          </a:xfrm>
          <a:prstGeom prst="rect">
            <a:avLst/>
          </a:prstGeom>
          <a:solidFill>
            <a:srgbClr val="FE47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TextBox 131"/>
          <p:cNvSpPr txBox="1"/>
          <p:nvPr/>
        </p:nvSpPr>
        <p:spPr>
          <a:xfrm>
            <a:off x="6002006" y="3420705"/>
            <a:ext cx="955383" cy="954107"/>
          </a:xfrm>
          <a:prstGeom prst="rect">
            <a:avLst/>
          </a:prstGeom>
          <a:noFill/>
        </p:spPr>
        <p:txBody>
          <a:bodyPr wrap="square" rtlCol="0">
            <a:spAutoFit/>
          </a:bodyPr>
          <a:lstStyle/>
          <a:p>
            <a:r>
              <a:rPr lang="en-US" sz="700" b="1" dirty="0" smtClean="0">
                <a:solidFill>
                  <a:schemeClr val="bg1"/>
                </a:solidFill>
              </a:rPr>
              <a:t>Contributing</a:t>
            </a:r>
          </a:p>
          <a:p>
            <a:r>
              <a:rPr lang="en-US" sz="700" b="1" dirty="0" smtClean="0">
                <a:solidFill>
                  <a:schemeClr val="bg1"/>
                </a:solidFill>
              </a:rPr>
              <a:t>External Partners</a:t>
            </a:r>
          </a:p>
          <a:p>
            <a:endParaRPr lang="en-US" sz="700" dirty="0">
              <a:solidFill>
                <a:schemeClr val="bg1"/>
              </a:solidFill>
            </a:endParaRPr>
          </a:p>
          <a:p>
            <a:r>
              <a:rPr lang="en-US" sz="700" dirty="0" smtClean="0">
                <a:solidFill>
                  <a:schemeClr val="bg1"/>
                </a:solidFill>
              </a:rPr>
              <a:t>National Police,</a:t>
            </a:r>
          </a:p>
          <a:p>
            <a:r>
              <a:rPr lang="en-US" sz="700" dirty="0" smtClean="0">
                <a:solidFill>
                  <a:schemeClr val="bg1"/>
                </a:solidFill>
              </a:rPr>
              <a:t>(digital declaration </a:t>
            </a:r>
          </a:p>
          <a:p>
            <a:r>
              <a:rPr lang="en-US" sz="700" dirty="0" smtClean="0">
                <a:solidFill>
                  <a:schemeClr val="bg1"/>
                </a:solidFill>
              </a:rPr>
              <a:t>counter)</a:t>
            </a:r>
          </a:p>
          <a:p>
            <a:r>
              <a:rPr lang="en-US" sz="700" dirty="0" smtClean="0">
                <a:solidFill>
                  <a:schemeClr val="bg1"/>
                </a:solidFill>
              </a:rPr>
              <a:t>NCSC </a:t>
            </a:r>
          </a:p>
          <a:p>
            <a:endParaRPr lang="en-US" sz="700" dirty="0" smtClean="0">
              <a:solidFill>
                <a:schemeClr val="bg1"/>
              </a:solidFill>
            </a:endParaRPr>
          </a:p>
        </p:txBody>
      </p:sp>
    </p:spTree>
    <p:extLst>
      <p:ext uri="{BB962C8B-B14F-4D97-AF65-F5344CB8AC3E}">
        <p14:creationId xmlns:p14="http://schemas.microsoft.com/office/powerpoint/2010/main" val="1312846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139264" y="1386847"/>
            <a:ext cx="9000162" cy="485830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 name="Rectangle 2"/>
          <p:cNvSpPr/>
          <p:nvPr/>
        </p:nvSpPr>
        <p:spPr>
          <a:xfrm>
            <a:off x="139264" y="1444145"/>
            <a:ext cx="9000162" cy="480100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4" name="Rounded Rectangle 13"/>
          <p:cNvSpPr/>
          <p:nvPr/>
        </p:nvSpPr>
        <p:spPr>
          <a:xfrm>
            <a:off x="144000" y="1441240"/>
            <a:ext cx="8856000" cy="4698431"/>
          </a:xfrm>
          <a:prstGeom prst="roundRect">
            <a:avLst>
              <a:gd name="adj" fmla="val 2963"/>
            </a:avLst>
          </a:prstGeom>
          <a:solidFill>
            <a:srgbClr val="02B6D2"/>
          </a:solidFill>
          <a:ln w="12700">
            <a:solidFill>
              <a:srgbClr val="007DB4"/>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nl-NL" sz="1000" dirty="0"/>
          </a:p>
        </p:txBody>
      </p:sp>
      <p:sp>
        <p:nvSpPr>
          <p:cNvPr id="2" name="Title 1"/>
          <p:cNvSpPr>
            <a:spLocks noGrp="1"/>
          </p:cNvSpPr>
          <p:nvPr>
            <p:ph type="title"/>
          </p:nvPr>
        </p:nvSpPr>
        <p:spPr>
          <a:xfrm>
            <a:off x="144000" y="143999"/>
            <a:ext cx="8856000" cy="1154575"/>
          </a:xfrm>
        </p:spPr>
        <p:txBody>
          <a:bodyPr/>
          <a:lstStyle/>
          <a:p>
            <a:r>
              <a:rPr lang="en-US" dirty="0" smtClean="0"/>
              <a:t>Events</a:t>
            </a:r>
            <a:endParaRPr lang="en-US" dirty="0"/>
          </a:p>
        </p:txBody>
      </p:sp>
      <p:grpSp>
        <p:nvGrpSpPr>
          <p:cNvPr id="10" name="Group 9"/>
          <p:cNvGrpSpPr/>
          <p:nvPr/>
        </p:nvGrpSpPr>
        <p:grpSpPr>
          <a:xfrm>
            <a:off x="144000" y="6282337"/>
            <a:ext cx="8856000" cy="436962"/>
            <a:chOff x="144000" y="6282337"/>
            <a:chExt cx="8856000" cy="436962"/>
          </a:xfrm>
        </p:grpSpPr>
        <p:sp>
          <p:nvSpPr>
            <p:cNvPr id="11" name="Subtitle 2"/>
            <p:cNvSpPr txBox="1">
              <a:spLocks/>
            </p:cNvSpPr>
            <p:nvPr/>
          </p:nvSpPr>
          <p:spPr>
            <a:xfrm>
              <a:off x="144000" y="6282337"/>
              <a:ext cx="8856000" cy="436962"/>
            </a:xfrm>
            <a:prstGeom prst="roundRect">
              <a:avLst>
                <a:gd name="adj" fmla="val 24321"/>
              </a:avLst>
            </a:prstGeom>
            <a:solidFill>
              <a:schemeClr val="accent1"/>
            </a:solidFill>
          </p:spPr>
          <p:txBody>
            <a:bodyPr vert="horz" lIns="108000" tIns="0" rIns="144000" bIns="0" rtlCol="0" anchor="ctr" anchorCtr="0">
              <a:normAutofit/>
            </a:bodyPr>
            <a:lstStyle>
              <a:lvl1pPr marL="0" indent="0" algn="l" defTabSz="914400" rtl="0" eaLnBrk="1" latinLnBrk="0" hangingPunct="1">
                <a:spcBef>
                  <a:spcPts val="600"/>
                </a:spcBef>
                <a:buClr>
                  <a:schemeClr val="accent1"/>
                </a:buClr>
                <a:buFont typeface="Arial" pitchFamily="34" charset="0"/>
                <a:buNone/>
                <a:defRPr sz="2000" b="0" kern="1200" cap="all" baseline="0">
                  <a:solidFill>
                    <a:schemeClr val="bg1"/>
                  </a:solidFill>
                  <a:latin typeface="+mn-lt"/>
                  <a:ea typeface="+mn-ea"/>
                  <a:cs typeface="+mn-cs"/>
                </a:defRPr>
              </a:lvl1pPr>
              <a:lvl2pPr marL="457200" indent="0" algn="ctr" defTabSz="914400" rtl="0" eaLnBrk="1" latinLnBrk="0" hangingPunct="1">
                <a:spcBef>
                  <a:spcPts val="0"/>
                </a:spcBef>
                <a:buFont typeface="Arial" pitchFamily="34" charset="0"/>
                <a:buNone/>
                <a:defRPr sz="1600" kern="1200">
                  <a:solidFill>
                    <a:schemeClr val="tx1">
                      <a:tint val="75000"/>
                    </a:schemeClr>
                  </a:solidFill>
                  <a:latin typeface="+mn-lt"/>
                  <a:ea typeface="+mn-ea"/>
                  <a:cs typeface="+mn-cs"/>
                </a:defRPr>
              </a:lvl2pPr>
              <a:lvl3pPr marL="914400" indent="0" algn="ctr" defTabSz="914400" rtl="0" eaLnBrk="1" latinLnBrk="0" hangingPunct="1">
                <a:spcBef>
                  <a:spcPts val="0"/>
                </a:spcBef>
                <a:buFont typeface="Arial" pitchFamily="34" charset="0"/>
                <a:buNone/>
                <a:defRPr sz="1600" kern="1200">
                  <a:solidFill>
                    <a:schemeClr val="tx1">
                      <a:tint val="75000"/>
                    </a:schemeClr>
                  </a:solidFill>
                  <a:latin typeface="+mn-lt"/>
                  <a:ea typeface="+mn-ea"/>
                  <a:cs typeface="+mn-cs"/>
                </a:defRPr>
              </a:lvl3pPr>
              <a:lvl4pPr marL="1371600" indent="0" algn="ctr" defTabSz="914400" rtl="0" eaLnBrk="1" latinLnBrk="0" hangingPunct="1">
                <a:spcBef>
                  <a:spcPts val="1200"/>
                </a:spcBef>
                <a:buFont typeface="Arial" pitchFamily="34" charset="0"/>
                <a:buNone/>
                <a:defRPr sz="2000" b="1" kern="1200">
                  <a:solidFill>
                    <a:schemeClr val="tx1">
                      <a:tint val="75000"/>
                    </a:schemeClr>
                  </a:solidFill>
                  <a:latin typeface="+mn-lt"/>
                  <a:ea typeface="+mn-ea"/>
                  <a:cs typeface="+mn-cs"/>
                </a:defRPr>
              </a:lvl4pPr>
              <a:lvl5pPr marL="1828800" indent="0" algn="ctr" defTabSz="914400" rtl="0" eaLnBrk="1" latinLnBrk="0" hangingPunct="1">
                <a:spcBef>
                  <a:spcPts val="0"/>
                </a:spcBef>
                <a:buFont typeface="Arial" pitchFamily="34" charset="0"/>
                <a:buNone/>
                <a:defRPr sz="16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nl-NL" b="1" cap="none" dirty="0"/>
            </a:p>
          </p:txBody>
        </p:sp>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208940" y="6370610"/>
              <a:ext cx="688908" cy="286537"/>
            </a:xfrm>
            <a:prstGeom prst="rect">
              <a:avLst/>
            </a:prstGeom>
          </p:spPr>
        </p:pic>
      </p:gr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1351" y="1486730"/>
            <a:ext cx="2093327" cy="4607450"/>
          </a:xfrm>
          <a:prstGeom prst="rect">
            <a:avLst/>
          </a:prstGeom>
        </p:spPr>
      </p:pic>
      <p:sp>
        <p:nvSpPr>
          <p:cNvPr id="5" name="Rectangle 4"/>
          <p:cNvSpPr/>
          <p:nvPr/>
        </p:nvSpPr>
        <p:spPr>
          <a:xfrm>
            <a:off x="787078" y="1990846"/>
            <a:ext cx="706056" cy="208343"/>
          </a:xfrm>
          <a:prstGeom prst="rect">
            <a:avLst/>
          </a:prstGeom>
          <a:solidFill>
            <a:srgbClr val="02B6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714927" y="1863387"/>
            <a:ext cx="1130876" cy="400110"/>
          </a:xfrm>
          <a:prstGeom prst="rect">
            <a:avLst/>
          </a:prstGeom>
          <a:noFill/>
        </p:spPr>
        <p:txBody>
          <a:bodyPr wrap="square" rtlCol="0">
            <a:spAutoFit/>
          </a:bodyPr>
          <a:lstStyle/>
          <a:p>
            <a:r>
              <a:rPr lang="en-US" sz="1000" dirty="0" smtClean="0">
                <a:solidFill>
                  <a:schemeClr val="bg1"/>
                </a:solidFill>
              </a:rPr>
              <a:t>Media and communication</a:t>
            </a:r>
          </a:p>
        </p:txBody>
      </p:sp>
      <p:sp>
        <p:nvSpPr>
          <p:cNvPr id="6" name="Rectangle 5"/>
          <p:cNvSpPr/>
          <p:nvPr/>
        </p:nvSpPr>
        <p:spPr>
          <a:xfrm>
            <a:off x="1206212" y="3655336"/>
            <a:ext cx="625303" cy="559476"/>
          </a:xfrm>
          <a:prstGeom prst="rect">
            <a:avLst/>
          </a:prstGeom>
          <a:solidFill>
            <a:srgbClr val="08A2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19989488">
            <a:off x="1934417" y="2843830"/>
            <a:ext cx="2941955" cy="2246923"/>
          </a:xfrm>
          <a:prstGeom prst="rect">
            <a:avLst/>
          </a:prstGeom>
          <a:solidFill>
            <a:schemeClr val="bg1"/>
          </a:solidFill>
          <a:ln>
            <a:noFill/>
          </a:ln>
          <a:effectLst>
            <a:outerShdw blurRad="292100" dist="139700" dir="2700000" algn="tl" rotWithShape="0">
              <a:srgbClr val="333333">
                <a:alpha val="65000"/>
              </a:srgbClr>
            </a:outerShdw>
          </a:effectLst>
          <a:extLst/>
        </p:spPr>
      </p:pic>
      <p:pic>
        <p:nvPicPr>
          <p:cNvPr id="17" name="Picture 16"/>
          <p:cNvPicPr>
            <a:picLocks noChangeAspect="1"/>
          </p:cNvPicPr>
          <p:nvPr/>
        </p:nvPicPr>
        <p:blipFill rotWithShape="1">
          <a:blip r:embed="rId6">
            <a:extLst>
              <a:ext uri="{28A0092B-C50C-407E-A947-70E740481C1C}">
                <a14:useLocalDpi xmlns:a14="http://schemas.microsoft.com/office/drawing/2010/main" val="0"/>
              </a:ext>
            </a:extLst>
          </a:blip>
          <a:srcRect b="28837"/>
          <a:stretch/>
        </p:blipFill>
        <p:spPr>
          <a:xfrm>
            <a:off x="3909982" y="2327028"/>
            <a:ext cx="2823591" cy="2843500"/>
          </a:xfrm>
          <a:prstGeom prst="rect">
            <a:avLst/>
          </a:prstGeom>
          <a:solidFill>
            <a:schemeClr val="bg1"/>
          </a:solidFill>
          <a:ln>
            <a:noFill/>
          </a:ln>
          <a:effectLst>
            <a:outerShdw blurRad="292100" dist="139700" dir="2700000" algn="tl" rotWithShape="0">
              <a:srgbClr val="333333">
                <a:alpha val="65000"/>
              </a:srgbClr>
            </a:outerShdw>
          </a:effectLst>
        </p:spPr>
      </p:pic>
      <p:pic>
        <p:nvPicPr>
          <p:cNvPr id="18"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1338655">
            <a:off x="5937174" y="2943502"/>
            <a:ext cx="2721967" cy="269407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TextBox 19"/>
          <p:cNvSpPr txBox="1"/>
          <p:nvPr/>
        </p:nvSpPr>
        <p:spPr>
          <a:xfrm>
            <a:off x="1140106" y="3609845"/>
            <a:ext cx="767275" cy="677108"/>
          </a:xfrm>
          <a:prstGeom prst="rect">
            <a:avLst/>
          </a:prstGeom>
          <a:noFill/>
        </p:spPr>
        <p:txBody>
          <a:bodyPr wrap="square" rtlCol="0">
            <a:spAutoFit/>
          </a:bodyPr>
          <a:lstStyle/>
          <a:p>
            <a:r>
              <a:rPr lang="en-US" sz="600" dirty="0" smtClean="0">
                <a:solidFill>
                  <a:schemeClr val="bg1"/>
                </a:solidFill>
              </a:rPr>
              <a:t>Unknown number of communication via Skype, Phone, Jabber, etc.</a:t>
            </a:r>
            <a:r>
              <a:rPr lang="en-US" sz="800" dirty="0" smtClean="0">
                <a:solidFill>
                  <a:schemeClr val="bg1"/>
                </a:solidFill>
              </a:rPr>
              <a:t> </a:t>
            </a:r>
          </a:p>
        </p:txBody>
      </p:sp>
    </p:spTree>
    <p:extLst>
      <p:ext uri="{BB962C8B-B14F-4D97-AF65-F5344CB8AC3E}">
        <p14:creationId xmlns:p14="http://schemas.microsoft.com/office/powerpoint/2010/main" val="12254259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Technical elements</a:t>
            </a:r>
            <a:endParaRPr lang="en-US" dirty="0"/>
          </a:p>
        </p:txBody>
      </p:sp>
      <p:sp>
        <p:nvSpPr>
          <p:cNvPr id="4" name="Rounded Rectangle 3"/>
          <p:cNvSpPr/>
          <p:nvPr/>
        </p:nvSpPr>
        <p:spPr>
          <a:xfrm>
            <a:off x="144000" y="1441240"/>
            <a:ext cx="8856000" cy="4698431"/>
          </a:xfrm>
          <a:prstGeom prst="roundRect">
            <a:avLst>
              <a:gd name="adj" fmla="val 2963"/>
            </a:avLst>
          </a:prstGeom>
          <a:solidFill>
            <a:srgbClr val="02B6D2"/>
          </a:solidFill>
          <a:ln w="12700">
            <a:solidFill>
              <a:srgbClr val="007DB4"/>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nl-NL" sz="1000" dirty="0"/>
          </a:p>
        </p:txBody>
      </p:sp>
      <p:grpSp>
        <p:nvGrpSpPr>
          <p:cNvPr id="5" name="Group 4"/>
          <p:cNvGrpSpPr/>
          <p:nvPr/>
        </p:nvGrpSpPr>
        <p:grpSpPr>
          <a:xfrm>
            <a:off x="144000" y="6282337"/>
            <a:ext cx="8856000" cy="436962"/>
            <a:chOff x="144000" y="6282337"/>
            <a:chExt cx="8856000" cy="436962"/>
          </a:xfrm>
        </p:grpSpPr>
        <p:sp>
          <p:nvSpPr>
            <p:cNvPr id="6" name="Subtitle 2"/>
            <p:cNvSpPr txBox="1">
              <a:spLocks/>
            </p:cNvSpPr>
            <p:nvPr/>
          </p:nvSpPr>
          <p:spPr>
            <a:xfrm>
              <a:off x="144000" y="6282337"/>
              <a:ext cx="8856000" cy="436962"/>
            </a:xfrm>
            <a:prstGeom prst="roundRect">
              <a:avLst>
                <a:gd name="adj" fmla="val 24321"/>
              </a:avLst>
            </a:prstGeom>
            <a:solidFill>
              <a:schemeClr val="accent1"/>
            </a:solidFill>
          </p:spPr>
          <p:txBody>
            <a:bodyPr vert="horz" lIns="108000" tIns="0" rIns="144000" bIns="0" rtlCol="0" anchor="ctr" anchorCtr="0">
              <a:normAutofit/>
            </a:bodyPr>
            <a:lstStyle>
              <a:lvl1pPr marL="0" indent="0" algn="l" defTabSz="914400" rtl="0" eaLnBrk="1" latinLnBrk="0" hangingPunct="1">
                <a:spcBef>
                  <a:spcPts val="600"/>
                </a:spcBef>
                <a:buClr>
                  <a:schemeClr val="accent1"/>
                </a:buClr>
                <a:buFont typeface="Arial" pitchFamily="34" charset="0"/>
                <a:buNone/>
                <a:defRPr sz="2000" b="0" kern="1200" cap="all" baseline="0">
                  <a:solidFill>
                    <a:schemeClr val="bg1"/>
                  </a:solidFill>
                  <a:latin typeface="+mn-lt"/>
                  <a:ea typeface="+mn-ea"/>
                  <a:cs typeface="+mn-cs"/>
                </a:defRPr>
              </a:lvl1pPr>
              <a:lvl2pPr marL="457200" indent="0" algn="ctr" defTabSz="914400" rtl="0" eaLnBrk="1" latinLnBrk="0" hangingPunct="1">
                <a:spcBef>
                  <a:spcPts val="0"/>
                </a:spcBef>
                <a:buFont typeface="Arial" pitchFamily="34" charset="0"/>
                <a:buNone/>
                <a:defRPr sz="1600" kern="1200">
                  <a:solidFill>
                    <a:schemeClr val="tx1">
                      <a:tint val="75000"/>
                    </a:schemeClr>
                  </a:solidFill>
                  <a:latin typeface="+mn-lt"/>
                  <a:ea typeface="+mn-ea"/>
                  <a:cs typeface="+mn-cs"/>
                </a:defRPr>
              </a:lvl2pPr>
              <a:lvl3pPr marL="914400" indent="0" algn="ctr" defTabSz="914400" rtl="0" eaLnBrk="1" latinLnBrk="0" hangingPunct="1">
                <a:spcBef>
                  <a:spcPts val="0"/>
                </a:spcBef>
                <a:buFont typeface="Arial" pitchFamily="34" charset="0"/>
                <a:buNone/>
                <a:defRPr sz="1600" kern="1200">
                  <a:solidFill>
                    <a:schemeClr val="tx1">
                      <a:tint val="75000"/>
                    </a:schemeClr>
                  </a:solidFill>
                  <a:latin typeface="+mn-lt"/>
                  <a:ea typeface="+mn-ea"/>
                  <a:cs typeface="+mn-cs"/>
                </a:defRPr>
              </a:lvl3pPr>
              <a:lvl4pPr marL="1371600" indent="0" algn="ctr" defTabSz="914400" rtl="0" eaLnBrk="1" latinLnBrk="0" hangingPunct="1">
                <a:spcBef>
                  <a:spcPts val="1200"/>
                </a:spcBef>
                <a:buFont typeface="Arial" pitchFamily="34" charset="0"/>
                <a:buNone/>
                <a:defRPr sz="2000" b="1" kern="1200">
                  <a:solidFill>
                    <a:schemeClr val="tx1">
                      <a:tint val="75000"/>
                    </a:schemeClr>
                  </a:solidFill>
                  <a:latin typeface="+mn-lt"/>
                  <a:ea typeface="+mn-ea"/>
                  <a:cs typeface="+mn-cs"/>
                </a:defRPr>
              </a:lvl4pPr>
              <a:lvl5pPr marL="1828800" indent="0" algn="ctr" defTabSz="914400" rtl="0" eaLnBrk="1" latinLnBrk="0" hangingPunct="1">
                <a:spcBef>
                  <a:spcPts val="0"/>
                </a:spcBef>
                <a:buFont typeface="Arial" pitchFamily="34" charset="0"/>
                <a:buNone/>
                <a:defRPr sz="16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nl-NL" b="1" cap="none" dirty="0"/>
            </a:p>
          </p:txBody>
        </p:sp>
        <p:pic>
          <p:nvPicPr>
            <p:cNvPr id="7" name="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208940" y="6370610"/>
              <a:ext cx="688908" cy="286537"/>
            </a:xfrm>
            <a:prstGeom prst="rect">
              <a:avLst/>
            </a:prstGeom>
          </p:spPr>
        </p:pic>
      </p:gr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34046" y="2475180"/>
            <a:ext cx="4163802" cy="2096855"/>
          </a:xfrm>
          <a:prstGeom prst="roundRect">
            <a:avLst>
              <a:gd name="adj" fmla="val 7629"/>
            </a:avLst>
          </a:prstGeom>
          <a:ln>
            <a:noFill/>
          </a:ln>
          <a:effectLst>
            <a:outerShdw blurRad="292100" dist="139700" dir="2700000" algn="tl" rotWithShape="0">
              <a:srgbClr val="333333">
                <a:alpha val="65000"/>
              </a:srgbClr>
            </a:outerShdw>
          </a:effectLst>
        </p:spPr>
      </p:pic>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1207" y="2475097"/>
            <a:ext cx="4293587" cy="2054642"/>
          </a:xfrm>
          <a:prstGeom prst="roundRect">
            <a:avLst>
              <a:gd name="adj" fmla="val 6276"/>
            </a:avLst>
          </a:prstGeom>
          <a:ln>
            <a:noFill/>
          </a:ln>
          <a:effectLst>
            <a:outerShdw blurRad="292100" dist="139700" dir="2700000" algn="tl" rotWithShape="0">
              <a:srgbClr val="333333">
                <a:alpha val="65000"/>
              </a:srgbClr>
            </a:outerShdw>
          </a:effectLst>
        </p:spPr>
      </p:pic>
      <p:sp>
        <p:nvSpPr>
          <p:cNvPr id="13" name="TextBox 12"/>
          <p:cNvSpPr txBox="1"/>
          <p:nvPr/>
        </p:nvSpPr>
        <p:spPr>
          <a:xfrm>
            <a:off x="391886" y="4657063"/>
            <a:ext cx="4112908" cy="430887"/>
          </a:xfrm>
          <a:prstGeom prst="rect">
            <a:avLst/>
          </a:prstGeom>
          <a:noFill/>
        </p:spPr>
        <p:txBody>
          <a:bodyPr wrap="square" rtlCol="0">
            <a:spAutoFit/>
          </a:bodyPr>
          <a:lstStyle/>
          <a:p>
            <a:r>
              <a:rPr lang="en-US" sz="1100" dirty="0" smtClean="0">
                <a:solidFill>
                  <a:schemeClr val="bg1"/>
                </a:solidFill>
              </a:rPr>
              <a:t>Disclosing </a:t>
            </a:r>
            <a:r>
              <a:rPr lang="en-US" sz="1100" dirty="0" smtClean="0">
                <a:solidFill>
                  <a:schemeClr val="bg1"/>
                </a:solidFill>
              </a:rPr>
              <a:t>critical </a:t>
            </a:r>
            <a:r>
              <a:rPr lang="en-US" sz="1100" dirty="0" smtClean="0">
                <a:solidFill>
                  <a:schemeClr val="bg1"/>
                </a:solidFill>
              </a:rPr>
              <a:t>research </a:t>
            </a:r>
            <a:r>
              <a:rPr lang="en-US" sz="1100" smtClean="0">
                <a:solidFill>
                  <a:schemeClr val="bg1"/>
                </a:solidFill>
              </a:rPr>
              <a:t>and business information </a:t>
            </a:r>
            <a:r>
              <a:rPr lang="en-US" sz="1100" dirty="0" smtClean="0">
                <a:solidFill>
                  <a:schemeClr val="bg1"/>
                </a:solidFill>
              </a:rPr>
              <a:t>on a prepared website</a:t>
            </a:r>
          </a:p>
        </p:txBody>
      </p:sp>
      <p:sp>
        <p:nvSpPr>
          <p:cNvPr id="14" name="TextBox 13"/>
          <p:cNvSpPr txBox="1"/>
          <p:nvPr/>
        </p:nvSpPr>
        <p:spPr>
          <a:xfrm>
            <a:off x="4948176" y="4650773"/>
            <a:ext cx="3392679" cy="261610"/>
          </a:xfrm>
          <a:prstGeom prst="rect">
            <a:avLst/>
          </a:prstGeom>
          <a:noFill/>
        </p:spPr>
        <p:txBody>
          <a:bodyPr wrap="square" rtlCol="0">
            <a:spAutoFit/>
          </a:bodyPr>
          <a:lstStyle/>
          <a:p>
            <a:r>
              <a:rPr lang="en-US" sz="1100" dirty="0" smtClean="0">
                <a:solidFill>
                  <a:schemeClr val="bg1"/>
                </a:solidFill>
              </a:rPr>
              <a:t>Offering ”create your own grades” </a:t>
            </a:r>
            <a:r>
              <a:rPr lang="en-US" sz="1100" smtClean="0">
                <a:solidFill>
                  <a:schemeClr val="bg1"/>
                </a:solidFill>
              </a:rPr>
              <a:t>through websites </a:t>
            </a:r>
            <a:endParaRPr lang="en-US" sz="1100" dirty="0" smtClean="0">
              <a:solidFill>
                <a:schemeClr val="bg1"/>
              </a:solidFill>
            </a:endParaRPr>
          </a:p>
        </p:txBody>
      </p:sp>
    </p:spTree>
    <p:extLst>
      <p:ext uri="{BB962C8B-B14F-4D97-AF65-F5344CB8AC3E}">
        <p14:creationId xmlns:p14="http://schemas.microsoft.com/office/powerpoint/2010/main" val="168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139264" y="1386847"/>
            <a:ext cx="9000162" cy="485830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Rounded Rectangle 8"/>
          <p:cNvSpPr/>
          <p:nvPr/>
        </p:nvSpPr>
        <p:spPr>
          <a:xfrm>
            <a:off x="144000" y="1441240"/>
            <a:ext cx="8856000" cy="4698431"/>
          </a:xfrm>
          <a:prstGeom prst="roundRect">
            <a:avLst>
              <a:gd name="adj" fmla="val 2963"/>
            </a:avLst>
          </a:prstGeom>
          <a:solidFill>
            <a:srgbClr val="02B6D2"/>
          </a:solidFill>
          <a:ln w="12700">
            <a:solidFill>
              <a:srgbClr val="007DB4"/>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nl-NL" sz="1000" dirty="0"/>
          </a:p>
        </p:txBody>
      </p:sp>
      <p:sp>
        <p:nvSpPr>
          <p:cNvPr id="2" name="Title 1"/>
          <p:cNvSpPr>
            <a:spLocks noGrp="1"/>
          </p:cNvSpPr>
          <p:nvPr>
            <p:ph type="title"/>
          </p:nvPr>
        </p:nvSpPr>
        <p:spPr/>
        <p:txBody>
          <a:bodyPr/>
          <a:lstStyle/>
          <a:p>
            <a:r>
              <a:rPr lang="nl-NL" dirty="0" smtClean="0"/>
              <a:t>Ratings</a:t>
            </a:r>
            <a:endParaRPr lang="nl-NL" dirty="0"/>
          </a:p>
        </p:txBody>
      </p:sp>
      <p:sp>
        <p:nvSpPr>
          <p:cNvPr id="3" name="Content Placeholder 2"/>
          <p:cNvSpPr>
            <a:spLocks noGrp="1"/>
          </p:cNvSpPr>
          <p:nvPr>
            <p:ph sz="quarter" idx="14"/>
          </p:nvPr>
        </p:nvSpPr>
        <p:spPr/>
        <p:txBody>
          <a:bodyPr>
            <a:normAutofit/>
          </a:bodyPr>
          <a:lstStyle/>
          <a:p>
            <a:endParaRPr lang="nl-NL" sz="1800" dirty="0"/>
          </a:p>
          <a:p>
            <a:endParaRPr lang="nl-NL" sz="1800" dirty="0"/>
          </a:p>
          <a:p>
            <a:endParaRPr lang="nl-NL" sz="1800" dirty="0" smtClean="0"/>
          </a:p>
        </p:txBody>
      </p:sp>
      <p:pic>
        <p:nvPicPr>
          <p:cNvPr id="8" name="Afbeelding 8"/>
          <p:cNvPicPr>
            <a:picLocks noChangeAspect="1"/>
          </p:cNvPicPr>
          <p:nvPr/>
        </p:nvPicPr>
        <p:blipFill rotWithShape="1">
          <a:blip r:embed="rId3" cstate="print">
            <a:extLst>
              <a:ext uri="{28A0092B-C50C-407E-A947-70E740481C1C}">
                <a14:useLocalDpi xmlns:a14="http://schemas.microsoft.com/office/drawing/2010/main" val="0"/>
              </a:ext>
            </a:extLst>
          </a:blip>
          <a:srcRect t="8275"/>
          <a:stretch/>
        </p:blipFill>
        <p:spPr>
          <a:xfrm>
            <a:off x="1395050" y="1677015"/>
            <a:ext cx="6954734" cy="4152194"/>
          </a:xfrm>
          <a:prstGeom prst="rect">
            <a:avLst/>
          </a:prstGeom>
        </p:spPr>
      </p:pic>
      <p:grpSp>
        <p:nvGrpSpPr>
          <p:cNvPr id="4" name="Group 3"/>
          <p:cNvGrpSpPr/>
          <p:nvPr/>
        </p:nvGrpSpPr>
        <p:grpSpPr>
          <a:xfrm>
            <a:off x="144000" y="6282337"/>
            <a:ext cx="8856000" cy="436962"/>
            <a:chOff x="144000" y="6282337"/>
            <a:chExt cx="8856000" cy="436962"/>
          </a:xfrm>
        </p:grpSpPr>
        <p:sp>
          <p:nvSpPr>
            <p:cNvPr id="10" name="Subtitle 2"/>
            <p:cNvSpPr txBox="1">
              <a:spLocks/>
            </p:cNvSpPr>
            <p:nvPr/>
          </p:nvSpPr>
          <p:spPr>
            <a:xfrm>
              <a:off x="144000" y="6282337"/>
              <a:ext cx="8856000" cy="436962"/>
            </a:xfrm>
            <a:prstGeom prst="roundRect">
              <a:avLst>
                <a:gd name="adj" fmla="val 24321"/>
              </a:avLst>
            </a:prstGeom>
            <a:solidFill>
              <a:schemeClr val="accent1"/>
            </a:solidFill>
          </p:spPr>
          <p:txBody>
            <a:bodyPr vert="horz" lIns="108000" tIns="0" rIns="144000" bIns="0" rtlCol="0" anchor="ctr" anchorCtr="0">
              <a:normAutofit/>
            </a:bodyPr>
            <a:lstStyle>
              <a:lvl1pPr marL="0" indent="0" algn="l" defTabSz="914400" rtl="0" eaLnBrk="1" latinLnBrk="0" hangingPunct="1">
                <a:spcBef>
                  <a:spcPts val="600"/>
                </a:spcBef>
                <a:buClr>
                  <a:schemeClr val="accent1"/>
                </a:buClr>
                <a:buFont typeface="Arial" pitchFamily="34" charset="0"/>
                <a:buNone/>
                <a:defRPr sz="2000" b="0" kern="1200" cap="all" baseline="0">
                  <a:solidFill>
                    <a:schemeClr val="bg1"/>
                  </a:solidFill>
                  <a:latin typeface="+mn-lt"/>
                  <a:ea typeface="+mn-ea"/>
                  <a:cs typeface="+mn-cs"/>
                </a:defRPr>
              </a:lvl1pPr>
              <a:lvl2pPr marL="457200" indent="0" algn="ctr" defTabSz="914400" rtl="0" eaLnBrk="1" latinLnBrk="0" hangingPunct="1">
                <a:spcBef>
                  <a:spcPts val="0"/>
                </a:spcBef>
                <a:buFont typeface="Arial" pitchFamily="34" charset="0"/>
                <a:buNone/>
                <a:defRPr sz="1600" kern="1200">
                  <a:solidFill>
                    <a:schemeClr val="tx1">
                      <a:tint val="75000"/>
                    </a:schemeClr>
                  </a:solidFill>
                  <a:latin typeface="+mn-lt"/>
                  <a:ea typeface="+mn-ea"/>
                  <a:cs typeface="+mn-cs"/>
                </a:defRPr>
              </a:lvl2pPr>
              <a:lvl3pPr marL="914400" indent="0" algn="ctr" defTabSz="914400" rtl="0" eaLnBrk="1" latinLnBrk="0" hangingPunct="1">
                <a:spcBef>
                  <a:spcPts val="0"/>
                </a:spcBef>
                <a:buFont typeface="Arial" pitchFamily="34" charset="0"/>
                <a:buNone/>
                <a:defRPr sz="1600" kern="1200">
                  <a:solidFill>
                    <a:schemeClr val="tx1">
                      <a:tint val="75000"/>
                    </a:schemeClr>
                  </a:solidFill>
                  <a:latin typeface="+mn-lt"/>
                  <a:ea typeface="+mn-ea"/>
                  <a:cs typeface="+mn-cs"/>
                </a:defRPr>
              </a:lvl3pPr>
              <a:lvl4pPr marL="1371600" indent="0" algn="ctr" defTabSz="914400" rtl="0" eaLnBrk="1" latinLnBrk="0" hangingPunct="1">
                <a:spcBef>
                  <a:spcPts val="1200"/>
                </a:spcBef>
                <a:buFont typeface="Arial" pitchFamily="34" charset="0"/>
                <a:buNone/>
                <a:defRPr sz="2000" b="1" kern="1200">
                  <a:solidFill>
                    <a:schemeClr val="tx1">
                      <a:tint val="75000"/>
                    </a:schemeClr>
                  </a:solidFill>
                  <a:latin typeface="+mn-lt"/>
                  <a:ea typeface="+mn-ea"/>
                  <a:cs typeface="+mn-cs"/>
                </a:defRPr>
              </a:lvl4pPr>
              <a:lvl5pPr marL="1828800" indent="0" algn="ctr" defTabSz="914400" rtl="0" eaLnBrk="1" latinLnBrk="0" hangingPunct="1">
                <a:spcBef>
                  <a:spcPts val="0"/>
                </a:spcBef>
                <a:buFont typeface="Arial" pitchFamily="34" charset="0"/>
                <a:buNone/>
                <a:defRPr sz="16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nl-NL" b="1" cap="none" dirty="0"/>
            </a:p>
          </p:txBody>
        </p:sp>
        <p:pic>
          <p:nvPicPr>
            <p:cNvPr id="11" name="Picture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208940" y="6370610"/>
              <a:ext cx="688908" cy="286537"/>
            </a:xfrm>
            <a:prstGeom prst="rect">
              <a:avLst/>
            </a:prstGeom>
          </p:spPr>
        </p:pic>
      </p:grpSp>
      <p:sp>
        <p:nvSpPr>
          <p:cNvPr id="18" name="TextBox 17"/>
          <p:cNvSpPr txBox="1"/>
          <p:nvPr/>
        </p:nvSpPr>
        <p:spPr>
          <a:xfrm>
            <a:off x="1878684" y="1860142"/>
            <a:ext cx="878275" cy="246221"/>
          </a:xfrm>
          <a:prstGeom prst="rect">
            <a:avLst/>
          </a:prstGeom>
          <a:solidFill>
            <a:srgbClr val="02B6D2"/>
          </a:solidFill>
        </p:spPr>
        <p:txBody>
          <a:bodyPr wrap="square" rtlCol="0">
            <a:spAutoFit/>
          </a:bodyPr>
          <a:lstStyle/>
          <a:p>
            <a:r>
              <a:rPr lang="en-US" sz="1000" dirty="0" smtClean="0">
                <a:solidFill>
                  <a:schemeClr val="bg1"/>
                </a:solidFill>
              </a:rPr>
              <a:t>Evaluation</a:t>
            </a:r>
          </a:p>
        </p:txBody>
      </p:sp>
      <p:sp>
        <p:nvSpPr>
          <p:cNvPr id="82" name="TextBox 81"/>
          <p:cNvSpPr txBox="1"/>
          <p:nvPr/>
        </p:nvSpPr>
        <p:spPr>
          <a:xfrm>
            <a:off x="2812083" y="3203287"/>
            <a:ext cx="1057866" cy="290553"/>
          </a:xfrm>
          <a:prstGeom prst="rect">
            <a:avLst/>
          </a:prstGeom>
          <a:solidFill>
            <a:srgbClr val="12A5BE"/>
          </a:solidFill>
        </p:spPr>
        <p:txBody>
          <a:bodyPr wrap="square" rtlCol="0">
            <a:spAutoFit/>
          </a:bodyPr>
          <a:lstStyle/>
          <a:p>
            <a:endParaRPr lang="en-US" sz="800" dirty="0" smtClean="0">
              <a:solidFill>
                <a:schemeClr val="bg1"/>
              </a:solidFill>
            </a:endParaRPr>
          </a:p>
        </p:txBody>
      </p:sp>
      <p:sp>
        <p:nvSpPr>
          <p:cNvPr id="81" name="TextBox 80"/>
          <p:cNvSpPr txBox="1"/>
          <p:nvPr/>
        </p:nvSpPr>
        <p:spPr>
          <a:xfrm>
            <a:off x="2943496" y="3211691"/>
            <a:ext cx="823615" cy="430887"/>
          </a:xfrm>
          <a:prstGeom prst="rect">
            <a:avLst/>
          </a:prstGeom>
          <a:noFill/>
        </p:spPr>
        <p:txBody>
          <a:bodyPr wrap="square" rtlCol="0">
            <a:spAutoFit/>
          </a:bodyPr>
          <a:lstStyle/>
          <a:p>
            <a:r>
              <a:rPr lang="en-US" sz="800" dirty="0" smtClean="0">
                <a:solidFill>
                  <a:schemeClr val="bg1"/>
                </a:solidFill>
              </a:rPr>
              <a:t>Evaluation of the Exercise</a:t>
            </a:r>
          </a:p>
          <a:p>
            <a:endParaRPr lang="en-US" sz="600" dirty="0" smtClean="0">
              <a:solidFill>
                <a:schemeClr val="bg1"/>
              </a:solidFill>
            </a:endParaRPr>
          </a:p>
        </p:txBody>
      </p:sp>
      <p:sp>
        <p:nvSpPr>
          <p:cNvPr id="86" name="TextBox 85"/>
          <p:cNvSpPr txBox="1"/>
          <p:nvPr/>
        </p:nvSpPr>
        <p:spPr>
          <a:xfrm>
            <a:off x="3009419" y="4030241"/>
            <a:ext cx="613758" cy="198370"/>
          </a:xfrm>
          <a:prstGeom prst="rect">
            <a:avLst/>
          </a:prstGeom>
          <a:solidFill>
            <a:srgbClr val="12A5BE"/>
          </a:solidFill>
        </p:spPr>
        <p:txBody>
          <a:bodyPr wrap="square" rtlCol="0">
            <a:spAutoFit/>
          </a:bodyPr>
          <a:lstStyle/>
          <a:p>
            <a:endParaRPr lang="en-US" sz="800" dirty="0" smtClean="0">
              <a:solidFill>
                <a:schemeClr val="bg1"/>
              </a:solidFill>
            </a:endParaRPr>
          </a:p>
        </p:txBody>
      </p:sp>
      <p:sp>
        <p:nvSpPr>
          <p:cNvPr id="87" name="TextBox 86"/>
          <p:cNvSpPr txBox="1"/>
          <p:nvPr/>
        </p:nvSpPr>
        <p:spPr>
          <a:xfrm>
            <a:off x="6078075" y="4030242"/>
            <a:ext cx="704690" cy="161096"/>
          </a:xfrm>
          <a:prstGeom prst="rect">
            <a:avLst/>
          </a:prstGeom>
          <a:solidFill>
            <a:srgbClr val="12A5BE"/>
          </a:solidFill>
        </p:spPr>
        <p:txBody>
          <a:bodyPr wrap="square" rtlCol="0">
            <a:spAutoFit/>
          </a:bodyPr>
          <a:lstStyle/>
          <a:p>
            <a:endParaRPr lang="en-US" sz="800" dirty="0" smtClean="0">
              <a:solidFill>
                <a:schemeClr val="bg1"/>
              </a:solidFill>
            </a:endParaRPr>
          </a:p>
        </p:txBody>
      </p:sp>
      <p:sp>
        <p:nvSpPr>
          <p:cNvPr id="88" name="TextBox 87"/>
          <p:cNvSpPr txBox="1"/>
          <p:nvPr/>
        </p:nvSpPr>
        <p:spPr>
          <a:xfrm>
            <a:off x="5816638" y="3236988"/>
            <a:ext cx="1209061" cy="334150"/>
          </a:xfrm>
          <a:prstGeom prst="rect">
            <a:avLst/>
          </a:prstGeom>
          <a:solidFill>
            <a:srgbClr val="12A5BE"/>
          </a:solidFill>
        </p:spPr>
        <p:txBody>
          <a:bodyPr wrap="square" rtlCol="0">
            <a:spAutoFit/>
          </a:bodyPr>
          <a:lstStyle/>
          <a:p>
            <a:endParaRPr lang="en-US" sz="800" dirty="0" smtClean="0">
              <a:solidFill>
                <a:schemeClr val="bg1"/>
              </a:solidFill>
            </a:endParaRPr>
          </a:p>
        </p:txBody>
      </p:sp>
      <p:sp>
        <p:nvSpPr>
          <p:cNvPr id="84" name="TextBox 83"/>
          <p:cNvSpPr txBox="1"/>
          <p:nvPr/>
        </p:nvSpPr>
        <p:spPr>
          <a:xfrm>
            <a:off x="5982576" y="3145547"/>
            <a:ext cx="993140" cy="553998"/>
          </a:xfrm>
          <a:prstGeom prst="rect">
            <a:avLst/>
          </a:prstGeom>
          <a:noFill/>
        </p:spPr>
        <p:txBody>
          <a:bodyPr wrap="square" rtlCol="0">
            <a:spAutoFit/>
          </a:bodyPr>
          <a:lstStyle/>
          <a:p>
            <a:r>
              <a:rPr lang="en-US" sz="800" dirty="0" smtClean="0">
                <a:solidFill>
                  <a:schemeClr val="bg1"/>
                </a:solidFill>
              </a:rPr>
              <a:t>Evaluation </a:t>
            </a:r>
            <a:r>
              <a:rPr lang="en-US" sz="800" smtClean="0">
                <a:solidFill>
                  <a:schemeClr val="bg1"/>
                </a:solidFill>
              </a:rPr>
              <a:t>of achieving  </a:t>
            </a:r>
            <a:r>
              <a:rPr lang="en-US" sz="800" dirty="0" smtClean="0">
                <a:solidFill>
                  <a:schemeClr val="bg1"/>
                </a:solidFill>
              </a:rPr>
              <a:t>Exercise Goals</a:t>
            </a:r>
          </a:p>
          <a:p>
            <a:endParaRPr lang="en-US" sz="600" dirty="0" smtClean="0">
              <a:solidFill>
                <a:schemeClr val="bg1"/>
              </a:solidFill>
            </a:endParaRPr>
          </a:p>
        </p:txBody>
      </p:sp>
      <p:sp>
        <p:nvSpPr>
          <p:cNvPr id="89" name="TextBox 88"/>
          <p:cNvSpPr txBox="1"/>
          <p:nvPr/>
        </p:nvSpPr>
        <p:spPr>
          <a:xfrm>
            <a:off x="3073365" y="4030241"/>
            <a:ext cx="667377" cy="338554"/>
          </a:xfrm>
          <a:prstGeom prst="rect">
            <a:avLst/>
          </a:prstGeom>
          <a:noFill/>
        </p:spPr>
        <p:txBody>
          <a:bodyPr wrap="square" rtlCol="0">
            <a:spAutoFit/>
          </a:bodyPr>
          <a:lstStyle/>
          <a:p>
            <a:r>
              <a:rPr lang="en-US" sz="800" dirty="0" smtClean="0"/>
              <a:t>Average</a:t>
            </a:r>
          </a:p>
          <a:p>
            <a:endParaRPr lang="en-US" sz="800" dirty="0" smtClean="0">
              <a:solidFill>
                <a:schemeClr val="bg1"/>
              </a:solidFill>
            </a:endParaRPr>
          </a:p>
        </p:txBody>
      </p:sp>
      <p:sp>
        <p:nvSpPr>
          <p:cNvPr id="90" name="TextBox 89"/>
          <p:cNvSpPr txBox="1"/>
          <p:nvPr/>
        </p:nvSpPr>
        <p:spPr>
          <a:xfrm>
            <a:off x="6152601" y="4020499"/>
            <a:ext cx="667377" cy="338554"/>
          </a:xfrm>
          <a:prstGeom prst="rect">
            <a:avLst/>
          </a:prstGeom>
          <a:noFill/>
        </p:spPr>
        <p:txBody>
          <a:bodyPr wrap="square" rtlCol="0">
            <a:spAutoFit/>
          </a:bodyPr>
          <a:lstStyle/>
          <a:p>
            <a:r>
              <a:rPr lang="en-US" sz="800" dirty="0" smtClean="0"/>
              <a:t>Average</a:t>
            </a:r>
          </a:p>
          <a:p>
            <a:endParaRPr lang="en-US" sz="800" dirty="0" smtClean="0">
              <a:solidFill>
                <a:schemeClr val="bg1"/>
              </a:solidFill>
            </a:endParaRPr>
          </a:p>
        </p:txBody>
      </p:sp>
      <p:sp>
        <p:nvSpPr>
          <p:cNvPr id="91" name="TextBox 90"/>
          <p:cNvSpPr txBox="1"/>
          <p:nvPr/>
        </p:nvSpPr>
        <p:spPr>
          <a:xfrm>
            <a:off x="6234304" y="1706254"/>
            <a:ext cx="1034870" cy="153888"/>
          </a:xfrm>
          <a:prstGeom prst="rect">
            <a:avLst/>
          </a:prstGeom>
          <a:solidFill>
            <a:srgbClr val="02B6D2"/>
          </a:solidFill>
        </p:spPr>
        <p:txBody>
          <a:bodyPr wrap="square" rtlCol="0">
            <a:spAutoFit/>
          </a:bodyPr>
          <a:lstStyle/>
          <a:p>
            <a:endParaRPr lang="en-US" sz="400"/>
          </a:p>
        </p:txBody>
      </p:sp>
      <p:sp>
        <p:nvSpPr>
          <p:cNvPr id="92" name="TextBox 91"/>
          <p:cNvSpPr txBox="1"/>
          <p:nvPr/>
        </p:nvSpPr>
        <p:spPr>
          <a:xfrm>
            <a:off x="7065851" y="1786828"/>
            <a:ext cx="435621" cy="215444"/>
          </a:xfrm>
          <a:prstGeom prst="rect">
            <a:avLst/>
          </a:prstGeom>
          <a:solidFill>
            <a:srgbClr val="02B6D2"/>
          </a:solidFill>
        </p:spPr>
        <p:txBody>
          <a:bodyPr wrap="square" rtlCol="0">
            <a:spAutoFit/>
          </a:bodyPr>
          <a:lstStyle/>
          <a:p>
            <a:endParaRPr lang="en-US" sz="800"/>
          </a:p>
        </p:txBody>
      </p:sp>
      <p:sp>
        <p:nvSpPr>
          <p:cNvPr id="106" name="TextBox 105"/>
          <p:cNvSpPr txBox="1"/>
          <p:nvPr/>
        </p:nvSpPr>
        <p:spPr>
          <a:xfrm>
            <a:off x="1130490" y="3898671"/>
            <a:ext cx="576069" cy="184666"/>
          </a:xfrm>
          <a:prstGeom prst="rect">
            <a:avLst/>
          </a:prstGeom>
          <a:solidFill>
            <a:srgbClr val="02B6D2"/>
          </a:solidFill>
        </p:spPr>
        <p:txBody>
          <a:bodyPr wrap="square" rtlCol="0">
            <a:spAutoFit/>
          </a:bodyPr>
          <a:lstStyle/>
          <a:p>
            <a:endParaRPr lang="en-US" sz="600" dirty="0" smtClean="0">
              <a:solidFill>
                <a:schemeClr val="bg1"/>
              </a:solidFill>
            </a:endParaRPr>
          </a:p>
        </p:txBody>
      </p:sp>
      <p:sp>
        <p:nvSpPr>
          <p:cNvPr id="110" name="TextBox 109"/>
          <p:cNvSpPr txBox="1"/>
          <p:nvPr/>
        </p:nvSpPr>
        <p:spPr>
          <a:xfrm>
            <a:off x="1381291" y="5593964"/>
            <a:ext cx="994786" cy="138499"/>
          </a:xfrm>
          <a:prstGeom prst="rect">
            <a:avLst/>
          </a:prstGeom>
          <a:solidFill>
            <a:srgbClr val="02B6D2"/>
          </a:solidFill>
        </p:spPr>
        <p:txBody>
          <a:bodyPr wrap="square" rtlCol="0">
            <a:spAutoFit/>
          </a:bodyPr>
          <a:lstStyle/>
          <a:p>
            <a:endParaRPr lang="en-US" sz="300" dirty="0" smtClean="0">
              <a:solidFill>
                <a:schemeClr val="bg1"/>
              </a:solidFill>
            </a:endParaRPr>
          </a:p>
        </p:txBody>
      </p:sp>
      <p:sp>
        <p:nvSpPr>
          <p:cNvPr id="111" name="TextBox 110"/>
          <p:cNvSpPr txBox="1"/>
          <p:nvPr/>
        </p:nvSpPr>
        <p:spPr>
          <a:xfrm>
            <a:off x="862586" y="5592246"/>
            <a:ext cx="994786" cy="138499"/>
          </a:xfrm>
          <a:prstGeom prst="rect">
            <a:avLst/>
          </a:prstGeom>
          <a:solidFill>
            <a:srgbClr val="02B6D2"/>
          </a:solidFill>
        </p:spPr>
        <p:txBody>
          <a:bodyPr wrap="square" rtlCol="0">
            <a:spAutoFit/>
          </a:bodyPr>
          <a:lstStyle/>
          <a:p>
            <a:endParaRPr lang="en-US" sz="300" dirty="0" smtClean="0">
              <a:solidFill>
                <a:schemeClr val="bg1"/>
              </a:solidFill>
            </a:endParaRPr>
          </a:p>
        </p:txBody>
      </p:sp>
      <p:sp>
        <p:nvSpPr>
          <p:cNvPr id="112" name="TextBox 111"/>
          <p:cNvSpPr txBox="1"/>
          <p:nvPr/>
        </p:nvSpPr>
        <p:spPr>
          <a:xfrm>
            <a:off x="2337376" y="5689070"/>
            <a:ext cx="251102" cy="140139"/>
          </a:xfrm>
          <a:prstGeom prst="rect">
            <a:avLst/>
          </a:prstGeom>
          <a:solidFill>
            <a:srgbClr val="02B6D2"/>
          </a:solidFill>
        </p:spPr>
        <p:txBody>
          <a:bodyPr wrap="square" rtlCol="0">
            <a:spAutoFit/>
          </a:bodyPr>
          <a:lstStyle/>
          <a:p>
            <a:endParaRPr lang="en-US" sz="300" dirty="0" smtClean="0">
              <a:solidFill>
                <a:schemeClr val="bg1"/>
              </a:solidFill>
            </a:endParaRPr>
          </a:p>
        </p:txBody>
      </p:sp>
      <p:sp>
        <p:nvSpPr>
          <p:cNvPr id="114" name="TextBox 113"/>
          <p:cNvSpPr txBox="1"/>
          <p:nvPr/>
        </p:nvSpPr>
        <p:spPr>
          <a:xfrm>
            <a:off x="1759498" y="5217884"/>
            <a:ext cx="426584" cy="178532"/>
          </a:xfrm>
          <a:prstGeom prst="rect">
            <a:avLst/>
          </a:prstGeom>
          <a:solidFill>
            <a:srgbClr val="02B6D2"/>
          </a:solidFill>
        </p:spPr>
        <p:txBody>
          <a:bodyPr wrap="square" rtlCol="0">
            <a:spAutoFit/>
          </a:bodyPr>
          <a:lstStyle/>
          <a:p>
            <a:endParaRPr lang="en-US" sz="300" dirty="0" smtClean="0">
              <a:solidFill>
                <a:schemeClr val="bg1"/>
              </a:solidFill>
            </a:endParaRPr>
          </a:p>
        </p:txBody>
      </p:sp>
      <p:sp>
        <p:nvSpPr>
          <p:cNvPr id="138" name="TextBox 137"/>
          <p:cNvSpPr txBox="1"/>
          <p:nvPr/>
        </p:nvSpPr>
        <p:spPr>
          <a:xfrm>
            <a:off x="3884237" y="2077275"/>
            <a:ext cx="872947" cy="123111"/>
          </a:xfrm>
          <a:prstGeom prst="rect">
            <a:avLst/>
          </a:prstGeom>
          <a:solidFill>
            <a:srgbClr val="02B6D2"/>
          </a:solidFill>
        </p:spPr>
        <p:txBody>
          <a:bodyPr wrap="square" rtlCol="0">
            <a:spAutoFit/>
          </a:bodyPr>
          <a:lstStyle/>
          <a:p>
            <a:endParaRPr lang="en-US" sz="100" dirty="0" smtClean="0">
              <a:solidFill>
                <a:schemeClr val="bg1"/>
              </a:solidFill>
            </a:endParaRPr>
          </a:p>
          <a:p>
            <a:endParaRPr lang="en-US" sz="100" dirty="0" smtClean="0">
              <a:solidFill>
                <a:schemeClr val="bg1"/>
              </a:solidFill>
            </a:endParaRPr>
          </a:p>
        </p:txBody>
      </p:sp>
      <p:sp>
        <p:nvSpPr>
          <p:cNvPr id="141" name="TextBox 140"/>
          <p:cNvSpPr txBox="1"/>
          <p:nvPr/>
        </p:nvSpPr>
        <p:spPr>
          <a:xfrm>
            <a:off x="2756959" y="2183925"/>
            <a:ext cx="531258" cy="123111"/>
          </a:xfrm>
          <a:prstGeom prst="rect">
            <a:avLst/>
          </a:prstGeom>
          <a:solidFill>
            <a:srgbClr val="02B6D2"/>
          </a:solidFill>
        </p:spPr>
        <p:txBody>
          <a:bodyPr wrap="square" rtlCol="0">
            <a:spAutoFit/>
          </a:bodyPr>
          <a:lstStyle/>
          <a:p>
            <a:endParaRPr lang="en-US" sz="100" dirty="0" smtClean="0">
              <a:solidFill>
                <a:schemeClr val="bg1"/>
              </a:solidFill>
            </a:endParaRPr>
          </a:p>
          <a:p>
            <a:endParaRPr lang="en-US" sz="100" dirty="0" smtClean="0">
              <a:solidFill>
                <a:schemeClr val="bg1"/>
              </a:solidFill>
            </a:endParaRPr>
          </a:p>
        </p:txBody>
      </p:sp>
      <p:sp>
        <p:nvSpPr>
          <p:cNvPr id="142" name="TextBox 141"/>
          <p:cNvSpPr txBox="1"/>
          <p:nvPr/>
        </p:nvSpPr>
        <p:spPr>
          <a:xfrm>
            <a:off x="5369431" y="2077275"/>
            <a:ext cx="851842" cy="276999"/>
          </a:xfrm>
          <a:prstGeom prst="rect">
            <a:avLst/>
          </a:prstGeom>
          <a:solidFill>
            <a:srgbClr val="02B6D2"/>
          </a:solidFill>
        </p:spPr>
        <p:txBody>
          <a:bodyPr wrap="square" rtlCol="0">
            <a:spAutoFit/>
          </a:bodyPr>
          <a:lstStyle/>
          <a:p>
            <a:endParaRPr lang="en-US" sz="600" dirty="0" smtClean="0">
              <a:solidFill>
                <a:schemeClr val="bg1"/>
              </a:solidFill>
            </a:endParaRPr>
          </a:p>
          <a:p>
            <a:endParaRPr lang="en-US" sz="600" dirty="0" smtClean="0">
              <a:solidFill>
                <a:schemeClr val="bg1"/>
              </a:solidFill>
            </a:endParaRPr>
          </a:p>
        </p:txBody>
      </p:sp>
      <p:sp>
        <p:nvSpPr>
          <p:cNvPr id="93" name="TextBox 92"/>
          <p:cNvSpPr txBox="1"/>
          <p:nvPr/>
        </p:nvSpPr>
        <p:spPr>
          <a:xfrm>
            <a:off x="5293724" y="2077275"/>
            <a:ext cx="816920" cy="523220"/>
          </a:xfrm>
          <a:prstGeom prst="rect">
            <a:avLst/>
          </a:prstGeom>
          <a:noFill/>
        </p:spPr>
        <p:txBody>
          <a:bodyPr wrap="square" rtlCol="0">
            <a:spAutoFit/>
          </a:bodyPr>
          <a:lstStyle/>
          <a:p>
            <a:r>
              <a:rPr lang="en-US" sz="800" dirty="0" smtClean="0"/>
              <a:t>94 </a:t>
            </a:r>
          </a:p>
          <a:p>
            <a:r>
              <a:rPr lang="en-US" sz="800" dirty="0" smtClean="0"/>
              <a:t>respondents</a:t>
            </a:r>
          </a:p>
          <a:p>
            <a:endParaRPr lang="en-US" sz="600" dirty="0" smtClean="0"/>
          </a:p>
          <a:p>
            <a:endParaRPr lang="en-US" sz="600" dirty="0" smtClean="0">
              <a:solidFill>
                <a:schemeClr val="bg1"/>
              </a:solidFill>
            </a:endParaRPr>
          </a:p>
        </p:txBody>
      </p:sp>
      <p:sp>
        <p:nvSpPr>
          <p:cNvPr id="94" name="TextBox 93"/>
          <p:cNvSpPr txBox="1"/>
          <p:nvPr/>
        </p:nvSpPr>
        <p:spPr>
          <a:xfrm>
            <a:off x="3953891" y="1983252"/>
            <a:ext cx="1234892" cy="584775"/>
          </a:xfrm>
          <a:prstGeom prst="rect">
            <a:avLst/>
          </a:prstGeom>
          <a:noFill/>
        </p:spPr>
        <p:txBody>
          <a:bodyPr wrap="square" rtlCol="0">
            <a:spAutoFit/>
          </a:bodyPr>
          <a:lstStyle/>
          <a:p>
            <a:r>
              <a:rPr lang="en-US" sz="800" dirty="0" smtClean="0"/>
              <a:t>Ratings</a:t>
            </a:r>
          </a:p>
          <a:p>
            <a:endParaRPr lang="en-US" sz="800" dirty="0" smtClean="0"/>
          </a:p>
          <a:p>
            <a:endParaRPr lang="en-US" sz="800" dirty="0" smtClean="0"/>
          </a:p>
          <a:p>
            <a:endParaRPr lang="en-US" sz="800" dirty="0" smtClean="0">
              <a:solidFill>
                <a:schemeClr val="bg1"/>
              </a:solidFill>
            </a:endParaRPr>
          </a:p>
        </p:txBody>
      </p:sp>
    </p:spTree>
    <p:extLst>
      <p:ext uri="{BB962C8B-B14F-4D97-AF65-F5344CB8AC3E}">
        <p14:creationId xmlns:p14="http://schemas.microsoft.com/office/powerpoint/2010/main" val="21032752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39264" y="1444145"/>
            <a:ext cx="9000162" cy="480100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tle 1"/>
          <p:cNvSpPr>
            <a:spLocks noGrp="1"/>
          </p:cNvSpPr>
          <p:nvPr>
            <p:ph type="title"/>
          </p:nvPr>
        </p:nvSpPr>
        <p:spPr>
          <a:xfrm>
            <a:off x="144000" y="143999"/>
            <a:ext cx="8856000" cy="1154575"/>
          </a:xfrm>
        </p:spPr>
        <p:txBody>
          <a:bodyPr/>
          <a:lstStyle/>
          <a:p>
            <a:r>
              <a:rPr lang="en-US" dirty="0" err="1" smtClean="0"/>
              <a:t>Cybercrisisexercise</a:t>
            </a:r>
            <a:r>
              <a:rPr lang="en-US" dirty="0" smtClean="0"/>
              <a:t> OZON</a:t>
            </a:r>
            <a:endParaRPr lang="en-US" dirty="0"/>
          </a:p>
        </p:txBody>
      </p:sp>
      <p:sp>
        <p:nvSpPr>
          <p:cNvPr id="15" name="Rounded Rectangle 14"/>
          <p:cNvSpPr/>
          <p:nvPr/>
        </p:nvSpPr>
        <p:spPr>
          <a:xfrm>
            <a:off x="148436" y="1448307"/>
            <a:ext cx="4336659" cy="2229734"/>
          </a:xfrm>
          <a:prstGeom prst="roundRect">
            <a:avLst>
              <a:gd name="adj" fmla="val 5651"/>
            </a:avLst>
          </a:prstGeom>
          <a:solidFill>
            <a:srgbClr val="02B6D2"/>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200" b="1" dirty="0" smtClean="0"/>
              <a:t>Background and purpose</a:t>
            </a:r>
            <a:endParaRPr lang="en-US" sz="1200" b="1" dirty="0"/>
          </a:p>
          <a:p>
            <a:pPr marL="171450" indent="-171450">
              <a:buFont typeface="Arial" charset="0"/>
              <a:buChar char="•"/>
            </a:pPr>
            <a:r>
              <a:rPr lang="en-US" sz="1000" dirty="0" smtClean="0"/>
              <a:t>C</a:t>
            </a:r>
            <a:r>
              <a:rPr lang="nl-NL" sz="1000" dirty="0" err="1" smtClean="0"/>
              <a:t>risis</a:t>
            </a:r>
            <a:r>
              <a:rPr lang="nl-NL" sz="1000" dirty="0" smtClean="0"/>
              <a:t> </a:t>
            </a:r>
            <a:r>
              <a:rPr lang="nl-NL" sz="1000" dirty="0" err="1" smtClean="0"/>
              <a:t>exercises</a:t>
            </a:r>
            <a:r>
              <a:rPr lang="nl-NL" sz="1000" dirty="0" smtClean="0"/>
              <a:t> </a:t>
            </a:r>
            <a:r>
              <a:rPr lang="nl-NL" sz="1000" dirty="0" err="1" smtClean="0"/>
              <a:t>within</a:t>
            </a:r>
            <a:r>
              <a:rPr lang="nl-NL" sz="1000" dirty="0" smtClean="0"/>
              <a:t> </a:t>
            </a:r>
            <a:r>
              <a:rPr lang="nl-NL" sz="1000" dirty="0" err="1" smtClean="0"/>
              <a:t>institutions</a:t>
            </a:r>
            <a:r>
              <a:rPr lang="nl-NL" sz="1000" dirty="0" smtClean="0"/>
              <a:t> are </a:t>
            </a:r>
            <a:r>
              <a:rPr lang="nl-NL" sz="1000" dirty="0" err="1" smtClean="0"/>
              <a:t>mostly</a:t>
            </a:r>
            <a:r>
              <a:rPr lang="nl-NL" sz="1000" dirty="0" smtClean="0"/>
              <a:t> </a:t>
            </a:r>
            <a:r>
              <a:rPr lang="nl-NL" sz="1000" dirty="0" err="1" smtClean="0"/>
              <a:t>fysically</a:t>
            </a:r>
            <a:r>
              <a:rPr lang="nl-NL" sz="1000" dirty="0" smtClean="0"/>
              <a:t> </a:t>
            </a:r>
            <a:r>
              <a:rPr lang="nl-NL" sz="1000" dirty="0" err="1" smtClean="0"/>
              <a:t>oriented</a:t>
            </a:r>
            <a:r>
              <a:rPr lang="nl-NL" sz="1000" dirty="0" smtClean="0"/>
              <a:t> (</a:t>
            </a:r>
            <a:r>
              <a:rPr lang="nl-NL" sz="1000" dirty="0" err="1" smtClean="0"/>
              <a:t>i,e</a:t>
            </a:r>
            <a:r>
              <a:rPr lang="nl-NL" sz="1000" dirty="0" smtClean="0"/>
              <a:t>, </a:t>
            </a:r>
            <a:r>
              <a:rPr lang="nl-NL" sz="1000" dirty="0" err="1" smtClean="0"/>
              <a:t>fire</a:t>
            </a:r>
            <a:r>
              <a:rPr lang="nl-NL" sz="1000" dirty="0" smtClean="0"/>
              <a:t>, </a:t>
            </a:r>
            <a:r>
              <a:rPr lang="nl-NL" sz="1000" dirty="0" err="1" smtClean="0"/>
              <a:t>evacuation</a:t>
            </a:r>
            <a:r>
              <a:rPr lang="nl-NL" sz="1000" dirty="0" smtClean="0"/>
              <a:t>, </a:t>
            </a:r>
            <a:r>
              <a:rPr lang="nl-NL" sz="1000" dirty="0" err="1" smtClean="0"/>
              <a:t>drills</a:t>
            </a:r>
            <a:r>
              <a:rPr lang="nl-NL" sz="1000" dirty="0" smtClean="0"/>
              <a:t>)</a:t>
            </a:r>
            <a:endParaRPr lang="nl-NL" sz="1000" dirty="0"/>
          </a:p>
          <a:p>
            <a:pPr marL="171450" indent="-171450">
              <a:buFont typeface="Arial" charset="0"/>
              <a:buChar char="•"/>
            </a:pPr>
            <a:r>
              <a:rPr lang="nl-NL" sz="1000" dirty="0" smtClean="0"/>
              <a:t>The </a:t>
            </a:r>
            <a:r>
              <a:rPr lang="nl-NL" sz="1000" dirty="0" err="1" smtClean="0"/>
              <a:t>need</a:t>
            </a:r>
            <a:r>
              <a:rPr lang="nl-NL" sz="1000" dirty="0" smtClean="0"/>
              <a:t> </a:t>
            </a:r>
            <a:r>
              <a:rPr lang="nl-NL" sz="1000" dirty="0" err="1" smtClean="0"/>
              <a:t>to</a:t>
            </a:r>
            <a:r>
              <a:rPr lang="nl-NL" sz="1000" dirty="0" smtClean="0"/>
              <a:t> </a:t>
            </a:r>
            <a:r>
              <a:rPr lang="nl-NL" sz="1000" dirty="0" err="1" smtClean="0"/>
              <a:t>practice</a:t>
            </a:r>
            <a:r>
              <a:rPr lang="nl-NL" sz="1000" dirty="0" smtClean="0"/>
              <a:t> </a:t>
            </a:r>
            <a:r>
              <a:rPr lang="nl-NL" sz="1000" dirty="0" err="1" smtClean="0"/>
              <a:t>with</a:t>
            </a:r>
            <a:r>
              <a:rPr lang="nl-NL" sz="1000" dirty="0" smtClean="0"/>
              <a:t> cyber crisis / IT security</a:t>
            </a:r>
          </a:p>
          <a:p>
            <a:pPr marL="171450" indent="-171450">
              <a:buFont typeface="Arial" charset="0"/>
              <a:buChar char="•"/>
            </a:pPr>
            <a:r>
              <a:rPr lang="nl-NL" sz="1000" dirty="0" err="1" smtClean="0"/>
              <a:t>Inspiration</a:t>
            </a:r>
            <a:r>
              <a:rPr lang="nl-NL" sz="1000" dirty="0" smtClean="0"/>
              <a:t> </a:t>
            </a:r>
            <a:r>
              <a:rPr lang="nl-NL" sz="1000" dirty="0" err="1" smtClean="0"/>
              <a:t>by</a:t>
            </a:r>
            <a:r>
              <a:rPr lang="nl-NL" sz="1000" dirty="0" smtClean="0"/>
              <a:t> </a:t>
            </a:r>
            <a:r>
              <a:rPr lang="nl-NL" sz="1000" dirty="0" err="1" smtClean="0"/>
              <a:t>participating</a:t>
            </a:r>
            <a:r>
              <a:rPr lang="nl-NL" sz="1000" dirty="0" smtClean="0"/>
              <a:t> in </a:t>
            </a:r>
            <a:r>
              <a:rPr lang="nl-NL" sz="1000" dirty="0" err="1" smtClean="0"/>
              <a:t>other</a:t>
            </a:r>
            <a:r>
              <a:rPr lang="nl-NL" sz="1000" dirty="0" smtClean="0"/>
              <a:t> big cyber exercise</a:t>
            </a:r>
          </a:p>
          <a:p>
            <a:pPr marL="171450" indent="-171450">
              <a:buFont typeface="Arial" charset="0"/>
              <a:buChar char="•"/>
            </a:pPr>
            <a:endParaRPr lang="nl-NL" sz="1000" b="1" dirty="0" smtClean="0"/>
          </a:p>
          <a:p>
            <a:r>
              <a:rPr lang="nl-NL" sz="1000" b="1" dirty="0" err="1" smtClean="0"/>
              <a:t>Purpose</a:t>
            </a:r>
            <a:r>
              <a:rPr lang="nl-NL" sz="1000" b="1" dirty="0" smtClean="0"/>
              <a:t>;</a:t>
            </a:r>
            <a:r>
              <a:rPr lang="nl-NL" sz="1000" dirty="0" smtClean="0"/>
              <a:t> </a:t>
            </a:r>
          </a:p>
          <a:p>
            <a:pPr marL="171450" indent="-171450">
              <a:buFont typeface="Arial" charset="0"/>
              <a:buChar char="•"/>
            </a:pPr>
            <a:r>
              <a:rPr lang="nl-NL" sz="1000" dirty="0" err="1" smtClean="0"/>
              <a:t>Increase</a:t>
            </a:r>
            <a:r>
              <a:rPr lang="nl-NL" sz="1000" dirty="0" smtClean="0"/>
              <a:t> awareness </a:t>
            </a:r>
            <a:r>
              <a:rPr lang="nl-NL" sz="1000" dirty="0" err="1" smtClean="0"/>
              <a:t>and</a:t>
            </a:r>
            <a:r>
              <a:rPr lang="nl-NL" sz="1000" dirty="0" smtClean="0"/>
              <a:t> </a:t>
            </a:r>
            <a:r>
              <a:rPr lang="nl-NL" sz="1000" dirty="0" err="1" smtClean="0"/>
              <a:t>resilience</a:t>
            </a:r>
            <a:r>
              <a:rPr lang="nl-NL" sz="1000" dirty="0" smtClean="0"/>
              <a:t> </a:t>
            </a:r>
            <a:endParaRPr lang="nl-NL" sz="1000" dirty="0"/>
          </a:p>
          <a:p>
            <a:pPr marL="171450" indent="-171450">
              <a:buFont typeface="Arial" charset="0"/>
              <a:buChar char="•"/>
            </a:pPr>
            <a:r>
              <a:rPr lang="nl-NL" sz="1000" dirty="0" err="1" smtClean="0"/>
              <a:t>To</a:t>
            </a:r>
            <a:r>
              <a:rPr lang="nl-NL" sz="1000" dirty="0" smtClean="0"/>
              <a:t> test </a:t>
            </a:r>
            <a:r>
              <a:rPr lang="nl-NL" sz="1000" dirty="0" err="1" smtClean="0"/>
              <a:t>the</a:t>
            </a:r>
            <a:r>
              <a:rPr lang="nl-NL" sz="1000" dirty="0" smtClean="0"/>
              <a:t> </a:t>
            </a:r>
            <a:r>
              <a:rPr lang="nl-NL" sz="1000" dirty="0" err="1" smtClean="0"/>
              <a:t>internal</a:t>
            </a:r>
            <a:r>
              <a:rPr lang="nl-NL" sz="1000" dirty="0" smtClean="0"/>
              <a:t> </a:t>
            </a:r>
            <a:r>
              <a:rPr lang="nl-NL" sz="1000" dirty="0" err="1" smtClean="0"/>
              <a:t>and</a:t>
            </a:r>
            <a:r>
              <a:rPr lang="nl-NL" sz="1000" dirty="0" smtClean="0"/>
              <a:t> </a:t>
            </a:r>
            <a:r>
              <a:rPr lang="nl-NL" sz="1000" dirty="0" err="1" smtClean="0"/>
              <a:t>external</a:t>
            </a:r>
            <a:r>
              <a:rPr lang="nl-NL" sz="1000" dirty="0" smtClean="0"/>
              <a:t> information chain</a:t>
            </a:r>
            <a:endParaRPr lang="nl-NL" sz="1000" dirty="0"/>
          </a:p>
          <a:p>
            <a:pPr marL="171450" indent="-171450">
              <a:buFont typeface="Arial" charset="0"/>
              <a:buChar char="•"/>
            </a:pPr>
            <a:r>
              <a:rPr lang="nl-NL" sz="1000" dirty="0" err="1" smtClean="0"/>
              <a:t>To</a:t>
            </a:r>
            <a:r>
              <a:rPr lang="nl-NL" sz="1000" dirty="0" smtClean="0"/>
              <a:t> test </a:t>
            </a:r>
            <a:r>
              <a:rPr lang="nl-NL" sz="1000" dirty="0" err="1" smtClean="0"/>
              <a:t>internal</a:t>
            </a:r>
            <a:r>
              <a:rPr lang="nl-NL" sz="1000" dirty="0" smtClean="0"/>
              <a:t> </a:t>
            </a:r>
            <a:r>
              <a:rPr lang="nl-NL" sz="1000" dirty="0" err="1" smtClean="0"/>
              <a:t>communication</a:t>
            </a:r>
            <a:r>
              <a:rPr lang="nl-NL" sz="1000" dirty="0" smtClean="0"/>
              <a:t>, </a:t>
            </a:r>
            <a:r>
              <a:rPr lang="nl-NL" sz="1000" dirty="0" err="1" smtClean="0"/>
              <a:t>processes</a:t>
            </a:r>
            <a:r>
              <a:rPr lang="nl-NL" sz="1000" dirty="0" smtClean="0"/>
              <a:t>, </a:t>
            </a:r>
            <a:r>
              <a:rPr lang="nl-NL" sz="1000" dirty="0" err="1" smtClean="0"/>
              <a:t>and</a:t>
            </a:r>
            <a:r>
              <a:rPr lang="nl-NL" sz="1000" dirty="0" smtClean="0"/>
              <a:t> </a:t>
            </a:r>
            <a:r>
              <a:rPr lang="nl-NL" sz="1000" dirty="0" err="1" smtClean="0"/>
              <a:t>testing</a:t>
            </a:r>
            <a:r>
              <a:rPr lang="nl-NL" sz="1000" dirty="0" smtClean="0"/>
              <a:t> </a:t>
            </a:r>
            <a:r>
              <a:rPr lang="nl-NL" sz="1000" dirty="0" err="1" smtClean="0"/>
              <a:t>protocols</a:t>
            </a:r>
            <a:r>
              <a:rPr lang="nl-NL" sz="1000" dirty="0" smtClean="0"/>
              <a:t> </a:t>
            </a:r>
            <a:endParaRPr lang="nl-NL" sz="1000" dirty="0"/>
          </a:p>
          <a:p>
            <a:pPr marL="171450" indent="-171450">
              <a:buFont typeface="Arial" charset="0"/>
              <a:buChar char="•"/>
            </a:pPr>
            <a:r>
              <a:rPr lang="nl-NL" sz="1000" dirty="0" err="1" smtClean="0"/>
              <a:t>To</a:t>
            </a:r>
            <a:r>
              <a:rPr lang="nl-NL" sz="1000" dirty="0" smtClean="0"/>
              <a:t> </a:t>
            </a:r>
            <a:r>
              <a:rPr lang="nl-NL" sz="1000" dirty="0" err="1" smtClean="0"/>
              <a:t>increase</a:t>
            </a:r>
            <a:r>
              <a:rPr lang="nl-NL" sz="1000" dirty="0" smtClean="0"/>
              <a:t> </a:t>
            </a:r>
            <a:r>
              <a:rPr lang="nl-NL" sz="1000" dirty="0" err="1" smtClean="0"/>
              <a:t>knowledge</a:t>
            </a:r>
            <a:r>
              <a:rPr lang="nl-NL" sz="1000" dirty="0" smtClean="0"/>
              <a:t> </a:t>
            </a:r>
            <a:r>
              <a:rPr lang="nl-NL" sz="1000" dirty="0" err="1" smtClean="0"/>
              <a:t>and</a:t>
            </a:r>
            <a:r>
              <a:rPr lang="nl-NL" sz="1000" dirty="0" smtClean="0"/>
              <a:t> </a:t>
            </a:r>
            <a:r>
              <a:rPr lang="nl-NL" sz="1000" dirty="0" err="1" smtClean="0"/>
              <a:t>understanding</a:t>
            </a:r>
            <a:r>
              <a:rPr lang="nl-NL" sz="1000" dirty="0" smtClean="0"/>
              <a:t> of </a:t>
            </a:r>
            <a:r>
              <a:rPr lang="nl-NL" sz="1000" dirty="0" err="1" smtClean="0"/>
              <a:t>the</a:t>
            </a:r>
            <a:r>
              <a:rPr lang="nl-NL" sz="1000" dirty="0" smtClean="0"/>
              <a:t> development a cyber crisis </a:t>
            </a:r>
            <a:endParaRPr lang="nl-NL" sz="1000" dirty="0"/>
          </a:p>
        </p:txBody>
      </p:sp>
      <p:sp>
        <p:nvSpPr>
          <p:cNvPr id="17" name="Rounded Rectangle 16"/>
          <p:cNvSpPr/>
          <p:nvPr/>
        </p:nvSpPr>
        <p:spPr>
          <a:xfrm>
            <a:off x="4639346" y="1444488"/>
            <a:ext cx="4355429" cy="2229614"/>
          </a:xfrm>
          <a:prstGeom prst="roundRect">
            <a:avLst>
              <a:gd name="adj" fmla="val 5651"/>
            </a:avLst>
          </a:prstGeom>
          <a:solidFill>
            <a:srgbClr val="FFAD30"/>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200" b="1" dirty="0"/>
              <a:t>Scenario </a:t>
            </a:r>
            <a:r>
              <a:rPr lang="en-US" sz="1200" b="1" dirty="0" smtClean="0"/>
              <a:t>and exercise </a:t>
            </a:r>
            <a:endParaRPr lang="en-US" sz="1200" b="1" dirty="0"/>
          </a:p>
          <a:p>
            <a:pPr marL="171450" indent="-171450">
              <a:buFont typeface="Arial" charset="0"/>
              <a:buChar char="•"/>
            </a:pPr>
            <a:r>
              <a:rPr lang="nl-NL" sz="1000" dirty="0" err="1" smtClean="0"/>
              <a:t>Multilayer</a:t>
            </a:r>
            <a:r>
              <a:rPr lang="nl-NL" sz="1000" dirty="0" smtClean="0"/>
              <a:t> attack, </a:t>
            </a:r>
            <a:r>
              <a:rPr lang="nl-NL" sz="1000" dirty="0" err="1" smtClean="0"/>
              <a:t>with</a:t>
            </a:r>
            <a:r>
              <a:rPr lang="nl-NL" sz="1000" dirty="0" smtClean="0"/>
              <a:t> </a:t>
            </a:r>
            <a:r>
              <a:rPr lang="nl-NL" sz="1000" dirty="0" err="1" smtClean="0"/>
              <a:t>ethical</a:t>
            </a:r>
            <a:r>
              <a:rPr lang="nl-NL" sz="1000" dirty="0" smtClean="0"/>
              <a:t> </a:t>
            </a:r>
            <a:r>
              <a:rPr lang="nl-NL" sz="1000" dirty="0" err="1" smtClean="0"/>
              <a:t>and</a:t>
            </a:r>
            <a:r>
              <a:rPr lang="nl-NL" sz="1000" dirty="0" smtClean="0"/>
              <a:t> </a:t>
            </a:r>
            <a:r>
              <a:rPr lang="nl-NL" sz="1000" dirty="0" err="1" smtClean="0"/>
              <a:t>criminal</a:t>
            </a:r>
            <a:r>
              <a:rPr lang="nl-NL" sz="1000" dirty="0" smtClean="0"/>
              <a:t> </a:t>
            </a:r>
            <a:r>
              <a:rPr lang="nl-NL" sz="1000" dirty="0"/>
              <a:t>component; </a:t>
            </a:r>
          </a:p>
          <a:p>
            <a:pPr marL="171450" indent="-171450">
              <a:buFont typeface="Arial" charset="0"/>
              <a:buChar char="•"/>
            </a:pPr>
            <a:r>
              <a:rPr lang="nl-NL" sz="1000" dirty="0" smtClean="0"/>
              <a:t>Strategic </a:t>
            </a:r>
            <a:r>
              <a:rPr lang="nl-NL" sz="1000" dirty="0" err="1" smtClean="0"/>
              <a:t>and</a:t>
            </a:r>
            <a:r>
              <a:rPr lang="nl-NL" sz="1000" dirty="0" smtClean="0"/>
              <a:t> </a:t>
            </a:r>
            <a:r>
              <a:rPr lang="nl-NL" sz="1000" dirty="0" err="1" smtClean="0"/>
              <a:t>technical</a:t>
            </a:r>
            <a:r>
              <a:rPr lang="nl-NL" sz="1000" dirty="0" smtClean="0"/>
              <a:t> </a:t>
            </a:r>
            <a:r>
              <a:rPr lang="nl-NL" sz="1000" dirty="0" err="1" smtClean="0"/>
              <a:t>dilemmas</a:t>
            </a:r>
            <a:r>
              <a:rPr lang="nl-NL" sz="1000" dirty="0" smtClean="0"/>
              <a:t> </a:t>
            </a:r>
            <a:r>
              <a:rPr lang="nl-NL" sz="1000" dirty="0" err="1" smtClean="0"/>
              <a:t>to</a:t>
            </a:r>
            <a:r>
              <a:rPr lang="nl-NL" sz="1000" dirty="0" smtClean="0"/>
              <a:t> </a:t>
            </a:r>
            <a:r>
              <a:rPr lang="nl-NL" sz="1000" dirty="0" err="1" smtClean="0"/>
              <a:t>encourage</a:t>
            </a:r>
            <a:r>
              <a:rPr lang="nl-NL" sz="1000" dirty="0" smtClean="0"/>
              <a:t> cooperation </a:t>
            </a:r>
            <a:r>
              <a:rPr lang="nl-NL" sz="1000" dirty="0" err="1" smtClean="0"/>
              <a:t>between</a:t>
            </a:r>
            <a:r>
              <a:rPr lang="nl-NL" sz="1000" dirty="0" smtClean="0"/>
              <a:t> </a:t>
            </a:r>
            <a:r>
              <a:rPr lang="nl-NL" sz="1000" dirty="0" err="1" smtClean="0"/>
              <a:t>strategic</a:t>
            </a:r>
            <a:r>
              <a:rPr lang="nl-NL" sz="1000" dirty="0" smtClean="0"/>
              <a:t>, </a:t>
            </a:r>
            <a:r>
              <a:rPr lang="nl-NL" sz="1000" dirty="0" err="1" smtClean="0"/>
              <a:t>operational</a:t>
            </a:r>
            <a:r>
              <a:rPr lang="nl-NL" sz="1000" dirty="0" smtClean="0"/>
              <a:t> </a:t>
            </a:r>
            <a:r>
              <a:rPr lang="nl-NL" sz="1000" dirty="0" err="1" smtClean="0"/>
              <a:t>and</a:t>
            </a:r>
            <a:r>
              <a:rPr lang="nl-NL" sz="1000" dirty="0" smtClean="0"/>
              <a:t> </a:t>
            </a:r>
            <a:r>
              <a:rPr lang="nl-NL" sz="1000" dirty="0" err="1" smtClean="0"/>
              <a:t>tactical</a:t>
            </a:r>
            <a:r>
              <a:rPr lang="nl-NL" sz="1000" dirty="0" smtClean="0"/>
              <a:t> levels </a:t>
            </a:r>
            <a:endParaRPr lang="nl-NL" sz="1000" dirty="0"/>
          </a:p>
          <a:p>
            <a:pPr marL="171450" indent="-171450">
              <a:buFont typeface="Arial" charset="0"/>
              <a:buChar char="•"/>
            </a:pPr>
            <a:r>
              <a:rPr lang="nl-NL" sz="1000" dirty="0" smtClean="0"/>
              <a:t>Both </a:t>
            </a:r>
            <a:r>
              <a:rPr lang="nl-NL" sz="1000" dirty="0" err="1" smtClean="0"/>
              <a:t>technical</a:t>
            </a:r>
            <a:r>
              <a:rPr lang="nl-NL" sz="1000" dirty="0" smtClean="0"/>
              <a:t> </a:t>
            </a:r>
            <a:r>
              <a:rPr lang="nl-NL" sz="1000" dirty="0" err="1" smtClean="0"/>
              <a:t>and</a:t>
            </a:r>
            <a:r>
              <a:rPr lang="nl-NL" sz="1000" dirty="0" smtClean="0"/>
              <a:t> </a:t>
            </a:r>
            <a:r>
              <a:rPr lang="nl-NL" sz="1000" dirty="0" err="1" smtClean="0"/>
              <a:t>strategic</a:t>
            </a:r>
            <a:r>
              <a:rPr lang="nl-NL" sz="1000" dirty="0" smtClean="0"/>
              <a:t> </a:t>
            </a:r>
            <a:r>
              <a:rPr lang="nl-NL" sz="1000" dirty="0" err="1" smtClean="0"/>
              <a:t>challenges</a:t>
            </a:r>
            <a:r>
              <a:rPr lang="nl-NL" sz="1000" dirty="0" smtClean="0"/>
              <a:t>; </a:t>
            </a:r>
            <a:r>
              <a:rPr lang="nl-NL" sz="1000" dirty="0" err="1" smtClean="0"/>
              <a:t>leakage</a:t>
            </a:r>
            <a:r>
              <a:rPr lang="nl-NL" sz="1000" dirty="0" smtClean="0"/>
              <a:t> of </a:t>
            </a:r>
            <a:r>
              <a:rPr lang="nl-NL" sz="1000" dirty="0" err="1" smtClean="0"/>
              <a:t>researchdocuments</a:t>
            </a:r>
            <a:r>
              <a:rPr lang="nl-NL" sz="1000" dirty="0" smtClean="0"/>
              <a:t>, business data, </a:t>
            </a:r>
            <a:r>
              <a:rPr lang="nl-NL" sz="1000" dirty="0" err="1" smtClean="0"/>
              <a:t>manipulating</a:t>
            </a:r>
            <a:r>
              <a:rPr lang="nl-NL" sz="1000" dirty="0" smtClean="0"/>
              <a:t> data, </a:t>
            </a:r>
            <a:r>
              <a:rPr lang="nl-NL" sz="1000" dirty="0" err="1" smtClean="0"/>
              <a:t>mirror</a:t>
            </a:r>
            <a:r>
              <a:rPr lang="nl-NL" sz="1000" dirty="0" smtClean="0"/>
              <a:t> sites, </a:t>
            </a:r>
            <a:r>
              <a:rPr lang="nl-NL" sz="1000" dirty="0" err="1" smtClean="0"/>
              <a:t>simulation</a:t>
            </a:r>
            <a:r>
              <a:rPr lang="nl-NL" sz="1000" dirty="0" smtClean="0"/>
              <a:t> of </a:t>
            </a:r>
            <a:r>
              <a:rPr lang="nl-NL" sz="1000" dirty="0" err="1" smtClean="0"/>
              <a:t>productionenvironments</a:t>
            </a:r>
            <a:r>
              <a:rPr lang="nl-NL" sz="1000" dirty="0" smtClean="0"/>
              <a:t>  </a:t>
            </a:r>
            <a:endParaRPr lang="nl-NL" sz="1000" dirty="0"/>
          </a:p>
          <a:p>
            <a:pPr lvl="1"/>
            <a:endParaRPr lang="nl-NL" sz="1000" dirty="0"/>
          </a:p>
          <a:p>
            <a:pPr marL="171450" indent="-171450">
              <a:buFont typeface="Arial" charset="0"/>
              <a:buChar char="•"/>
            </a:pPr>
            <a:r>
              <a:rPr lang="nl-NL" sz="1000" dirty="0" smtClean="0"/>
              <a:t>Big </a:t>
            </a:r>
            <a:r>
              <a:rPr lang="nl-NL" sz="1000" dirty="0" err="1" smtClean="0"/>
              <a:t>challenge</a:t>
            </a:r>
            <a:r>
              <a:rPr lang="nl-NL" sz="1000" dirty="0" smtClean="0"/>
              <a:t> </a:t>
            </a:r>
            <a:r>
              <a:rPr lang="nl-NL" sz="1000" dirty="0" err="1" smtClean="0"/>
              <a:t>to</a:t>
            </a:r>
            <a:r>
              <a:rPr lang="nl-NL" sz="1000" dirty="0" smtClean="0"/>
              <a:t> </a:t>
            </a:r>
            <a:r>
              <a:rPr lang="nl-NL" sz="1000" dirty="0" err="1" smtClean="0"/>
              <a:t>find</a:t>
            </a:r>
            <a:r>
              <a:rPr lang="nl-NL" sz="1000" dirty="0" smtClean="0"/>
              <a:t> </a:t>
            </a:r>
            <a:r>
              <a:rPr lang="nl-NL" sz="1000" dirty="0" err="1" smtClean="0"/>
              <a:t>compelling</a:t>
            </a:r>
            <a:r>
              <a:rPr lang="nl-NL" sz="1000" dirty="0" smtClean="0"/>
              <a:t> case </a:t>
            </a:r>
            <a:r>
              <a:rPr lang="nl-NL" sz="1000" dirty="0" err="1" smtClean="0"/>
              <a:t>for</a:t>
            </a:r>
            <a:r>
              <a:rPr lang="nl-NL" sz="1000" dirty="0" smtClean="0"/>
              <a:t> bridging </a:t>
            </a:r>
            <a:r>
              <a:rPr lang="nl-NL" sz="1000" dirty="0" err="1" smtClean="0"/>
              <a:t>the</a:t>
            </a:r>
            <a:r>
              <a:rPr lang="nl-NL" sz="1000" dirty="0" smtClean="0"/>
              <a:t> </a:t>
            </a:r>
            <a:r>
              <a:rPr lang="nl-NL" sz="1000" dirty="0" err="1" smtClean="0"/>
              <a:t>gaps</a:t>
            </a:r>
            <a:r>
              <a:rPr lang="nl-NL" sz="1000" dirty="0" smtClean="0"/>
              <a:t> </a:t>
            </a:r>
            <a:r>
              <a:rPr lang="nl-NL" sz="1000" dirty="0" err="1" smtClean="0"/>
              <a:t>between</a:t>
            </a:r>
            <a:r>
              <a:rPr lang="nl-NL" sz="1000" dirty="0" smtClean="0"/>
              <a:t> </a:t>
            </a:r>
            <a:r>
              <a:rPr lang="nl-NL" sz="1000" dirty="0" err="1" smtClean="0"/>
              <a:t>technical</a:t>
            </a:r>
            <a:r>
              <a:rPr lang="nl-NL" sz="1000" dirty="0" smtClean="0"/>
              <a:t> </a:t>
            </a:r>
            <a:r>
              <a:rPr lang="nl-NL" sz="1000" dirty="0" err="1" smtClean="0"/>
              <a:t>and</a:t>
            </a:r>
            <a:r>
              <a:rPr lang="nl-NL" sz="1000" dirty="0" smtClean="0"/>
              <a:t> </a:t>
            </a:r>
            <a:r>
              <a:rPr lang="nl-NL" sz="1000" dirty="0" err="1" smtClean="0"/>
              <a:t>strategic</a:t>
            </a:r>
            <a:r>
              <a:rPr lang="nl-NL" sz="1000" dirty="0" smtClean="0"/>
              <a:t> level </a:t>
            </a:r>
            <a:endParaRPr lang="nl-NL" sz="1000" dirty="0"/>
          </a:p>
        </p:txBody>
      </p:sp>
      <p:sp>
        <p:nvSpPr>
          <p:cNvPr id="19" name="Rounded Rectangle 18"/>
          <p:cNvSpPr/>
          <p:nvPr/>
        </p:nvSpPr>
        <p:spPr>
          <a:xfrm>
            <a:off x="150034" y="3798649"/>
            <a:ext cx="4329519" cy="2338054"/>
          </a:xfrm>
          <a:prstGeom prst="roundRect">
            <a:avLst>
              <a:gd name="adj" fmla="val 5651"/>
            </a:avLst>
          </a:prstGeom>
          <a:solidFill>
            <a:srgbClr val="FE475E"/>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200" b="1" dirty="0" smtClean="0"/>
              <a:t>Conduct and performance </a:t>
            </a:r>
            <a:endParaRPr lang="en-US" sz="1200" b="1" dirty="0"/>
          </a:p>
          <a:p>
            <a:pPr marL="171450" indent="-171450">
              <a:buFont typeface="Arial" charset="0"/>
              <a:buChar char="•"/>
            </a:pPr>
            <a:r>
              <a:rPr lang="nl-NL" sz="1000" dirty="0" smtClean="0"/>
              <a:t>The content was </a:t>
            </a:r>
            <a:r>
              <a:rPr lang="nl-NL" sz="1000" dirty="0" err="1" smtClean="0"/>
              <a:t>prepared</a:t>
            </a:r>
            <a:r>
              <a:rPr lang="nl-NL" sz="1000" dirty="0" smtClean="0"/>
              <a:t> </a:t>
            </a:r>
            <a:r>
              <a:rPr lang="nl-NL" sz="1000" dirty="0" err="1" smtClean="0"/>
              <a:t>by</a:t>
            </a:r>
            <a:r>
              <a:rPr lang="nl-NL" sz="1000" dirty="0" smtClean="0"/>
              <a:t> OZON team </a:t>
            </a:r>
            <a:r>
              <a:rPr lang="nl-NL" sz="1000" dirty="0" err="1" smtClean="0"/>
              <a:t>and</a:t>
            </a:r>
            <a:r>
              <a:rPr lang="nl-NL" sz="1000" dirty="0" smtClean="0"/>
              <a:t> </a:t>
            </a:r>
            <a:r>
              <a:rPr lang="nl-NL" sz="1000" dirty="0" err="1" smtClean="0"/>
              <a:t>the</a:t>
            </a:r>
            <a:r>
              <a:rPr lang="nl-NL" sz="1000" dirty="0" smtClean="0"/>
              <a:t> </a:t>
            </a:r>
            <a:r>
              <a:rPr lang="nl-NL" sz="1000" dirty="0" err="1" smtClean="0"/>
              <a:t>institutions</a:t>
            </a:r>
            <a:r>
              <a:rPr lang="nl-NL" sz="1000" dirty="0" smtClean="0"/>
              <a:t>, </a:t>
            </a:r>
            <a:r>
              <a:rPr lang="nl-NL" sz="1000" dirty="0" err="1" smtClean="0"/>
              <a:t>for</a:t>
            </a:r>
            <a:r>
              <a:rPr lang="nl-NL" sz="1000" dirty="0" smtClean="0"/>
              <a:t> </a:t>
            </a:r>
            <a:r>
              <a:rPr lang="nl-NL" sz="1000" dirty="0" err="1" smtClean="0"/>
              <a:t>completeness</a:t>
            </a:r>
            <a:r>
              <a:rPr lang="nl-NL" sz="1000" dirty="0" smtClean="0"/>
              <a:t> </a:t>
            </a:r>
            <a:r>
              <a:rPr lang="nl-NL" sz="1000" dirty="0" err="1" smtClean="0"/>
              <a:t>and</a:t>
            </a:r>
            <a:r>
              <a:rPr lang="nl-NL" sz="1000" dirty="0" smtClean="0"/>
              <a:t> </a:t>
            </a:r>
            <a:r>
              <a:rPr lang="nl-NL" sz="1000" dirty="0" err="1" smtClean="0"/>
              <a:t>robustness</a:t>
            </a:r>
            <a:r>
              <a:rPr lang="nl-NL" sz="1000" dirty="0" smtClean="0"/>
              <a:t> we had assistance of </a:t>
            </a:r>
            <a:r>
              <a:rPr lang="nl-NL" sz="1000" dirty="0" err="1" smtClean="0"/>
              <a:t>external</a:t>
            </a:r>
            <a:r>
              <a:rPr lang="nl-NL" sz="1000" dirty="0" smtClean="0"/>
              <a:t> agency. </a:t>
            </a:r>
            <a:endParaRPr lang="nl-NL" sz="1000" dirty="0"/>
          </a:p>
          <a:p>
            <a:pPr marL="171450" indent="-171450">
              <a:buFont typeface="Arial" charset="0"/>
              <a:buChar char="•"/>
            </a:pPr>
            <a:r>
              <a:rPr lang="nl-NL" sz="1000" dirty="0" err="1" smtClean="0"/>
              <a:t>Two</a:t>
            </a:r>
            <a:r>
              <a:rPr lang="nl-NL" sz="1000" dirty="0" smtClean="0"/>
              <a:t> </a:t>
            </a:r>
            <a:r>
              <a:rPr lang="nl-NL" sz="1000" dirty="0" err="1" smtClean="0"/>
              <a:t>days</a:t>
            </a:r>
            <a:r>
              <a:rPr lang="nl-NL" sz="1000" dirty="0" smtClean="0"/>
              <a:t> of exercise </a:t>
            </a:r>
            <a:r>
              <a:rPr lang="nl-NL" sz="1000" dirty="0" err="1" smtClean="0"/>
              <a:t>directed</a:t>
            </a:r>
            <a:r>
              <a:rPr lang="nl-NL" sz="1000" dirty="0" smtClean="0"/>
              <a:t> </a:t>
            </a:r>
            <a:r>
              <a:rPr lang="nl-NL" sz="1000" dirty="0" err="1" smtClean="0"/>
              <a:t>from</a:t>
            </a:r>
            <a:r>
              <a:rPr lang="nl-NL" sz="1000" dirty="0" smtClean="0"/>
              <a:t> </a:t>
            </a:r>
            <a:r>
              <a:rPr lang="nl-NL" sz="1000" dirty="0" err="1" smtClean="0"/>
              <a:t>the</a:t>
            </a:r>
            <a:r>
              <a:rPr lang="nl-NL" sz="1000" dirty="0" smtClean="0"/>
              <a:t> </a:t>
            </a:r>
            <a:r>
              <a:rPr lang="nl-NL" sz="1000" dirty="0" err="1" smtClean="0"/>
              <a:t>central</a:t>
            </a:r>
            <a:r>
              <a:rPr lang="nl-NL" sz="1000" dirty="0" smtClean="0"/>
              <a:t> </a:t>
            </a:r>
            <a:r>
              <a:rPr lang="nl-NL" sz="1000" dirty="0" err="1" smtClean="0"/>
              <a:t>location</a:t>
            </a:r>
            <a:r>
              <a:rPr lang="nl-NL" sz="1000" dirty="0" smtClean="0"/>
              <a:t> at SURFnet, </a:t>
            </a:r>
            <a:r>
              <a:rPr lang="nl-NL" sz="1000" dirty="0" err="1" smtClean="0"/>
              <a:t>the</a:t>
            </a:r>
            <a:r>
              <a:rPr lang="nl-NL" sz="1000" dirty="0" smtClean="0"/>
              <a:t> </a:t>
            </a:r>
            <a:r>
              <a:rPr lang="nl-NL" sz="1000" dirty="0" err="1" smtClean="0"/>
              <a:t>players</a:t>
            </a:r>
            <a:r>
              <a:rPr lang="nl-NL" sz="1000" dirty="0" smtClean="0"/>
              <a:t> </a:t>
            </a:r>
            <a:r>
              <a:rPr lang="nl-NL" sz="1000" dirty="0" err="1" smtClean="0"/>
              <a:t>practiced</a:t>
            </a:r>
            <a:r>
              <a:rPr lang="nl-NL" sz="1000" dirty="0" smtClean="0"/>
              <a:t> on </a:t>
            </a:r>
            <a:r>
              <a:rPr lang="nl-NL" sz="1000" dirty="0" err="1" smtClean="0"/>
              <a:t>location</a:t>
            </a:r>
            <a:r>
              <a:rPr lang="nl-NL" sz="1000" dirty="0" smtClean="0"/>
              <a:t> </a:t>
            </a:r>
            <a:r>
              <a:rPr lang="nl-NL" sz="1000" dirty="0" err="1" smtClean="0"/>
              <a:t>and</a:t>
            </a:r>
            <a:r>
              <a:rPr lang="nl-NL" sz="1000" dirty="0" smtClean="0"/>
              <a:t> in </a:t>
            </a:r>
            <a:r>
              <a:rPr lang="nl-NL" sz="1000" dirty="0" err="1" smtClean="0"/>
              <a:t>their</a:t>
            </a:r>
            <a:r>
              <a:rPr lang="nl-NL" sz="1000" dirty="0" smtClean="0"/>
              <a:t> </a:t>
            </a:r>
            <a:r>
              <a:rPr lang="nl-NL" sz="1000" dirty="0" err="1" smtClean="0"/>
              <a:t>own</a:t>
            </a:r>
            <a:r>
              <a:rPr lang="nl-NL" sz="1000" dirty="0" smtClean="0"/>
              <a:t> </a:t>
            </a:r>
            <a:r>
              <a:rPr lang="nl-NL" sz="1000" dirty="0" err="1" smtClean="0"/>
              <a:t>role</a:t>
            </a:r>
            <a:r>
              <a:rPr lang="nl-NL" sz="1000" dirty="0" smtClean="0"/>
              <a:t>. </a:t>
            </a:r>
          </a:p>
          <a:p>
            <a:endParaRPr lang="nl-NL" sz="1000" b="1" dirty="0"/>
          </a:p>
          <a:p>
            <a:r>
              <a:rPr lang="nl-NL" sz="1000" b="1" dirty="0" err="1" smtClean="0"/>
              <a:t>Outcomes</a:t>
            </a:r>
            <a:endParaRPr lang="nl-NL" sz="1000" b="1" dirty="0" smtClean="0"/>
          </a:p>
          <a:p>
            <a:pPr marL="171450" indent="-171450">
              <a:buFont typeface="Arial" charset="0"/>
              <a:buChar char="•"/>
            </a:pPr>
            <a:r>
              <a:rPr lang="nl-NL" sz="1000" dirty="0" err="1" smtClean="0"/>
              <a:t>Experienced</a:t>
            </a:r>
            <a:r>
              <a:rPr lang="nl-NL" sz="1000" dirty="0" smtClean="0"/>
              <a:t> as </a:t>
            </a:r>
            <a:r>
              <a:rPr lang="nl-NL" sz="1000" dirty="0" err="1" smtClean="0"/>
              <a:t>succesful</a:t>
            </a:r>
            <a:r>
              <a:rPr lang="nl-NL" sz="1000" dirty="0" smtClean="0"/>
              <a:t>, </a:t>
            </a:r>
            <a:r>
              <a:rPr lang="nl-NL" sz="1000" dirty="0" err="1" smtClean="0"/>
              <a:t>informative</a:t>
            </a:r>
            <a:r>
              <a:rPr lang="nl-NL" sz="1000" dirty="0" smtClean="0"/>
              <a:t> </a:t>
            </a:r>
            <a:r>
              <a:rPr lang="nl-NL" sz="1000" dirty="0" err="1" smtClean="0"/>
              <a:t>and</a:t>
            </a:r>
            <a:r>
              <a:rPr lang="nl-NL" sz="1000" dirty="0" smtClean="0"/>
              <a:t> </a:t>
            </a:r>
            <a:r>
              <a:rPr lang="nl-NL" sz="1000" dirty="0" err="1" smtClean="0"/>
              <a:t>highly</a:t>
            </a:r>
            <a:r>
              <a:rPr lang="nl-NL" sz="1000" dirty="0" smtClean="0"/>
              <a:t> </a:t>
            </a:r>
            <a:r>
              <a:rPr lang="nl-NL" sz="1000" dirty="0" err="1" smtClean="0"/>
              <a:t>realistic</a:t>
            </a:r>
            <a:r>
              <a:rPr lang="nl-NL" sz="1000" dirty="0" smtClean="0"/>
              <a:t> </a:t>
            </a:r>
            <a:endParaRPr lang="nl-NL" sz="1000" dirty="0"/>
          </a:p>
          <a:p>
            <a:pPr marL="171450" indent="-171450">
              <a:buFont typeface="Arial" charset="0"/>
              <a:buChar char="•"/>
            </a:pPr>
            <a:r>
              <a:rPr lang="nl-NL" sz="1000" dirty="0" err="1" smtClean="0"/>
              <a:t>Voluntary</a:t>
            </a:r>
            <a:r>
              <a:rPr lang="nl-NL" sz="1000" dirty="0" smtClean="0"/>
              <a:t> </a:t>
            </a:r>
            <a:r>
              <a:rPr lang="nl-NL" sz="1000" dirty="0" err="1" smtClean="0"/>
              <a:t>participation</a:t>
            </a:r>
            <a:r>
              <a:rPr lang="nl-NL" sz="1000" dirty="0" smtClean="0"/>
              <a:t> </a:t>
            </a:r>
            <a:r>
              <a:rPr lang="nl-NL" sz="1000" dirty="0" err="1" smtClean="0"/>
              <a:t>and</a:t>
            </a:r>
            <a:r>
              <a:rPr lang="nl-NL" sz="1000" dirty="0" smtClean="0"/>
              <a:t> </a:t>
            </a:r>
            <a:r>
              <a:rPr lang="nl-NL" sz="1000" dirty="0" err="1" smtClean="0"/>
              <a:t>practiced</a:t>
            </a:r>
            <a:r>
              <a:rPr lang="nl-NL" sz="1000" dirty="0" smtClean="0"/>
              <a:t> </a:t>
            </a:r>
            <a:r>
              <a:rPr lang="nl-NL" sz="1000" dirty="0" err="1" smtClean="0"/>
              <a:t>with</a:t>
            </a:r>
            <a:r>
              <a:rPr lang="nl-NL" sz="1000" dirty="0" smtClean="0"/>
              <a:t> </a:t>
            </a:r>
            <a:r>
              <a:rPr lang="nl-NL" sz="1000" dirty="0" err="1" smtClean="0"/>
              <a:t>great</a:t>
            </a:r>
            <a:r>
              <a:rPr lang="nl-NL" sz="1000" dirty="0" smtClean="0"/>
              <a:t> </a:t>
            </a:r>
            <a:r>
              <a:rPr lang="nl-NL" sz="1000" dirty="0" err="1" smtClean="0"/>
              <a:t>enthousiasm</a:t>
            </a:r>
            <a:r>
              <a:rPr lang="nl-NL" sz="1000" dirty="0" smtClean="0"/>
              <a:t> </a:t>
            </a:r>
            <a:endParaRPr lang="nl-NL" sz="1000" dirty="0"/>
          </a:p>
          <a:p>
            <a:pPr marL="171450" indent="-171450">
              <a:buFont typeface="Arial" charset="0"/>
              <a:buChar char="•"/>
            </a:pPr>
            <a:r>
              <a:rPr lang="nl-NL" sz="1000" dirty="0" smtClean="0"/>
              <a:t>The </a:t>
            </a:r>
            <a:r>
              <a:rPr lang="nl-NL" sz="1000" dirty="0" err="1" smtClean="0"/>
              <a:t>involved</a:t>
            </a:r>
            <a:r>
              <a:rPr lang="nl-NL" sz="1000" dirty="0" smtClean="0"/>
              <a:t> </a:t>
            </a:r>
            <a:r>
              <a:rPr lang="nl-NL" sz="1000" dirty="0" err="1" smtClean="0"/>
              <a:t>where</a:t>
            </a:r>
            <a:r>
              <a:rPr lang="nl-NL" sz="1000" dirty="0" smtClean="0"/>
              <a:t> </a:t>
            </a:r>
            <a:r>
              <a:rPr lang="nl-NL" sz="1000" dirty="0" err="1" smtClean="0"/>
              <a:t>very</a:t>
            </a:r>
            <a:r>
              <a:rPr lang="nl-NL" sz="1000" dirty="0" smtClean="0"/>
              <a:t> </a:t>
            </a:r>
            <a:r>
              <a:rPr lang="nl-NL" sz="1000" dirty="0" err="1" smtClean="0"/>
              <a:t>positive</a:t>
            </a:r>
            <a:r>
              <a:rPr lang="nl-NL" sz="1000" dirty="0"/>
              <a:t> </a:t>
            </a:r>
            <a:r>
              <a:rPr lang="nl-NL" sz="1000" dirty="0" err="1" smtClean="0"/>
              <a:t>and</a:t>
            </a:r>
            <a:r>
              <a:rPr lang="nl-NL" sz="1000" dirty="0" smtClean="0"/>
              <a:t> </a:t>
            </a:r>
            <a:r>
              <a:rPr lang="nl-NL" sz="1000" dirty="0" err="1" smtClean="0"/>
              <a:t>the</a:t>
            </a:r>
            <a:r>
              <a:rPr lang="nl-NL" sz="1000" dirty="0" smtClean="0"/>
              <a:t> </a:t>
            </a:r>
            <a:r>
              <a:rPr lang="nl-NL" sz="1000" dirty="0" err="1" smtClean="0"/>
              <a:t>atmosphere</a:t>
            </a:r>
            <a:r>
              <a:rPr lang="nl-NL" sz="1000" dirty="0" smtClean="0"/>
              <a:t> was </a:t>
            </a:r>
            <a:r>
              <a:rPr lang="nl-NL" sz="1000" dirty="0" err="1" smtClean="0"/>
              <a:t>good</a:t>
            </a:r>
            <a:r>
              <a:rPr lang="nl-NL" sz="1000" dirty="0" smtClean="0"/>
              <a:t>. </a:t>
            </a:r>
            <a:endParaRPr lang="nl-NL" sz="1000" dirty="0"/>
          </a:p>
          <a:p>
            <a:pPr marL="171450" indent="-171450">
              <a:buFont typeface="Arial" charset="0"/>
              <a:buChar char="•"/>
            </a:pPr>
            <a:r>
              <a:rPr lang="nl-NL" sz="1000" dirty="0" err="1" smtClean="0"/>
              <a:t>Gaps</a:t>
            </a:r>
            <a:r>
              <a:rPr lang="nl-NL" sz="1000" dirty="0" smtClean="0"/>
              <a:t> </a:t>
            </a:r>
            <a:r>
              <a:rPr lang="nl-NL" sz="1000" dirty="0" err="1" smtClean="0"/>
              <a:t>where</a:t>
            </a:r>
            <a:r>
              <a:rPr lang="nl-NL" sz="1000" dirty="0" smtClean="0"/>
              <a:t> </a:t>
            </a:r>
            <a:r>
              <a:rPr lang="nl-NL" sz="1000" dirty="0" err="1" smtClean="0"/>
              <a:t>bridged</a:t>
            </a:r>
            <a:r>
              <a:rPr lang="nl-NL" sz="1000" dirty="0" smtClean="0"/>
              <a:t> </a:t>
            </a:r>
            <a:r>
              <a:rPr lang="nl-NL" sz="1000" dirty="0" err="1" smtClean="0"/>
              <a:t>between</a:t>
            </a:r>
            <a:r>
              <a:rPr lang="nl-NL" sz="1000" dirty="0" smtClean="0"/>
              <a:t> </a:t>
            </a:r>
            <a:r>
              <a:rPr lang="nl-NL" sz="1000" dirty="0" err="1" smtClean="0"/>
              <a:t>operational</a:t>
            </a:r>
            <a:r>
              <a:rPr lang="nl-NL" sz="1000" dirty="0" smtClean="0"/>
              <a:t>/</a:t>
            </a:r>
            <a:r>
              <a:rPr lang="nl-NL" sz="1000" dirty="0" err="1" smtClean="0"/>
              <a:t>tactical</a:t>
            </a:r>
            <a:r>
              <a:rPr lang="nl-NL" sz="1000" dirty="0" smtClean="0"/>
              <a:t> </a:t>
            </a:r>
            <a:r>
              <a:rPr lang="nl-NL" sz="1000" dirty="0" err="1" smtClean="0"/>
              <a:t>and</a:t>
            </a:r>
            <a:r>
              <a:rPr lang="nl-NL" sz="1000" dirty="0" smtClean="0"/>
              <a:t> </a:t>
            </a:r>
            <a:r>
              <a:rPr lang="nl-NL" sz="1000" dirty="0" err="1" smtClean="0"/>
              <a:t>strategic</a:t>
            </a:r>
            <a:r>
              <a:rPr lang="nl-NL" sz="1000" dirty="0" smtClean="0"/>
              <a:t> level </a:t>
            </a:r>
            <a:endParaRPr lang="nl-NL" sz="1000" dirty="0"/>
          </a:p>
          <a:p>
            <a:pPr marL="171450" indent="-171450">
              <a:buFont typeface="Arial" charset="0"/>
              <a:buChar char="•"/>
            </a:pPr>
            <a:r>
              <a:rPr lang="nl-NL" sz="1000" dirty="0" err="1"/>
              <a:t>Gaps</a:t>
            </a:r>
            <a:r>
              <a:rPr lang="nl-NL" sz="1000" dirty="0"/>
              <a:t> </a:t>
            </a:r>
            <a:r>
              <a:rPr lang="nl-NL" sz="1000" dirty="0" err="1"/>
              <a:t>where</a:t>
            </a:r>
            <a:r>
              <a:rPr lang="nl-NL" sz="1000" dirty="0"/>
              <a:t> </a:t>
            </a:r>
            <a:r>
              <a:rPr lang="nl-NL" sz="1000" dirty="0" err="1"/>
              <a:t>bridged</a:t>
            </a:r>
            <a:r>
              <a:rPr lang="nl-NL" sz="1000" dirty="0"/>
              <a:t> </a:t>
            </a:r>
            <a:r>
              <a:rPr lang="nl-NL" sz="1000" dirty="0" err="1"/>
              <a:t>between</a:t>
            </a:r>
            <a:r>
              <a:rPr lang="nl-NL" sz="1000" dirty="0"/>
              <a:t> </a:t>
            </a:r>
            <a:r>
              <a:rPr lang="nl-NL" sz="1000" dirty="0" smtClean="0"/>
              <a:t>different </a:t>
            </a:r>
            <a:r>
              <a:rPr lang="nl-NL" sz="1000" dirty="0"/>
              <a:t>disciplines </a:t>
            </a:r>
            <a:r>
              <a:rPr lang="nl-NL" sz="1000" dirty="0" smtClean="0"/>
              <a:t>like </a:t>
            </a:r>
            <a:r>
              <a:rPr lang="nl-NL" sz="1000" dirty="0" err="1" smtClean="0"/>
              <a:t>communication</a:t>
            </a:r>
            <a:r>
              <a:rPr lang="nl-NL" sz="1000" dirty="0" smtClean="0"/>
              <a:t> </a:t>
            </a:r>
            <a:r>
              <a:rPr lang="nl-NL" sz="1000" dirty="0" err="1" smtClean="0"/>
              <a:t>and</a:t>
            </a:r>
            <a:r>
              <a:rPr lang="nl-NL" sz="1000" dirty="0" smtClean="0"/>
              <a:t> </a:t>
            </a:r>
            <a:r>
              <a:rPr lang="nl-NL" sz="1000" dirty="0" err="1" smtClean="0"/>
              <a:t>technique</a:t>
            </a:r>
            <a:endParaRPr lang="nl-NL" sz="1000" dirty="0"/>
          </a:p>
          <a:p>
            <a:pPr marL="171450" indent="-171450">
              <a:buFont typeface="Arial" charset="0"/>
              <a:buChar char="•"/>
            </a:pPr>
            <a:r>
              <a:rPr lang="nl-NL" sz="1000" dirty="0" smtClean="0"/>
              <a:t>Cooperation </a:t>
            </a:r>
            <a:r>
              <a:rPr lang="nl-NL" sz="1000" dirty="0" err="1" smtClean="0"/>
              <a:t>between</a:t>
            </a:r>
            <a:r>
              <a:rPr lang="nl-NL" sz="1000" dirty="0" smtClean="0"/>
              <a:t> </a:t>
            </a:r>
            <a:r>
              <a:rPr lang="nl-NL" sz="1000" dirty="0" err="1" smtClean="0"/>
              <a:t>institions</a:t>
            </a:r>
            <a:r>
              <a:rPr lang="nl-NL" sz="1000" dirty="0" smtClean="0"/>
              <a:t> </a:t>
            </a:r>
            <a:r>
              <a:rPr lang="nl-NL" sz="1000" dirty="0" err="1" smtClean="0"/>
              <a:t>strenghthened</a:t>
            </a:r>
            <a:r>
              <a:rPr lang="nl-NL" sz="1000" dirty="0" smtClean="0"/>
              <a:t> </a:t>
            </a:r>
            <a:endParaRPr lang="nl-NL" sz="1000" dirty="0"/>
          </a:p>
        </p:txBody>
      </p:sp>
      <p:sp>
        <p:nvSpPr>
          <p:cNvPr id="20" name="Rounded Rectangle 19"/>
          <p:cNvSpPr/>
          <p:nvPr/>
        </p:nvSpPr>
        <p:spPr>
          <a:xfrm>
            <a:off x="4639345" y="3801737"/>
            <a:ext cx="4355429" cy="2338054"/>
          </a:xfrm>
          <a:prstGeom prst="roundRect">
            <a:avLst>
              <a:gd name="adj" fmla="val 5651"/>
            </a:avLst>
          </a:prstGeom>
          <a:solidFill>
            <a:srgbClr val="6D6E70"/>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10000"/>
              </a:lnSpc>
            </a:pPr>
            <a:r>
              <a:rPr lang="en-US" sz="1200" b="1" dirty="0" smtClean="0"/>
              <a:t>Results, recommendations and what</a:t>
            </a:r>
            <a:r>
              <a:rPr lang="uk-UA" sz="1200" b="1" dirty="0" smtClean="0"/>
              <a:t>’</a:t>
            </a:r>
            <a:r>
              <a:rPr lang="en-US" sz="1200" b="1" dirty="0" smtClean="0"/>
              <a:t>s next </a:t>
            </a:r>
            <a:endParaRPr lang="en-US" sz="1200" b="1" dirty="0"/>
          </a:p>
          <a:p>
            <a:pPr marL="171450" indent="-171450">
              <a:lnSpc>
                <a:spcPct val="110000"/>
              </a:lnSpc>
              <a:buFont typeface="Arial" charset="0"/>
              <a:buChar char="•"/>
            </a:pPr>
            <a:r>
              <a:rPr lang="en-US" sz="1000" dirty="0" smtClean="0"/>
              <a:t>Make cybersecurity integral part of crisis management </a:t>
            </a:r>
            <a:endParaRPr lang="nl-NL" sz="1000" dirty="0"/>
          </a:p>
          <a:p>
            <a:pPr marL="171450" indent="-171450">
              <a:lnSpc>
                <a:spcPct val="110000"/>
              </a:lnSpc>
              <a:buFont typeface="Arial" charset="0"/>
              <a:buChar char="•"/>
            </a:pPr>
            <a:r>
              <a:rPr lang="nl-NL" sz="1000" dirty="0" err="1" smtClean="0"/>
              <a:t>Sharing</a:t>
            </a:r>
            <a:r>
              <a:rPr lang="nl-NL" sz="1000" dirty="0" smtClean="0"/>
              <a:t> information </a:t>
            </a:r>
            <a:r>
              <a:rPr lang="nl-NL" sz="1000" dirty="0" err="1" smtClean="0"/>
              <a:t>earlier</a:t>
            </a:r>
            <a:r>
              <a:rPr lang="nl-NL" sz="1000" dirty="0" smtClean="0"/>
              <a:t> in </a:t>
            </a:r>
            <a:r>
              <a:rPr lang="nl-NL" sz="1000" dirty="0" err="1" smtClean="0"/>
              <a:t>crisisprocess</a:t>
            </a:r>
            <a:r>
              <a:rPr lang="nl-NL" sz="1000" dirty="0" smtClean="0"/>
              <a:t> </a:t>
            </a:r>
            <a:r>
              <a:rPr lang="nl-NL" sz="1000" dirty="0" err="1" smtClean="0"/>
              <a:t>between</a:t>
            </a:r>
            <a:r>
              <a:rPr lang="nl-NL" sz="1000" dirty="0" smtClean="0"/>
              <a:t> </a:t>
            </a:r>
            <a:r>
              <a:rPr lang="nl-NL" sz="1000" dirty="0" err="1" smtClean="0"/>
              <a:t>organisations</a:t>
            </a:r>
            <a:endParaRPr lang="nl-NL" sz="1000" dirty="0"/>
          </a:p>
          <a:p>
            <a:pPr marL="171450" indent="-171450">
              <a:lnSpc>
                <a:spcPct val="110000"/>
              </a:lnSpc>
              <a:buFont typeface="Arial" charset="0"/>
              <a:buChar char="•"/>
            </a:pPr>
            <a:r>
              <a:rPr lang="nl-NL" sz="1000" dirty="0" smtClean="0"/>
              <a:t>Research </a:t>
            </a:r>
            <a:r>
              <a:rPr lang="nl-NL" sz="1000" dirty="0" err="1" smtClean="0"/>
              <a:t>into</a:t>
            </a:r>
            <a:r>
              <a:rPr lang="nl-NL" sz="1000" dirty="0" smtClean="0"/>
              <a:t> form of </a:t>
            </a:r>
            <a:r>
              <a:rPr lang="nl-NL" sz="1000" dirty="0" err="1" smtClean="0"/>
              <a:t>national</a:t>
            </a:r>
            <a:r>
              <a:rPr lang="nl-NL" sz="1000" dirty="0" smtClean="0"/>
              <a:t> </a:t>
            </a:r>
            <a:r>
              <a:rPr lang="nl-NL" sz="1000" dirty="0" err="1" smtClean="0"/>
              <a:t>coordination</a:t>
            </a:r>
            <a:r>
              <a:rPr lang="nl-NL" sz="1000" dirty="0" smtClean="0"/>
              <a:t> </a:t>
            </a:r>
            <a:r>
              <a:rPr lang="nl-NL" sz="1000" dirty="0" smtClean="0">
                <a:solidFill>
                  <a:schemeClr val="bg1"/>
                </a:solidFill>
              </a:rPr>
              <a:t>in a</a:t>
            </a:r>
            <a:r>
              <a:rPr lang="nl-NL" sz="1000" dirty="0" smtClean="0"/>
              <a:t> sector-</a:t>
            </a:r>
            <a:r>
              <a:rPr lang="nl-NL" sz="1000" dirty="0" err="1" smtClean="0"/>
              <a:t>wide</a:t>
            </a:r>
            <a:r>
              <a:rPr lang="nl-NL" sz="1000" dirty="0" smtClean="0"/>
              <a:t> cyber </a:t>
            </a:r>
            <a:r>
              <a:rPr lang="nl-NL" sz="1000" dirty="0" err="1" smtClean="0"/>
              <a:t>threat</a:t>
            </a:r>
            <a:r>
              <a:rPr lang="nl-NL" sz="1000" dirty="0" smtClean="0"/>
              <a:t>. </a:t>
            </a:r>
            <a:r>
              <a:rPr lang="nl-NL" sz="1000" dirty="0" err="1" smtClean="0"/>
              <a:t>To</a:t>
            </a:r>
            <a:r>
              <a:rPr lang="nl-NL" sz="1000" dirty="0"/>
              <a:t> </a:t>
            </a:r>
            <a:r>
              <a:rPr lang="nl-NL" sz="1000" dirty="0" err="1"/>
              <a:t>define</a:t>
            </a:r>
            <a:r>
              <a:rPr lang="nl-NL" sz="1000" dirty="0"/>
              <a:t> </a:t>
            </a:r>
            <a:r>
              <a:rPr lang="nl-NL" sz="1000" dirty="0" err="1" smtClean="0"/>
              <a:t>autonomy</a:t>
            </a:r>
            <a:r>
              <a:rPr lang="nl-NL" sz="1000" dirty="0" smtClean="0"/>
              <a:t> </a:t>
            </a:r>
            <a:r>
              <a:rPr lang="nl-NL" sz="1000" dirty="0" err="1"/>
              <a:t>and</a:t>
            </a:r>
            <a:r>
              <a:rPr lang="nl-NL" sz="1000" dirty="0"/>
              <a:t> </a:t>
            </a:r>
            <a:r>
              <a:rPr lang="nl-NL" sz="1000" dirty="0" err="1"/>
              <a:t>mandate</a:t>
            </a:r>
            <a:r>
              <a:rPr lang="nl-NL" sz="1000" dirty="0"/>
              <a:t> </a:t>
            </a:r>
            <a:r>
              <a:rPr lang="nl-NL" sz="1000" dirty="0" smtClean="0"/>
              <a:t>of </a:t>
            </a:r>
            <a:r>
              <a:rPr lang="nl-NL" sz="1000" dirty="0" err="1" smtClean="0"/>
              <a:t>the</a:t>
            </a:r>
            <a:r>
              <a:rPr lang="nl-NL" sz="1000" dirty="0" smtClean="0"/>
              <a:t> </a:t>
            </a:r>
            <a:r>
              <a:rPr lang="nl-NL" sz="1000" dirty="0" err="1" smtClean="0"/>
              <a:t>institutions</a:t>
            </a:r>
            <a:endParaRPr lang="nl-NL" sz="1000" dirty="0"/>
          </a:p>
          <a:p>
            <a:pPr marL="171450" indent="-171450">
              <a:lnSpc>
                <a:spcPct val="110000"/>
              </a:lnSpc>
              <a:buFont typeface="Arial" charset="0"/>
              <a:buChar char="•"/>
            </a:pPr>
            <a:r>
              <a:rPr lang="nl-NL" sz="1000" dirty="0" err="1" smtClean="0"/>
              <a:t>To</a:t>
            </a:r>
            <a:r>
              <a:rPr lang="nl-NL" sz="1000" dirty="0" smtClean="0"/>
              <a:t> </a:t>
            </a:r>
            <a:r>
              <a:rPr lang="nl-NL" sz="1000" dirty="0" err="1" smtClean="0"/>
              <a:t>practice</a:t>
            </a:r>
            <a:r>
              <a:rPr lang="nl-NL" sz="1000" dirty="0" smtClean="0"/>
              <a:t> more large- </a:t>
            </a:r>
            <a:r>
              <a:rPr lang="nl-NL" sz="1000" dirty="0" err="1" smtClean="0"/>
              <a:t>and</a:t>
            </a:r>
            <a:r>
              <a:rPr lang="nl-NL" sz="1000" dirty="0" smtClean="0"/>
              <a:t> small </a:t>
            </a:r>
            <a:r>
              <a:rPr lang="nl-NL" sz="1000" dirty="0" err="1" smtClean="0"/>
              <a:t>exercises</a:t>
            </a:r>
            <a:r>
              <a:rPr lang="nl-NL" sz="1000" dirty="0" smtClean="0"/>
              <a:t>, </a:t>
            </a:r>
            <a:r>
              <a:rPr lang="nl-NL" sz="1000" dirty="0" err="1" smtClean="0"/>
              <a:t>sectoral</a:t>
            </a:r>
            <a:r>
              <a:rPr lang="nl-NL" sz="1000" dirty="0" smtClean="0"/>
              <a:t>- </a:t>
            </a:r>
            <a:r>
              <a:rPr lang="nl-NL" sz="1000" dirty="0" err="1" smtClean="0"/>
              <a:t>and</a:t>
            </a:r>
            <a:r>
              <a:rPr lang="nl-NL" sz="1000" dirty="0" smtClean="0"/>
              <a:t>/or topic </a:t>
            </a:r>
            <a:r>
              <a:rPr lang="nl-NL" sz="1000" dirty="0" err="1" smtClean="0"/>
              <a:t>specific</a:t>
            </a:r>
            <a:r>
              <a:rPr lang="nl-NL" sz="1000" dirty="0" smtClean="0"/>
              <a:t>. </a:t>
            </a:r>
            <a:r>
              <a:rPr lang="nl-NL" sz="1000" dirty="0" err="1" smtClean="0"/>
              <a:t>Preparation</a:t>
            </a:r>
            <a:r>
              <a:rPr lang="nl-NL" sz="1000" dirty="0" smtClean="0"/>
              <a:t> </a:t>
            </a:r>
            <a:r>
              <a:rPr lang="nl-NL" sz="1000" dirty="0" err="1" smtClean="0"/>
              <a:t>and</a:t>
            </a:r>
            <a:r>
              <a:rPr lang="nl-NL" sz="1000" dirty="0" smtClean="0"/>
              <a:t> </a:t>
            </a:r>
            <a:r>
              <a:rPr lang="nl-NL" sz="1000" dirty="0" err="1" smtClean="0"/>
              <a:t>execution</a:t>
            </a:r>
            <a:r>
              <a:rPr lang="nl-NL" sz="1000" dirty="0" smtClean="0"/>
              <a:t> of exercise </a:t>
            </a:r>
            <a:r>
              <a:rPr lang="nl-NL" sz="1000" dirty="0" err="1" smtClean="0"/>
              <a:t>together</a:t>
            </a:r>
            <a:r>
              <a:rPr lang="nl-NL" sz="1000" dirty="0" smtClean="0"/>
              <a:t> </a:t>
            </a:r>
            <a:r>
              <a:rPr lang="nl-NL" sz="1000" dirty="0" err="1" smtClean="0"/>
              <a:t>to</a:t>
            </a:r>
            <a:r>
              <a:rPr lang="nl-NL" sz="1000" dirty="0" smtClean="0"/>
              <a:t> </a:t>
            </a:r>
            <a:r>
              <a:rPr lang="nl-NL" sz="1000" dirty="0" err="1" smtClean="0"/>
              <a:t>achieve</a:t>
            </a:r>
            <a:r>
              <a:rPr lang="nl-NL" sz="1000" dirty="0" smtClean="0"/>
              <a:t> </a:t>
            </a:r>
            <a:r>
              <a:rPr lang="nl-NL" sz="1000" dirty="0" err="1" smtClean="0">
                <a:solidFill>
                  <a:schemeClr val="bg1"/>
                </a:solidFill>
              </a:rPr>
              <a:t>economies</a:t>
            </a:r>
            <a:r>
              <a:rPr lang="nl-NL" sz="1000" dirty="0" smtClean="0">
                <a:solidFill>
                  <a:schemeClr val="bg1"/>
                </a:solidFill>
              </a:rPr>
              <a:t> of </a:t>
            </a:r>
            <a:r>
              <a:rPr lang="nl-NL" sz="1000" dirty="0" err="1" smtClean="0">
                <a:solidFill>
                  <a:schemeClr val="bg1"/>
                </a:solidFill>
              </a:rPr>
              <a:t>scale</a:t>
            </a:r>
            <a:r>
              <a:rPr lang="nl-NL" sz="1000" dirty="0" smtClean="0">
                <a:solidFill>
                  <a:schemeClr val="bg1"/>
                </a:solidFill>
              </a:rPr>
              <a:t>  </a:t>
            </a:r>
            <a:endParaRPr lang="nl-NL" sz="1000" dirty="0">
              <a:solidFill>
                <a:schemeClr val="bg1"/>
              </a:solidFill>
            </a:endParaRPr>
          </a:p>
          <a:p>
            <a:pPr marL="171450" indent="-171450">
              <a:lnSpc>
                <a:spcPct val="110000"/>
              </a:lnSpc>
              <a:buFont typeface="Arial" charset="0"/>
              <a:buChar char="•"/>
            </a:pPr>
            <a:r>
              <a:rPr lang="nl-NL" sz="1000" dirty="0" err="1" smtClean="0"/>
              <a:t>To</a:t>
            </a:r>
            <a:r>
              <a:rPr lang="nl-NL" sz="1000" dirty="0" smtClean="0"/>
              <a:t> share </a:t>
            </a:r>
            <a:r>
              <a:rPr lang="nl-NL" sz="1000" dirty="0" err="1" smtClean="0"/>
              <a:t>the</a:t>
            </a:r>
            <a:r>
              <a:rPr lang="nl-NL" sz="1000" dirty="0" smtClean="0"/>
              <a:t> </a:t>
            </a:r>
            <a:r>
              <a:rPr lang="nl-NL" sz="1000" dirty="0" err="1" smtClean="0"/>
              <a:t>outcomes</a:t>
            </a:r>
            <a:r>
              <a:rPr lang="nl-NL" sz="1000" dirty="0" smtClean="0"/>
              <a:t>, </a:t>
            </a:r>
            <a:r>
              <a:rPr lang="nl-NL" sz="1000" dirty="0" err="1" smtClean="0"/>
              <a:t>conclusions</a:t>
            </a:r>
            <a:r>
              <a:rPr lang="nl-NL" sz="1000" dirty="0" smtClean="0"/>
              <a:t> </a:t>
            </a:r>
            <a:r>
              <a:rPr lang="nl-NL" sz="1000" dirty="0" err="1" smtClean="0"/>
              <a:t>and</a:t>
            </a:r>
            <a:r>
              <a:rPr lang="nl-NL" sz="1000" dirty="0" smtClean="0"/>
              <a:t> </a:t>
            </a:r>
            <a:r>
              <a:rPr lang="nl-NL" sz="1000" dirty="0" err="1" smtClean="0"/>
              <a:t>recommendations</a:t>
            </a:r>
            <a:r>
              <a:rPr lang="nl-NL" sz="1000" dirty="0" smtClean="0"/>
              <a:t> of </a:t>
            </a:r>
            <a:r>
              <a:rPr lang="nl-NL" sz="1000" dirty="0" err="1" smtClean="0"/>
              <a:t>exercises</a:t>
            </a:r>
            <a:r>
              <a:rPr lang="nl-NL" sz="1000" dirty="0" smtClean="0"/>
              <a:t> </a:t>
            </a:r>
            <a:r>
              <a:rPr lang="nl-NL" sz="1000" dirty="0" err="1" smtClean="0"/>
              <a:t>to</a:t>
            </a:r>
            <a:r>
              <a:rPr lang="nl-NL" sz="1000" dirty="0" smtClean="0"/>
              <a:t> </a:t>
            </a:r>
            <a:r>
              <a:rPr lang="nl-NL" sz="1000" dirty="0" err="1" smtClean="0"/>
              <a:t>create</a:t>
            </a:r>
            <a:r>
              <a:rPr lang="nl-NL" sz="1000" dirty="0" smtClean="0"/>
              <a:t> more awareness </a:t>
            </a:r>
            <a:r>
              <a:rPr lang="nl-NL" sz="1000" dirty="0" err="1" smtClean="0"/>
              <a:t>and</a:t>
            </a:r>
            <a:r>
              <a:rPr lang="nl-NL" sz="1000" dirty="0" smtClean="0"/>
              <a:t> </a:t>
            </a:r>
            <a:r>
              <a:rPr lang="nl-NL" sz="1000" dirty="0" err="1" smtClean="0"/>
              <a:t>to</a:t>
            </a:r>
            <a:r>
              <a:rPr lang="nl-NL" sz="1000" dirty="0" smtClean="0"/>
              <a:t> </a:t>
            </a:r>
            <a:r>
              <a:rPr lang="nl-NL" sz="1000" dirty="0" err="1" smtClean="0"/>
              <a:t>create</a:t>
            </a:r>
            <a:r>
              <a:rPr lang="nl-NL" sz="1000" dirty="0" smtClean="0"/>
              <a:t> </a:t>
            </a:r>
            <a:r>
              <a:rPr lang="nl-NL" sz="1000" dirty="0" smtClean="0">
                <a:solidFill>
                  <a:schemeClr val="bg1"/>
                </a:solidFill>
              </a:rPr>
              <a:t>support</a:t>
            </a:r>
            <a:r>
              <a:rPr lang="nl-NL" sz="1000" dirty="0" smtClean="0"/>
              <a:t> of cyber </a:t>
            </a:r>
            <a:r>
              <a:rPr lang="nl-NL" sz="1000" dirty="0" err="1" smtClean="0"/>
              <a:t>threats</a:t>
            </a:r>
            <a:r>
              <a:rPr lang="nl-NL" sz="1000" dirty="0" smtClean="0"/>
              <a:t> </a:t>
            </a:r>
            <a:r>
              <a:rPr lang="nl-NL" sz="1000" dirty="0" err="1" smtClean="0"/>
              <a:t>and</a:t>
            </a:r>
            <a:r>
              <a:rPr lang="nl-NL" sz="1000" dirty="0" smtClean="0"/>
              <a:t> </a:t>
            </a:r>
            <a:r>
              <a:rPr lang="nl-NL" sz="1000" dirty="0" err="1" smtClean="0"/>
              <a:t>exercises</a:t>
            </a:r>
            <a:r>
              <a:rPr lang="nl-NL" sz="1000" dirty="0" smtClean="0"/>
              <a:t>. </a:t>
            </a:r>
          </a:p>
          <a:p>
            <a:pPr marL="171450" indent="-171450">
              <a:lnSpc>
                <a:spcPct val="110000"/>
              </a:lnSpc>
              <a:buFont typeface="Arial" charset="0"/>
              <a:buChar char="•"/>
            </a:pPr>
            <a:r>
              <a:rPr lang="nl-NL" sz="1000" dirty="0" err="1" smtClean="0"/>
              <a:t>Outcomes</a:t>
            </a:r>
            <a:r>
              <a:rPr lang="nl-NL" sz="1000" dirty="0" smtClean="0"/>
              <a:t>, lessons learned </a:t>
            </a:r>
            <a:r>
              <a:rPr lang="nl-NL" sz="1000" dirty="0" err="1" smtClean="0"/>
              <a:t>and</a:t>
            </a:r>
            <a:r>
              <a:rPr lang="nl-NL" sz="1000" dirty="0" smtClean="0"/>
              <a:t> </a:t>
            </a:r>
            <a:r>
              <a:rPr lang="nl-NL" sz="1000" dirty="0" err="1" smtClean="0"/>
              <a:t>recommendations</a:t>
            </a:r>
            <a:r>
              <a:rPr lang="nl-NL" sz="1000" dirty="0" smtClean="0"/>
              <a:t> </a:t>
            </a:r>
            <a:r>
              <a:rPr lang="nl-NL" sz="1000" dirty="0" err="1" smtClean="0"/>
              <a:t>stipulated</a:t>
            </a:r>
            <a:r>
              <a:rPr lang="nl-NL" sz="1000" dirty="0" smtClean="0"/>
              <a:t> in whitepaper</a:t>
            </a:r>
            <a:r>
              <a:rPr lang="nl-NL" sz="1000" dirty="0" smtClean="0">
                <a:solidFill>
                  <a:schemeClr val="bg1"/>
                </a:solidFill>
              </a:rPr>
              <a:t>, script </a:t>
            </a:r>
            <a:r>
              <a:rPr lang="nl-NL" sz="1000" dirty="0" err="1" smtClean="0">
                <a:solidFill>
                  <a:schemeClr val="bg1"/>
                </a:solidFill>
              </a:rPr>
              <a:t>for</a:t>
            </a:r>
            <a:r>
              <a:rPr lang="nl-NL" sz="1000" dirty="0" smtClean="0">
                <a:solidFill>
                  <a:schemeClr val="bg1"/>
                </a:solidFill>
              </a:rPr>
              <a:t> cybercrises exercise </a:t>
            </a:r>
            <a:r>
              <a:rPr lang="nl-NL" sz="1000" dirty="0" err="1" smtClean="0">
                <a:solidFill>
                  <a:schemeClr val="bg1"/>
                </a:solidFill>
              </a:rPr>
              <a:t>and</a:t>
            </a:r>
            <a:r>
              <a:rPr lang="nl-NL" sz="1000" dirty="0" smtClean="0">
                <a:solidFill>
                  <a:schemeClr val="bg1"/>
                </a:solidFill>
              </a:rPr>
              <a:t> video </a:t>
            </a:r>
            <a:r>
              <a:rPr lang="nl-NL" sz="1000" dirty="0" err="1" smtClean="0">
                <a:solidFill>
                  <a:schemeClr val="bg1"/>
                </a:solidFill>
              </a:rPr>
              <a:t>impression</a:t>
            </a:r>
            <a:r>
              <a:rPr lang="nl-NL" sz="1000" dirty="0" smtClean="0">
                <a:solidFill>
                  <a:schemeClr val="bg1"/>
                </a:solidFill>
              </a:rPr>
              <a:t> </a:t>
            </a:r>
            <a:endParaRPr lang="nl-NL" sz="1000" dirty="0">
              <a:solidFill>
                <a:schemeClr val="bg1"/>
              </a:solidFill>
            </a:endParaRPr>
          </a:p>
        </p:txBody>
      </p:sp>
      <p:grpSp>
        <p:nvGrpSpPr>
          <p:cNvPr id="10" name="Group 9"/>
          <p:cNvGrpSpPr/>
          <p:nvPr/>
        </p:nvGrpSpPr>
        <p:grpSpPr>
          <a:xfrm>
            <a:off x="144000" y="6282337"/>
            <a:ext cx="8856000" cy="436962"/>
            <a:chOff x="144000" y="6282337"/>
            <a:chExt cx="8856000" cy="436962"/>
          </a:xfrm>
        </p:grpSpPr>
        <p:sp>
          <p:nvSpPr>
            <p:cNvPr id="11" name="Subtitle 2"/>
            <p:cNvSpPr txBox="1">
              <a:spLocks/>
            </p:cNvSpPr>
            <p:nvPr/>
          </p:nvSpPr>
          <p:spPr>
            <a:xfrm>
              <a:off x="144000" y="6282337"/>
              <a:ext cx="8856000" cy="436962"/>
            </a:xfrm>
            <a:prstGeom prst="roundRect">
              <a:avLst>
                <a:gd name="adj" fmla="val 24321"/>
              </a:avLst>
            </a:prstGeom>
            <a:solidFill>
              <a:schemeClr val="accent1"/>
            </a:solidFill>
          </p:spPr>
          <p:txBody>
            <a:bodyPr vert="horz" lIns="108000" tIns="0" rIns="144000" bIns="0" rtlCol="0" anchor="ctr" anchorCtr="0">
              <a:normAutofit/>
            </a:bodyPr>
            <a:lstStyle>
              <a:lvl1pPr marL="0" indent="0" algn="l" defTabSz="914400" rtl="0" eaLnBrk="1" latinLnBrk="0" hangingPunct="1">
                <a:spcBef>
                  <a:spcPts val="600"/>
                </a:spcBef>
                <a:buClr>
                  <a:schemeClr val="accent1"/>
                </a:buClr>
                <a:buFont typeface="Arial" pitchFamily="34" charset="0"/>
                <a:buNone/>
                <a:defRPr sz="2000" b="0" kern="1200" cap="all" baseline="0">
                  <a:solidFill>
                    <a:schemeClr val="bg1"/>
                  </a:solidFill>
                  <a:latin typeface="+mn-lt"/>
                  <a:ea typeface="+mn-ea"/>
                  <a:cs typeface="+mn-cs"/>
                </a:defRPr>
              </a:lvl1pPr>
              <a:lvl2pPr marL="457200" indent="0" algn="ctr" defTabSz="914400" rtl="0" eaLnBrk="1" latinLnBrk="0" hangingPunct="1">
                <a:spcBef>
                  <a:spcPts val="0"/>
                </a:spcBef>
                <a:buFont typeface="Arial" pitchFamily="34" charset="0"/>
                <a:buNone/>
                <a:defRPr sz="1600" kern="1200">
                  <a:solidFill>
                    <a:schemeClr val="tx1">
                      <a:tint val="75000"/>
                    </a:schemeClr>
                  </a:solidFill>
                  <a:latin typeface="+mn-lt"/>
                  <a:ea typeface="+mn-ea"/>
                  <a:cs typeface="+mn-cs"/>
                </a:defRPr>
              </a:lvl2pPr>
              <a:lvl3pPr marL="914400" indent="0" algn="ctr" defTabSz="914400" rtl="0" eaLnBrk="1" latinLnBrk="0" hangingPunct="1">
                <a:spcBef>
                  <a:spcPts val="0"/>
                </a:spcBef>
                <a:buFont typeface="Arial" pitchFamily="34" charset="0"/>
                <a:buNone/>
                <a:defRPr sz="1600" kern="1200">
                  <a:solidFill>
                    <a:schemeClr val="tx1">
                      <a:tint val="75000"/>
                    </a:schemeClr>
                  </a:solidFill>
                  <a:latin typeface="+mn-lt"/>
                  <a:ea typeface="+mn-ea"/>
                  <a:cs typeface="+mn-cs"/>
                </a:defRPr>
              </a:lvl3pPr>
              <a:lvl4pPr marL="1371600" indent="0" algn="ctr" defTabSz="914400" rtl="0" eaLnBrk="1" latinLnBrk="0" hangingPunct="1">
                <a:spcBef>
                  <a:spcPts val="1200"/>
                </a:spcBef>
                <a:buFont typeface="Arial" pitchFamily="34" charset="0"/>
                <a:buNone/>
                <a:defRPr sz="2000" b="1" kern="1200">
                  <a:solidFill>
                    <a:schemeClr val="tx1">
                      <a:tint val="75000"/>
                    </a:schemeClr>
                  </a:solidFill>
                  <a:latin typeface="+mn-lt"/>
                  <a:ea typeface="+mn-ea"/>
                  <a:cs typeface="+mn-cs"/>
                </a:defRPr>
              </a:lvl4pPr>
              <a:lvl5pPr marL="1828800" indent="0" algn="ctr" defTabSz="914400" rtl="0" eaLnBrk="1" latinLnBrk="0" hangingPunct="1">
                <a:spcBef>
                  <a:spcPts val="0"/>
                </a:spcBef>
                <a:buFont typeface="Arial" pitchFamily="34" charset="0"/>
                <a:buNone/>
                <a:defRPr sz="16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nl-NL" b="1" cap="none" dirty="0"/>
            </a:p>
          </p:txBody>
        </p:sp>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208940" y="6370610"/>
              <a:ext cx="688908" cy="286537"/>
            </a:xfrm>
            <a:prstGeom prst="rect">
              <a:avLst/>
            </a:prstGeom>
          </p:spPr>
        </p:pic>
      </p:grpSp>
    </p:spTree>
    <p:extLst>
      <p:ext uri="{BB962C8B-B14F-4D97-AF65-F5344CB8AC3E}">
        <p14:creationId xmlns:p14="http://schemas.microsoft.com/office/powerpoint/2010/main" val="1163475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11&quot;&gt;&lt;property id=&quot;20148&quot; value=&quot;5&quot;/&gt;&lt;property id=&quot;20300&quot; value=&quot;Slide 1&quot;/&gt;&lt;property id=&quot;20307&quot; value=&quot;256&quot;/&gt;&lt;/object&gt;&lt;/object&gt;&lt;/object&gt;&lt;/database&gt;"/>
  <p:tag name="SECTOMILLISECCONVERTED" val="1"/>
</p:tagLst>
</file>

<file path=ppt/theme/theme1.xml><?xml version="1.0" encoding="utf-8"?>
<a:theme xmlns:a="http://schemas.openxmlformats.org/drawingml/2006/main" name="SURF">
  <a:themeElements>
    <a:clrScheme name="Surfnet">
      <a:dk1>
        <a:sysClr val="windowText" lastClr="000000"/>
      </a:dk1>
      <a:lt1>
        <a:sysClr val="window" lastClr="FFFFFF"/>
      </a:lt1>
      <a:dk2>
        <a:srgbClr val="1F497D"/>
      </a:dk2>
      <a:lt2>
        <a:srgbClr val="EEECE1"/>
      </a:lt2>
      <a:accent1>
        <a:srgbClr val="007DB4"/>
      </a:accent1>
      <a:accent2>
        <a:srgbClr val="0090C4"/>
      </a:accent2>
      <a:accent3>
        <a:srgbClr val="5EA8D2"/>
      </a:accent3>
      <a:accent4>
        <a:srgbClr val="9BC4E1"/>
      </a:accent4>
      <a:accent5>
        <a:srgbClr val="CEE0F0"/>
      </a:accent5>
      <a:accent6>
        <a:srgbClr val="6D6E71"/>
      </a:accent6>
      <a:hlink>
        <a:srgbClr val="0000FF"/>
      </a:hlink>
      <a:folHlink>
        <a:srgbClr val="800080"/>
      </a:folHlink>
    </a:clrScheme>
    <a:fontScheme name="Surf">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e2" id="{862718FC-274B-DF4A-8A33-F02929D7C1D1}" vid="{E031732A-EECB-9C42-BD1D-19AEE5A66D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E0121F59773F94AA3E21BD911C70D3F" ma:contentTypeVersion="0" ma:contentTypeDescription="Een nieuw document maken." ma:contentTypeScope="" ma:versionID="a2f9e45eacdcd3462deff0870e7b164a">
  <xsd:schema xmlns:xsd="http://www.w3.org/2001/XMLSchema" xmlns:xs="http://www.w3.org/2001/XMLSchema" xmlns:p="http://schemas.microsoft.com/office/2006/metadata/properties" targetNamespace="http://schemas.microsoft.com/office/2006/metadata/properties" ma:root="true" ma:fieldsID="a17e5968c79d9fe2fc9f8835eee23f58">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89EB17D-20AA-4E4E-949B-6F7A74234AFB}">
  <ds:schemaRefs>
    <ds:schemaRef ds:uri="http://schemas.microsoft.com/sharepoint/v3/contenttype/forms"/>
  </ds:schemaRefs>
</ds:datastoreItem>
</file>

<file path=customXml/itemProps2.xml><?xml version="1.0" encoding="utf-8"?>
<ds:datastoreItem xmlns:ds="http://schemas.openxmlformats.org/officeDocument/2006/customXml" ds:itemID="{B86F37FF-871A-4413-B2EA-18FCE92FA643}">
  <ds:schemaRefs>
    <ds:schemaRef ds:uri="http://purl.org/dc/terms/"/>
    <ds:schemaRef ds:uri="http://schemas.microsoft.com/office/2006/metadata/properties"/>
    <ds:schemaRef ds:uri="http://purl.org/dc/elements/1.1/"/>
    <ds:schemaRef ds:uri="http://purl.org/dc/dcmitype/"/>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A73ADDF6-C92D-48EC-A5F4-E3D83B58203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SURFnet powerpoint template 4-3</Template>
  <TotalTime>0</TotalTime>
  <Words>1392</Words>
  <Application>Microsoft Macintosh PowerPoint</Application>
  <PresentationFormat>On-screen Show (4:3)</PresentationFormat>
  <Paragraphs>256</Paragraphs>
  <Slides>10</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Calibri</vt:lpstr>
      <vt:lpstr>Verdana</vt:lpstr>
      <vt:lpstr>Arial</vt:lpstr>
      <vt:lpstr>SURF</vt:lpstr>
      <vt:lpstr>Cybercrisisexercise OZON 2016</vt:lpstr>
      <vt:lpstr>Let’s introduce myself</vt:lpstr>
      <vt:lpstr>Participants</vt:lpstr>
      <vt:lpstr>Preparation</vt:lpstr>
      <vt:lpstr>Participating roles</vt:lpstr>
      <vt:lpstr>Events</vt:lpstr>
      <vt:lpstr>Technical elements</vt:lpstr>
      <vt:lpstr>Ratings</vt:lpstr>
      <vt:lpstr>Cybercrisisexercise OZON</vt:lpstr>
      <vt:lpstr>To know more? / Questions?</vt:lpstr>
    </vt:vector>
  </TitlesOfParts>
  <LinksUpToDate>false</LinksUpToDate>
  <SharedDoc>false</SharedDoc>
  <HyperlinksChanged>false</HyperlinksChanged>
  <AppVersion>15.0031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cp:lastPrinted>2016-12-08T11:36:33Z</cp:lastPrinted>
  <dcterms:created xsi:type="dcterms:W3CDTF">2016-10-06T12:27:02Z</dcterms:created>
  <dcterms:modified xsi:type="dcterms:W3CDTF">2017-02-22T12:03:07Z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0x0101007E0121F59773F94AA3E21BD911C70D3F</vt:lpwstr>
  </property>
</Properties>
</file>