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Objects="1">
      <p:cViewPr varScale="1">
        <p:scale>
          <a:sx n="66" d="100"/>
          <a:sy n="66" d="100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9/13/16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SIG – ISM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Workgroup: Minimum set for ISM // </a:t>
            </a:r>
            <a:r>
              <a:rPr lang="en-GB" dirty="0" smtClean="0"/>
              <a:t>business case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61964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Business case = Motivation = Drivers (New)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Attacks </a:t>
            </a:r>
            <a:r>
              <a:rPr lang="en-GB" dirty="0" smtClean="0"/>
              <a:t>^^^^</a:t>
            </a:r>
          </a:p>
          <a:p>
            <a:r>
              <a:rPr lang="en-GB" dirty="0" smtClean="0"/>
              <a:t>Legislation / </a:t>
            </a:r>
            <a:r>
              <a:rPr lang="en-GB" dirty="0" smtClean="0"/>
              <a:t>obligation ^^^^</a:t>
            </a:r>
          </a:p>
          <a:p>
            <a:r>
              <a:rPr lang="en-GB" dirty="0" smtClean="0"/>
              <a:t>Awareness / Consciousness ^^^^</a:t>
            </a:r>
          </a:p>
          <a:p>
            <a:r>
              <a:rPr lang="en-GB" dirty="0" smtClean="0"/>
              <a:t>New customers: Government / Admin</a:t>
            </a:r>
          </a:p>
          <a:p>
            <a:r>
              <a:rPr lang="en-GB" dirty="0" smtClean="0"/>
              <a:t>New solutions: cloud services</a:t>
            </a:r>
          </a:p>
          <a:p>
            <a:endParaRPr lang="en-GB" dirty="0"/>
          </a:p>
          <a:p>
            <a:r>
              <a:rPr lang="en-GB" dirty="0" smtClean="0"/>
              <a:t>===&gt; NOW IS THE TIME (OR WE WILL LOSE THE LEAD)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12933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Minimal set of ISM for a NREN 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Q1: Do you have an ISM</a:t>
            </a:r>
          </a:p>
          <a:p>
            <a:r>
              <a:rPr lang="en-GB" dirty="0" smtClean="0"/>
              <a:t>Q2: </a:t>
            </a:r>
            <a:r>
              <a:rPr lang="en-GB" dirty="0" smtClean="0"/>
              <a:t>Who is representing the ISM for your NREN </a:t>
            </a:r>
          </a:p>
          <a:p>
            <a:r>
              <a:rPr lang="en-GB" dirty="0" smtClean="0"/>
              <a:t>Qn: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Management/Governance: Why, What </a:t>
            </a:r>
            <a:r>
              <a:rPr lang="is-IS" dirty="0" smtClean="0"/>
              <a:t>…</a:t>
            </a:r>
            <a:r>
              <a:rPr lang="en-GB" dirty="0" smtClean="0"/>
              <a:t> Resources and Priorities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Operations: how ??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GB" dirty="0" smtClean="0"/>
              <a:t>Control: prove &amp; improve</a:t>
            </a:r>
          </a:p>
          <a:p>
            <a:pPr>
              <a:buFont typeface="Arial" charset="0"/>
              <a:buChar char="•"/>
            </a:pPr>
            <a:r>
              <a:rPr lang="en-GB" dirty="0" smtClean="0"/>
              <a:t>Depth &amp; Details : Maturity : at least 2 </a:t>
            </a:r>
            <a:r>
              <a:rPr lang="is-IS" dirty="0" smtClean="0"/>
              <a:t>…</a:t>
            </a:r>
            <a:r>
              <a:rPr lang="en-GB" dirty="0" smtClean="0"/>
              <a:t> Going to 3</a:t>
            </a:r>
          </a:p>
          <a:p>
            <a:pPr>
              <a:buFont typeface="Arial" charset="0"/>
              <a:buChar char="•"/>
            </a:pPr>
            <a:r>
              <a:rPr lang="en-GB" dirty="0" smtClean="0"/>
              <a:t>Parts: assets / robustness / risk / response / closure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73763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OfficeLight_16x9</Template>
  <TotalTime>13</TotalTime>
  <Application>Microsoft Macintosh PowerPoint</Application>
  <PresentationFormat>Widescreen</PresentationFormat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Calibri</vt:lpstr>
      <vt:lpstr>Calibri Light</vt:lpstr>
      <vt:lpstr>Arial</vt:lpstr>
      <vt:lpstr>Office Theme</vt:lpstr>
      <vt:lpstr>SIG – ISM</vt:lpstr>
      <vt:lpstr>Business case = Motivation = Drivers (New) </vt:lpstr>
      <vt:lpstr>Minimal set of ISM for a NREN ?</vt:lpstr>
    </vt:vector>
  </TitlesOfParts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Fernand De Decker</dc:creator>
  <cp:lastModifiedBy>Fernand De Decker</cp:lastModifiedBy>
  <cp:revision>14</cp:revision>
  <dcterms:created xsi:type="dcterms:W3CDTF">2016-09-13T09:24:46Z</dcterms:created>
  <dcterms:modified xsi:type="dcterms:W3CDTF">2016-09-13T09:38:16Z</dcterms:modified>
</cp:coreProperties>
</file>