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8" r:id="rId5"/>
    <p:sldId id="281" r:id="rId6"/>
    <p:sldId id="282" r:id="rId7"/>
    <p:sldId id="280" r:id="rId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4660"/>
  </p:normalViewPr>
  <p:slideViewPr>
    <p:cSldViewPr snapToGrid="0">
      <p:cViewPr varScale="1">
        <p:scale>
          <a:sx n="90" d="100"/>
          <a:sy n="90" d="100"/>
        </p:scale>
        <p:origin x="2008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Sigita </a:t>
            </a:r>
            <a:r>
              <a:rPr lang="en-GB" dirty="0" err="1" smtClean="0"/>
              <a:t>Jurkynaitė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SIG-ISM 4</a:t>
            </a:r>
            <a:r>
              <a:rPr lang="en-GB" baseline="30000" dirty="0" smtClean="0"/>
              <a:t>th</a:t>
            </a:r>
            <a:r>
              <a:rPr lang="en-GB" dirty="0" smtClean="0"/>
              <a:t> Workshop, Dublin, Ireland	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REVISED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SIG-ISM Charter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22 February 2017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PMA, GÉANT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2195513"/>
            <a:ext cx="8181975" cy="3162300"/>
          </a:xfrm>
        </p:spPr>
        <p:txBody>
          <a:bodyPr/>
          <a:lstStyle/>
          <a:p>
            <a:r>
              <a:rPr lang="en-US" dirty="0"/>
              <a:t>Establish the community through face-to-face and online </a:t>
            </a:r>
            <a:r>
              <a:rPr lang="en-US" dirty="0" smtClean="0"/>
              <a:t>meetings</a:t>
            </a:r>
            <a:endParaRPr lang="en-US" dirty="0"/>
          </a:p>
          <a:p>
            <a:pPr lvl="1"/>
            <a:r>
              <a:rPr lang="en-US" dirty="0"/>
              <a:t>Two meetings </a:t>
            </a:r>
            <a:r>
              <a:rPr lang="en-US" dirty="0" err="1"/>
              <a:t>organised</a:t>
            </a:r>
            <a:r>
              <a:rPr lang="en-US" dirty="0"/>
              <a:t> and held either online or face to </a:t>
            </a:r>
            <a:r>
              <a:rPr lang="en-US" dirty="0" smtClean="0"/>
              <a:t>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Gain </a:t>
            </a:r>
            <a:r>
              <a:rPr lang="en-US" dirty="0"/>
              <a:t>support for the SIG from the </a:t>
            </a:r>
            <a:r>
              <a:rPr lang="en-US" dirty="0" smtClean="0"/>
              <a:t>community</a:t>
            </a:r>
          </a:p>
          <a:p>
            <a:pPr lvl="1"/>
            <a:r>
              <a:rPr lang="en-US" dirty="0"/>
              <a:t>Steering Committee members from at least 3 different </a:t>
            </a:r>
            <a:r>
              <a:rPr lang="en-US" dirty="0" err="1" smtClean="0"/>
              <a:t>organisations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/>
              <a:t>Design a </a:t>
            </a:r>
            <a:r>
              <a:rPr lang="en-US" dirty="0" err="1"/>
              <a:t>programme</a:t>
            </a:r>
            <a:r>
              <a:rPr lang="en-US" dirty="0"/>
              <a:t> of work for future SIG </a:t>
            </a:r>
            <a:r>
              <a:rPr lang="en-US" dirty="0" smtClean="0"/>
              <a:t>development</a:t>
            </a:r>
          </a:p>
          <a:p>
            <a:pPr lvl="1"/>
            <a:r>
              <a:rPr lang="en-US" dirty="0"/>
              <a:t>An activity report for the Technical Committee (now GCC)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| KPIs YEAR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1400209"/>
            <a:ext cx="8181975" cy="4686266"/>
          </a:xfrm>
        </p:spPr>
        <p:txBody>
          <a:bodyPr>
            <a:normAutofit/>
          </a:bodyPr>
          <a:lstStyle/>
          <a:p>
            <a:r>
              <a:rPr lang="en-US" dirty="0" smtClean="0"/>
              <a:t>Create and maintain a trusted network for sharing best practices and information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2 workshops a year </a:t>
            </a:r>
            <a:r>
              <a:rPr lang="en-US" dirty="0" smtClean="0"/>
              <a:t>(December 2017)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hat </a:t>
            </a:r>
            <a:r>
              <a:rPr lang="en-US" dirty="0" smtClean="0"/>
              <a:t>room (September 2017)</a:t>
            </a:r>
            <a:endParaRPr lang="en-US" dirty="0" smtClean="0"/>
          </a:p>
          <a:p>
            <a:r>
              <a:rPr lang="en-US" dirty="0" smtClean="0"/>
              <a:t>Increase </a:t>
            </a:r>
            <a:r>
              <a:rPr lang="en-US" dirty="0"/>
              <a:t>NREN participation and regional collaboration in the area of information security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Set up 2-3 </a:t>
            </a:r>
            <a:r>
              <a:rPr lang="en-US" dirty="0"/>
              <a:t>regional </a:t>
            </a:r>
            <a:r>
              <a:rPr lang="en-US" dirty="0" smtClean="0"/>
              <a:t>groups </a:t>
            </a:r>
            <a:r>
              <a:rPr lang="en-US" dirty="0" smtClean="0"/>
              <a:t>(April 2017)</a:t>
            </a:r>
            <a:endParaRPr lang="en-US" dirty="0"/>
          </a:p>
          <a:p>
            <a:pPr lvl="1"/>
            <a:r>
              <a:rPr lang="en-US" dirty="0" smtClean="0"/>
              <a:t>Engage 2-3 </a:t>
            </a:r>
            <a:r>
              <a:rPr lang="en-US" dirty="0"/>
              <a:t>new NREN </a:t>
            </a:r>
            <a:r>
              <a:rPr lang="en-US" dirty="0" smtClean="0"/>
              <a:t>members (December 2017)</a:t>
            </a:r>
            <a:endParaRPr lang="en-US" dirty="0" smtClean="0"/>
          </a:p>
          <a:p>
            <a:r>
              <a:rPr lang="en-US" dirty="0"/>
              <a:t>Design an inventory for security </a:t>
            </a:r>
            <a:r>
              <a:rPr lang="en-US" dirty="0" smtClean="0"/>
              <a:t>officers</a:t>
            </a:r>
          </a:p>
          <a:p>
            <a:pPr lvl="1"/>
            <a:r>
              <a:rPr lang="en-US" dirty="0" smtClean="0"/>
              <a:t>Design a structure for an online platform </a:t>
            </a:r>
            <a:r>
              <a:rPr lang="en-US" dirty="0" smtClean="0"/>
              <a:t>(</a:t>
            </a:r>
            <a:r>
              <a:rPr lang="en-US" dirty="0" smtClean="0"/>
              <a:t>April 2017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Collect information from </a:t>
            </a:r>
            <a:r>
              <a:rPr lang="en-US" dirty="0" smtClean="0"/>
              <a:t>4 pioneering NRENs/Institutions (</a:t>
            </a:r>
            <a:r>
              <a:rPr lang="en-US" dirty="0" smtClean="0"/>
              <a:t>September 2017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Guidelines</a:t>
            </a:r>
            <a:r>
              <a:rPr lang="en-US" dirty="0" smtClean="0"/>
              <a:t> </a:t>
            </a:r>
            <a:r>
              <a:rPr lang="en-US" dirty="0" smtClean="0"/>
              <a:t>on </a:t>
            </a:r>
            <a:r>
              <a:rPr lang="en-US" dirty="0"/>
              <a:t>minimal set of security measures for an </a:t>
            </a:r>
            <a:r>
              <a:rPr lang="en-US" dirty="0" smtClean="0"/>
              <a:t>NREN </a:t>
            </a:r>
            <a:endParaRPr lang="en-US" dirty="0" smtClean="0"/>
          </a:p>
          <a:p>
            <a:pPr lvl="1"/>
            <a:r>
              <a:rPr lang="en-US" dirty="0" smtClean="0"/>
              <a:t>Set </a:t>
            </a:r>
            <a:r>
              <a:rPr lang="en-US" dirty="0" smtClean="0"/>
              <a:t>up a working group </a:t>
            </a:r>
            <a:r>
              <a:rPr lang="en-US" dirty="0" smtClean="0"/>
              <a:t>(April 2017)</a:t>
            </a:r>
            <a:endParaRPr lang="en-US" dirty="0" smtClean="0"/>
          </a:p>
          <a:p>
            <a:pPr lvl="1"/>
            <a:r>
              <a:rPr lang="en-US" dirty="0" smtClean="0"/>
              <a:t>First documents</a:t>
            </a:r>
            <a:r>
              <a:rPr lang="en-US" dirty="0" smtClean="0"/>
              <a:t> </a:t>
            </a:r>
            <a:r>
              <a:rPr lang="en-US" dirty="0" smtClean="0"/>
              <a:t>produced and published </a:t>
            </a:r>
            <a:r>
              <a:rPr lang="en-US" dirty="0" smtClean="0"/>
              <a:t>(</a:t>
            </a:r>
            <a:r>
              <a:rPr lang="en-US" dirty="0" smtClean="0"/>
              <a:t>December 2017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| KPIs YEAR 2 | Revised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09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0092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1542</TotalTime>
  <Words>201</Words>
  <Application>Microsoft Macintosh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Verdana</vt:lpstr>
      <vt:lpstr>Arial</vt:lpstr>
      <vt:lpstr>GEANT Association</vt:lpstr>
      <vt:lpstr>PowerPoint Presentation</vt:lpstr>
      <vt:lpstr>Achievements | KPIs YEAR 1</vt:lpstr>
      <vt:lpstr>Achievements | KPIs YEAR 2 | Revised</vt:lpstr>
      <vt:lpstr>PowerPoint Presentation</vt:lpstr>
    </vt:vector>
  </TitlesOfParts>
  <Company>DANTE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Sigita Jurkynaite</cp:lastModifiedBy>
  <cp:revision>49</cp:revision>
  <cp:lastPrinted>2015-05-01T10:30:08Z</cp:lastPrinted>
  <dcterms:created xsi:type="dcterms:W3CDTF">2015-04-29T14:13:57Z</dcterms:created>
  <dcterms:modified xsi:type="dcterms:W3CDTF">2017-02-23T17:42:20Z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