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handoutMasterIdLst>
    <p:handoutMasterId r:id="rId21"/>
  </p:handoutMasterIdLst>
  <p:sldIdLst>
    <p:sldId id="653" r:id="rId2"/>
    <p:sldId id="703" r:id="rId3"/>
    <p:sldId id="702" r:id="rId4"/>
    <p:sldId id="722" r:id="rId5"/>
    <p:sldId id="714" r:id="rId6"/>
    <p:sldId id="686" r:id="rId7"/>
    <p:sldId id="667" r:id="rId8"/>
    <p:sldId id="715" r:id="rId9"/>
    <p:sldId id="723" r:id="rId10"/>
    <p:sldId id="713" r:id="rId11"/>
    <p:sldId id="718" r:id="rId12"/>
    <p:sldId id="720" r:id="rId13"/>
    <p:sldId id="717" r:id="rId14"/>
    <p:sldId id="657" r:id="rId15"/>
    <p:sldId id="617" r:id="rId16"/>
    <p:sldId id="658" r:id="rId17"/>
    <p:sldId id="700" r:id="rId18"/>
    <p:sldId id="691" r:id="rId19"/>
  </p:sldIdLst>
  <p:sldSz cx="9144000" cy="6858000" type="screen4x3"/>
  <p:notesSz cx="6805613" cy="9944100"/>
  <p:defaultTextStyle>
    <a:defPPr>
      <a:defRPr lang="nb-N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0D2B"/>
    <a:srgbClr val="CF1836"/>
    <a:srgbClr val="F89B95"/>
    <a:srgbClr val="FA7F7C"/>
    <a:srgbClr val="1B183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7294" autoAdjust="0"/>
    <p:restoredTop sz="91927" autoAdjust="0"/>
  </p:normalViewPr>
  <p:slideViewPr>
    <p:cSldViewPr snapToGrid="0">
      <p:cViewPr varScale="1">
        <p:scale>
          <a:sx n="82" d="100"/>
          <a:sy n="82" d="100"/>
        </p:scale>
        <p:origin x="1858" y="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-797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123914B-17CF-407D-8355-D19E29B8126F}" type="doc">
      <dgm:prSet loTypeId="urn:microsoft.com/office/officeart/2005/8/layout/cycle5" loCatId="cycle" qsTypeId="urn:microsoft.com/office/officeart/2005/8/quickstyle/3d2" qsCatId="3D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A8A9A96B-B424-4876-A9DF-FE46A32E6D49}">
      <dgm:prSet phldrT="[Tekst]"/>
      <dgm:spPr>
        <a:solidFill>
          <a:srgbClr val="CF1836"/>
        </a:solidFill>
      </dgm:spPr>
      <dgm:t>
        <a:bodyPr/>
        <a:lstStyle/>
        <a:p>
          <a:r>
            <a:rPr lang="en-GB" dirty="0" smtClean="0">
              <a:latin typeface="Akkurat Pro" panose="02000503030000020004" pitchFamily="50" charset="0"/>
            </a:rPr>
            <a:t>Graphical </a:t>
          </a:r>
          <a:r>
            <a:rPr lang="en-GB" dirty="0" smtClean="0">
              <a:latin typeface="Akkurat Pro" panose="02000503030000020004" pitchFamily="50" charset="0"/>
            </a:rPr>
            <a:t>design</a:t>
          </a:r>
          <a:endParaRPr lang="en-GB" dirty="0">
            <a:latin typeface="Akkurat Pro" panose="02000503030000020004" pitchFamily="50" charset="0"/>
          </a:endParaRPr>
        </a:p>
      </dgm:t>
    </dgm:pt>
    <dgm:pt modelId="{A6B97EFB-2CD7-4423-BA70-0A08E7DB462E}" type="parTrans" cxnId="{35DB6493-3722-4FA4-B15F-A87A2441692E}">
      <dgm:prSet/>
      <dgm:spPr/>
      <dgm:t>
        <a:bodyPr/>
        <a:lstStyle/>
        <a:p>
          <a:endParaRPr lang="en-GB"/>
        </a:p>
      </dgm:t>
    </dgm:pt>
    <dgm:pt modelId="{AF003764-0813-4FA0-99D1-D08D4AE6C1EF}" type="sibTrans" cxnId="{35DB6493-3722-4FA4-B15F-A87A2441692E}">
      <dgm:prSet/>
      <dgm:spPr/>
      <dgm:t>
        <a:bodyPr/>
        <a:lstStyle/>
        <a:p>
          <a:endParaRPr lang="en-GB"/>
        </a:p>
      </dgm:t>
    </dgm:pt>
    <dgm:pt modelId="{A035E96D-C57E-4DFB-8041-ED1CCC6A39F6}">
      <dgm:prSet phldrT="[Tekst]"/>
      <dgm:spPr>
        <a:solidFill>
          <a:srgbClr val="CF1836"/>
        </a:solidFill>
      </dgm:spPr>
      <dgm:t>
        <a:bodyPr/>
        <a:lstStyle/>
        <a:p>
          <a:r>
            <a:rPr lang="en-GB" dirty="0" smtClean="0">
              <a:latin typeface="Akkurat Pro" panose="02000503030000020004" pitchFamily="50" charset="0"/>
            </a:rPr>
            <a:t>Web development</a:t>
          </a:r>
          <a:endParaRPr lang="en-GB" dirty="0">
            <a:latin typeface="Akkurat Pro" panose="02000503030000020004" pitchFamily="50" charset="0"/>
          </a:endParaRPr>
        </a:p>
      </dgm:t>
    </dgm:pt>
    <dgm:pt modelId="{93D8D335-A41E-40C1-B8E9-89CFFFB0CCD6}" type="parTrans" cxnId="{323A6FA6-5C5F-47E8-9430-0BDFCEB24834}">
      <dgm:prSet/>
      <dgm:spPr/>
      <dgm:t>
        <a:bodyPr/>
        <a:lstStyle/>
        <a:p>
          <a:endParaRPr lang="en-GB"/>
        </a:p>
      </dgm:t>
    </dgm:pt>
    <dgm:pt modelId="{247269D4-F546-4FD3-A48B-4CD346770675}" type="sibTrans" cxnId="{323A6FA6-5C5F-47E8-9430-0BDFCEB24834}">
      <dgm:prSet/>
      <dgm:spPr/>
      <dgm:t>
        <a:bodyPr/>
        <a:lstStyle/>
        <a:p>
          <a:endParaRPr lang="en-GB"/>
        </a:p>
      </dgm:t>
    </dgm:pt>
    <dgm:pt modelId="{2349BABC-6E22-4DFF-9010-2B45AE5BF280}">
      <dgm:prSet phldrT="[Tekst]"/>
      <dgm:spPr>
        <a:solidFill>
          <a:srgbClr val="CF1836"/>
        </a:solidFill>
      </dgm:spPr>
      <dgm:t>
        <a:bodyPr/>
        <a:lstStyle/>
        <a:p>
          <a:r>
            <a:rPr lang="en-GB" dirty="0" smtClean="0">
              <a:latin typeface="Akkurat Pro" panose="02000503030000020004" pitchFamily="50" charset="0"/>
            </a:rPr>
            <a:t>Content production</a:t>
          </a:r>
          <a:endParaRPr lang="en-GB" dirty="0">
            <a:latin typeface="Akkurat Pro" panose="02000503030000020004" pitchFamily="50" charset="0"/>
          </a:endParaRPr>
        </a:p>
      </dgm:t>
    </dgm:pt>
    <dgm:pt modelId="{CE3AECB1-38E1-4D91-9A4D-9DC0AE896CD0}" type="parTrans" cxnId="{DD251740-F585-4C62-940A-7E0CE15941D9}">
      <dgm:prSet/>
      <dgm:spPr/>
      <dgm:t>
        <a:bodyPr/>
        <a:lstStyle/>
        <a:p>
          <a:endParaRPr lang="en-GB"/>
        </a:p>
      </dgm:t>
    </dgm:pt>
    <dgm:pt modelId="{20B02D21-2E0A-4D6D-8158-56F925E29FCD}" type="sibTrans" cxnId="{DD251740-F585-4C62-940A-7E0CE15941D9}">
      <dgm:prSet/>
      <dgm:spPr/>
      <dgm:t>
        <a:bodyPr/>
        <a:lstStyle/>
        <a:p>
          <a:endParaRPr lang="en-GB"/>
        </a:p>
      </dgm:t>
    </dgm:pt>
    <dgm:pt modelId="{E2D7181C-FE50-47A4-BD32-E78CE6D84CB9}">
      <dgm:prSet phldrT="[Tekst]"/>
      <dgm:spPr>
        <a:solidFill>
          <a:srgbClr val="CF1836"/>
        </a:solidFill>
      </dgm:spPr>
      <dgm:t>
        <a:bodyPr/>
        <a:lstStyle/>
        <a:p>
          <a:r>
            <a:rPr lang="en-GB" dirty="0" smtClean="0">
              <a:latin typeface="Akkurat Pro" panose="02000503030000020004" pitchFamily="50" charset="0"/>
            </a:rPr>
            <a:t>Interaction</a:t>
          </a:r>
        </a:p>
        <a:p>
          <a:r>
            <a:rPr lang="en-GB" dirty="0" smtClean="0">
              <a:latin typeface="Akkurat Pro" panose="02000503030000020004" pitchFamily="50" charset="0"/>
            </a:rPr>
            <a:t>testing</a:t>
          </a:r>
          <a:endParaRPr lang="en-GB" dirty="0">
            <a:latin typeface="Akkurat Pro" panose="02000503030000020004" pitchFamily="50" charset="0"/>
          </a:endParaRPr>
        </a:p>
      </dgm:t>
    </dgm:pt>
    <dgm:pt modelId="{7298355F-91F2-46B2-925A-48F4456A2974}" type="parTrans" cxnId="{E94765A0-DE5C-4F7C-AC96-FD485997312F}">
      <dgm:prSet/>
      <dgm:spPr/>
      <dgm:t>
        <a:bodyPr/>
        <a:lstStyle/>
        <a:p>
          <a:endParaRPr lang="en-GB"/>
        </a:p>
      </dgm:t>
    </dgm:pt>
    <dgm:pt modelId="{B9B8FA92-6645-42BA-9AE9-F69F821C59E3}" type="sibTrans" cxnId="{E94765A0-DE5C-4F7C-AC96-FD485997312F}">
      <dgm:prSet/>
      <dgm:spPr/>
      <dgm:t>
        <a:bodyPr/>
        <a:lstStyle/>
        <a:p>
          <a:endParaRPr lang="en-GB"/>
        </a:p>
      </dgm:t>
    </dgm:pt>
    <dgm:pt modelId="{3BD67A74-BBEA-43B3-827C-1332B905DFF1}" type="pres">
      <dgm:prSet presAssocID="{C123914B-17CF-407D-8355-D19E29B8126F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19530E08-C691-4204-A322-2095E37C190E}" type="pres">
      <dgm:prSet presAssocID="{A8A9A96B-B424-4876-A9DF-FE46A32E6D49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0415C64D-045F-421C-A4BA-5D8595DEE49D}" type="pres">
      <dgm:prSet presAssocID="{A8A9A96B-B424-4876-A9DF-FE46A32E6D49}" presName="spNode" presStyleCnt="0"/>
      <dgm:spPr/>
    </dgm:pt>
    <dgm:pt modelId="{0F79D725-0AC6-4C59-A10F-1ADC642E67DB}" type="pres">
      <dgm:prSet presAssocID="{AF003764-0813-4FA0-99D1-D08D4AE6C1EF}" presName="sibTrans" presStyleLbl="sibTrans1D1" presStyleIdx="0" presStyleCnt="4"/>
      <dgm:spPr/>
      <dgm:t>
        <a:bodyPr/>
        <a:lstStyle/>
        <a:p>
          <a:endParaRPr lang="en-GB"/>
        </a:p>
      </dgm:t>
    </dgm:pt>
    <dgm:pt modelId="{FE20D180-2247-41A4-BFA1-151B373CC5D2}" type="pres">
      <dgm:prSet presAssocID="{A035E96D-C57E-4DFB-8041-ED1CCC6A39F6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2443ACFA-0402-4B4C-85D9-165A6B172444}" type="pres">
      <dgm:prSet presAssocID="{A035E96D-C57E-4DFB-8041-ED1CCC6A39F6}" presName="spNode" presStyleCnt="0"/>
      <dgm:spPr/>
    </dgm:pt>
    <dgm:pt modelId="{518C0516-608D-4E1D-8441-551D02BBD74D}" type="pres">
      <dgm:prSet presAssocID="{247269D4-F546-4FD3-A48B-4CD346770675}" presName="sibTrans" presStyleLbl="sibTrans1D1" presStyleIdx="1" presStyleCnt="4"/>
      <dgm:spPr/>
      <dgm:t>
        <a:bodyPr/>
        <a:lstStyle/>
        <a:p>
          <a:endParaRPr lang="en-GB"/>
        </a:p>
      </dgm:t>
    </dgm:pt>
    <dgm:pt modelId="{CBCA871B-C179-4CA4-8563-B9257C75DC99}" type="pres">
      <dgm:prSet presAssocID="{2349BABC-6E22-4DFF-9010-2B45AE5BF280}" presName="node" presStyleLbl="node1" presStyleIdx="2" presStyleCnt="4" custRadScaleRad="98620" custRadScaleInc="2398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AEB8DC0B-F723-45B4-9F4C-41227AC21CE3}" type="pres">
      <dgm:prSet presAssocID="{2349BABC-6E22-4DFF-9010-2B45AE5BF280}" presName="spNode" presStyleCnt="0"/>
      <dgm:spPr/>
    </dgm:pt>
    <dgm:pt modelId="{F2FBCCF8-0713-43CD-9DED-6536ED352F34}" type="pres">
      <dgm:prSet presAssocID="{20B02D21-2E0A-4D6D-8158-56F925E29FCD}" presName="sibTrans" presStyleLbl="sibTrans1D1" presStyleIdx="2" presStyleCnt="4"/>
      <dgm:spPr/>
      <dgm:t>
        <a:bodyPr/>
        <a:lstStyle/>
        <a:p>
          <a:endParaRPr lang="en-GB"/>
        </a:p>
      </dgm:t>
    </dgm:pt>
    <dgm:pt modelId="{ABF6E582-37DE-4F10-9343-EBC9FC9AED77}" type="pres">
      <dgm:prSet presAssocID="{E2D7181C-FE50-47A4-BD32-E78CE6D84CB9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FC62F18B-958E-456D-85A2-5C67B15FD8B5}" type="pres">
      <dgm:prSet presAssocID="{E2D7181C-FE50-47A4-BD32-E78CE6D84CB9}" presName="spNode" presStyleCnt="0"/>
      <dgm:spPr/>
    </dgm:pt>
    <dgm:pt modelId="{F849DB42-30AC-4DA1-9A7F-A214D6008B7B}" type="pres">
      <dgm:prSet presAssocID="{B9B8FA92-6645-42BA-9AE9-F69F821C59E3}" presName="sibTrans" presStyleLbl="sibTrans1D1" presStyleIdx="3" presStyleCnt="4"/>
      <dgm:spPr/>
      <dgm:t>
        <a:bodyPr/>
        <a:lstStyle/>
        <a:p>
          <a:endParaRPr lang="en-GB"/>
        </a:p>
      </dgm:t>
    </dgm:pt>
  </dgm:ptLst>
  <dgm:cxnLst>
    <dgm:cxn modelId="{A5CFB1A4-D37D-48F2-9AA9-E6A3FDF91F7F}" type="presOf" srcId="{B9B8FA92-6645-42BA-9AE9-F69F821C59E3}" destId="{F849DB42-30AC-4DA1-9A7F-A214D6008B7B}" srcOrd="0" destOrd="0" presId="urn:microsoft.com/office/officeart/2005/8/layout/cycle5"/>
    <dgm:cxn modelId="{E94765A0-DE5C-4F7C-AC96-FD485997312F}" srcId="{C123914B-17CF-407D-8355-D19E29B8126F}" destId="{E2D7181C-FE50-47A4-BD32-E78CE6D84CB9}" srcOrd="3" destOrd="0" parTransId="{7298355F-91F2-46B2-925A-48F4456A2974}" sibTransId="{B9B8FA92-6645-42BA-9AE9-F69F821C59E3}"/>
    <dgm:cxn modelId="{35DB6493-3722-4FA4-B15F-A87A2441692E}" srcId="{C123914B-17CF-407D-8355-D19E29B8126F}" destId="{A8A9A96B-B424-4876-A9DF-FE46A32E6D49}" srcOrd="0" destOrd="0" parTransId="{A6B97EFB-2CD7-4423-BA70-0A08E7DB462E}" sibTransId="{AF003764-0813-4FA0-99D1-D08D4AE6C1EF}"/>
    <dgm:cxn modelId="{8093C2EC-1CD7-4B61-B0F8-CE80926B2553}" type="presOf" srcId="{A8A9A96B-B424-4876-A9DF-FE46A32E6D49}" destId="{19530E08-C691-4204-A322-2095E37C190E}" srcOrd="0" destOrd="0" presId="urn:microsoft.com/office/officeart/2005/8/layout/cycle5"/>
    <dgm:cxn modelId="{2818A562-2F60-4BA2-920F-BD574E2B0D7E}" type="presOf" srcId="{20B02D21-2E0A-4D6D-8158-56F925E29FCD}" destId="{F2FBCCF8-0713-43CD-9DED-6536ED352F34}" srcOrd="0" destOrd="0" presId="urn:microsoft.com/office/officeart/2005/8/layout/cycle5"/>
    <dgm:cxn modelId="{51BE5B82-271C-4E6C-B2B6-18376A194347}" type="presOf" srcId="{2349BABC-6E22-4DFF-9010-2B45AE5BF280}" destId="{CBCA871B-C179-4CA4-8563-B9257C75DC99}" srcOrd="0" destOrd="0" presId="urn:microsoft.com/office/officeart/2005/8/layout/cycle5"/>
    <dgm:cxn modelId="{123E2374-3359-4F70-B8B9-5AF5A718E1D4}" type="presOf" srcId="{AF003764-0813-4FA0-99D1-D08D4AE6C1EF}" destId="{0F79D725-0AC6-4C59-A10F-1ADC642E67DB}" srcOrd="0" destOrd="0" presId="urn:microsoft.com/office/officeart/2005/8/layout/cycle5"/>
    <dgm:cxn modelId="{7DECAED9-B060-47D5-AF7B-47EF90188609}" type="presOf" srcId="{C123914B-17CF-407D-8355-D19E29B8126F}" destId="{3BD67A74-BBEA-43B3-827C-1332B905DFF1}" srcOrd="0" destOrd="0" presId="urn:microsoft.com/office/officeart/2005/8/layout/cycle5"/>
    <dgm:cxn modelId="{DD251740-F585-4C62-940A-7E0CE15941D9}" srcId="{C123914B-17CF-407D-8355-D19E29B8126F}" destId="{2349BABC-6E22-4DFF-9010-2B45AE5BF280}" srcOrd="2" destOrd="0" parTransId="{CE3AECB1-38E1-4D91-9A4D-9DC0AE896CD0}" sibTransId="{20B02D21-2E0A-4D6D-8158-56F925E29FCD}"/>
    <dgm:cxn modelId="{94070C8A-0CFB-41B9-AAD3-6812CD1770A5}" type="presOf" srcId="{247269D4-F546-4FD3-A48B-4CD346770675}" destId="{518C0516-608D-4E1D-8441-551D02BBD74D}" srcOrd="0" destOrd="0" presId="urn:microsoft.com/office/officeart/2005/8/layout/cycle5"/>
    <dgm:cxn modelId="{323A6FA6-5C5F-47E8-9430-0BDFCEB24834}" srcId="{C123914B-17CF-407D-8355-D19E29B8126F}" destId="{A035E96D-C57E-4DFB-8041-ED1CCC6A39F6}" srcOrd="1" destOrd="0" parTransId="{93D8D335-A41E-40C1-B8E9-89CFFFB0CCD6}" sibTransId="{247269D4-F546-4FD3-A48B-4CD346770675}"/>
    <dgm:cxn modelId="{41C6F7AB-3707-4791-BAB7-AED2D780B66D}" type="presOf" srcId="{E2D7181C-FE50-47A4-BD32-E78CE6D84CB9}" destId="{ABF6E582-37DE-4F10-9343-EBC9FC9AED77}" srcOrd="0" destOrd="0" presId="urn:microsoft.com/office/officeart/2005/8/layout/cycle5"/>
    <dgm:cxn modelId="{73060B0D-BF52-48AA-9706-A8622E06E6A7}" type="presOf" srcId="{A035E96D-C57E-4DFB-8041-ED1CCC6A39F6}" destId="{FE20D180-2247-41A4-BFA1-151B373CC5D2}" srcOrd="0" destOrd="0" presId="urn:microsoft.com/office/officeart/2005/8/layout/cycle5"/>
    <dgm:cxn modelId="{4A787D37-5692-413D-BEAF-44395E554EB1}" type="presParOf" srcId="{3BD67A74-BBEA-43B3-827C-1332B905DFF1}" destId="{19530E08-C691-4204-A322-2095E37C190E}" srcOrd="0" destOrd="0" presId="urn:microsoft.com/office/officeart/2005/8/layout/cycle5"/>
    <dgm:cxn modelId="{40EA6AB5-5A08-47B7-88DB-4E0222058B44}" type="presParOf" srcId="{3BD67A74-BBEA-43B3-827C-1332B905DFF1}" destId="{0415C64D-045F-421C-A4BA-5D8595DEE49D}" srcOrd="1" destOrd="0" presId="urn:microsoft.com/office/officeart/2005/8/layout/cycle5"/>
    <dgm:cxn modelId="{7263C760-8F14-421B-8CE9-51F967F20D31}" type="presParOf" srcId="{3BD67A74-BBEA-43B3-827C-1332B905DFF1}" destId="{0F79D725-0AC6-4C59-A10F-1ADC642E67DB}" srcOrd="2" destOrd="0" presId="urn:microsoft.com/office/officeart/2005/8/layout/cycle5"/>
    <dgm:cxn modelId="{30BDDF4D-A6A2-4458-A779-378AA017E8DD}" type="presParOf" srcId="{3BD67A74-BBEA-43B3-827C-1332B905DFF1}" destId="{FE20D180-2247-41A4-BFA1-151B373CC5D2}" srcOrd="3" destOrd="0" presId="urn:microsoft.com/office/officeart/2005/8/layout/cycle5"/>
    <dgm:cxn modelId="{4B59DF6C-573A-493D-A65D-5207A33C9407}" type="presParOf" srcId="{3BD67A74-BBEA-43B3-827C-1332B905DFF1}" destId="{2443ACFA-0402-4B4C-85D9-165A6B172444}" srcOrd="4" destOrd="0" presId="urn:microsoft.com/office/officeart/2005/8/layout/cycle5"/>
    <dgm:cxn modelId="{0D1FE4D9-3FAB-4579-B966-7AA39269AA74}" type="presParOf" srcId="{3BD67A74-BBEA-43B3-827C-1332B905DFF1}" destId="{518C0516-608D-4E1D-8441-551D02BBD74D}" srcOrd="5" destOrd="0" presId="urn:microsoft.com/office/officeart/2005/8/layout/cycle5"/>
    <dgm:cxn modelId="{6466DEAD-C5F3-4A81-BF98-B5F882B10022}" type="presParOf" srcId="{3BD67A74-BBEA-43B3-827C-1332B905DFF1}" destId="{CBCA871B-C179-4CA4-8563-B9257C75DC99}" srcOrd="6" destOrd="0" presId="urn:microsoft.com/office/officeart/2005/8/layout/cycle5"/>
    <dgm:cxn modelId="{F67DA0AC-D175-4D17-A42A-2A0875252F78}" type="presParOf" srcId="{3BD67A74-BBEA-43B3-827C-1332B905DFF1}" destId="{AEB8DC0B-F723-45B4-9F4C-41227AC21CE3}" srcOrd="7" destOrd="0" presId="urn:microsoft.com/office/officeart/2005/8/layout/cycle5"/>
    <dgm:cxn modelId="{4A92B3B0-97DF-4F23-AFE9-A44CBF2348C0}" type="presParOf" srcId="{3BD67A74-BBEA-43B3-827C-1332B905DFF1}" destId="{F2FBCCF8-0713-43CD-9DED-6536ED352F34}" srcOrd="8" destOrd="0" presId="urn:microsoft.com/office/officeart/2005/8/layout/cycle5"/>
    <dgm:cxn modelId="{E09B2D24-AA39-4830-B0F5-07ED6BC129A8}" type="presParOf" srcId="{3BD67A74-BBEA-43B3-827C-1332B905DFF1}" destId="{ABF6E582-37DE-4F10-9343-EBC9FC9AED77}" srcOrd="9" destOrd="0" presId="urn:microsoft.com/office/officeart/2005/8/layout/cycle5"/>
    <dgm:cxn modelId="{4D3DF38C-9339-4920-A02F-9EA7D33392F2}" type="presParOf" srcId="{3BD67A74-BBEA-43B3-827C-1332B905DFF1}" destId="{FC62F18B-958E-456D-85A2-5C67B15FD8B5}" srcOrd="10" destOrd="0" presId="urn:microsoft.com/office/officeart/2005/8/layout/cycle5"/>
    <dgm:cxn modelId="{7CB1F3AA-19EA-4E37-9E98-BEA190F69302}" type="presParOf" srcId="{3BD67A74-BBEA-43B3-827C-1332B905DFF1}" destId="{F849DB42-30AC-4DA1-9A7F-A214D6008B7B}" srcOrd="11" destOrd="0" presId="urn:microsoft.com/office/officeart/2005/8/layout/cycle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9530E08-C691-4204-A322-2095E37C190E}">
      <dsp:nvSpPr>
        <dsp:cNvPr id="0" name=""/>
        <dsp:cNvSpPr/>
      </dsp:nvSpPr>
      <dsp:spPr>
        <a:xfrm>
          <a:off x="2725354" y="204"/>
          <a:ext cx="1705093" cy="1108310"/>
        </a:xfrm>
        <a:prstGeom prst="roundRect">
          <a:avLst/>
        </a:prstGeom>
        <a:solidFill>
          <a:srgbClr val="CF1836"/>
        </a:soli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900" kern="1200" dirty="0" smtClean="0">
              <a:latin typeface="Akkurat Pro" panose="02000503030000020004" pitchFamily="50" charset="0"/>
            </a:rPr>
            <a:t>Graphical </a:t>
          </a:r>
          <a:r>
            <a:rPr lang="en-GB" sz="1900" kern="1200" dirty="0" smtClean="0">
              <a:latin typeface="Akkurat Pro" panose="02000503030000020004" pitchFamily="50" charset="0"/>
            </a:rPr>
            <a:t>design</a:t>
          </a:r>
          <a:endParaRPr lang="en-GB" sz="1900" kern="1200" dirty="0">
            <a:latin typeface="Akkurat Pro" panose="02000503030000020004" pitchFamily="50" charset="0"/>
          </a:endParaRPr>
        </a:p>
      </dsp:txBody>
      <dsp:txXfrm>
        <a:off x="2779457" y="54307"/>
        <a:ext cx="1596887" cy="1000104"/>
      </dsp:txXfrm>
    </dsp:sp>
    <dsp:sp modelId="{0F79D725-0AC6-4C59-A10F-1ADC642E67DB}">
      <dsp:nvSpPr>
        <dsp:cNvPr id="0" name=""/>
        <dsp:cNvSpPr/>
      </dsp:nvSpPr>
      <dsp:spPr>
        <a:xfrm>
          <a:off x="1746994" y="554360"/>
          <a:ext cx="3661814" cy="3661814"/>
        </a:xfrm>
        <a:custGeom>
          <a:avLst/>
          <a:gdLst/>
          <a:ahLst/>
          <a:cxnLst/>
          <a:rect l="0" t="0" r="0" b="0"/>
          <a:pathLst>
            <a:path>
              <a:moveTo>
                <a:pt x="2918787" y="358243"/>
              </a:moveTo>
              <a:arcTo wR="1830907" hR="1830907" stAng="18387232" swAng="1633569"/>
            </a:path>
          </a:pathLst>
        </a:custGeom>
        <a:noFill/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  <a:tailEnd type="arrow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E20D180-2247-41A4-BFA1-151B373CC5D2}">
      <dsp:nvSpPr>
        <dsp:cNvPr id="0" name=""/>
        <dsp:cNvSpPr/>
      </dsp:nvSpPr>
      <dsp:spPr>
        <a:xfrm>
          <a:off x="4556262" y="1831112"/>
          <a:ext cx="1705093" cy="1108310"/>
        </a:xfrm>
        <a:prstGeom prst="roundRect">
          <a:avLst/>
        </a:prstGeom>
        <a:solidFill>
          <a:srgbClr val="CF1836"/>
        </a:soli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900" kern="1200" dirty="0" smtClean="0">
              <a:latin typeface="Akkurat Pro" panose="02000503030000020004" pitchFamily="50" charset="0"/>
            </a:rPr>
            <a:t>Web development</a:t>
          </a:r>
          <a:endParaRPr lang="en-GB" sz="1900" kern="1200" dirty="0">
            <a:latin typeface="Akkurat Pro" panose="02000503030000020004" pitchFamily="50" charset="0"/>
          </a:endParaRPr>
        </a:p>
      </dsp:txBody>
      <dsp:txXfrm>
        <a:off x="4610365" y="1885215"/>
        <a:ext cx="1596887" cy="1000104"/>
      </dsp:txXfrm>
    </dsp:sp>
    <dsp:sp modelId="{518C0516-608D-4E1D-8441-551D02BBD74D}">
      <dsp:nvSpPr>
        <dsp:cNvPr id="0" name=""/>
        <dsp:cNvSpPr/>
      </dsp:nvSpPr>
      <dsp:spPr>
        <a:xfrm>
          <a:off x="1758168" y="520328"/>
          <a:ext cx="3661814" cy="3661814"/>
        </a:xfrm>
        <a:custGeom>
          <a:avLst/>
          <a:gdLst/>
          <a:ahLst/>
          <a:cxnLst/>
          <a:rect l="0" t="0" r="0" b="0"/>
          <a:pathLst>
            <a:path>
              <a:moveTo>
                <a:pt x="3455623" y="2675015"/>
              </a:moveTo>
              <a:arcTo wR="1830907" hR="1830907" stAng="1647225" swAng="1636195"/>
            </a:path>
          </a:pathLst>
        </a:custGeom>
        <a:noFill/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  <a:tailEnd type="arrow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BCA871B-C179-4CA4-8563-B9257C75DC99}">
      <dsp:nvSpPr>
        <dsp:cNvPr id="0" name=""/>
        <dsp:cNvSpPr/>
      </dsp:nvSpPr>
      <dsp:spPr>
        <a:xfrm>
          <a:off x="2702683" y="3636610"/>
          <a:ext cx="1705093" cy="1108310"/>
        </a:xfrm>
        <a:prstGeom prst="roundRect">
          <a:avLst/>
        </a:prstGeom>
        <a:solidFill>
          <a:srgbClr val="CF1836"/>
        </a:soli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900" kern="1200" dirty="0" smtClean="0">
              <a:latin typeface="Akkurat Pro" panose="02000503030000020004" pitchFamily="50" charset="0"/>
            </a:rPr>
            <a:t>Content production</a:t>
          </a:r>
          <a:endParaRPr lang="en-GB" sz="1900" kern="1200" dirty="0">
            <a:latin typeface="Akkurat Pro" panose="02000503030000020004" pitchFamily="50" charset="0"/>
          </a:endParaRPr>
        </a:p>
      </dsp:txBody>
      <dsp:txXfrm>
        <a:off x="2756786" y="3690713"/>
        <a:ext cx="1596887" cy="1000104"/>
      </dsp:txXfrm>
    </dsp:sp>
    <dsp:sp modelId="{F2FBCCF8-0713-43CD-9DED-6536ED352F34}">
      <dsp:nvSpPr>
        <dsp:cNvPr id="0" name=""/>
        <dsp:cNvSpPr/>
      </dsp:nvSpPr>
      <dsp:spPr>
        <a:xfrm>
          <a:off x="1735476" y="519319"/>
          <a:ext cx="3661814" cy="3661814"/>
        </a:xfrm>
        <a:custGeom>
          <a:avLst/>
          <a:gdLst/>
          <a:ahLst/>
          <a:cxnLst/>
          <a:rect l="0" t="0" r="0" b="0"/>
          <a:pathLst>
            <a:path>
              <a:moveTo>
                <a:pt x="740261" y="3301524"/>
              </a:moveTo>
              <a:arcTo wR="1830907" hR="1830907" stAng="7593692" swAng="1575100"/>
            </a:path>
          </a:pathLst>
        </a:custGeom>
        <a:noFill/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  <a:tailEnd type="arrow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BF6E582-37DE-4F10-9343-EBC9FC9AED77}">
      <dsp:nvSpPr>
        <dsp:cNvPr id="0" name=""/>
        <dsp:cNvSpPr/>
      </dsp:nvSpPr>
      <dsp:spPr>
        <a:xfrm>
          <a:off x="894447" y="1831112"/>
          <a:ext cx="1705093" cy="1108310"/>
        </a:xfrm>
        <a:prstGeom prst="roundRect">
          <a:avLst/>
        </a:prstGeom>
        <a:solidFill>
          <a:srgbClr val="CF1836"/>
        </a:soli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900" kern="1200" dirty="0" smtClean="0">
              <a:latin typeface="Akkurat Pro" panose="02000503030000020004" pitchFamily="50" charset="0"/>
            </a:rPr>
            <a:t>Interaction</a:t>
          </a:r>
        </a:p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900" kern="1200" dirty="0" smtClean="0">
              <a:latin typeface="Akkurat Pro" panose="02000503030000020004" pitchFamily="50" charset="0"/>
            </a:rPr>
            <a:t>testing</a:t>
          </a:r>
          <a:endParaRPr lang="en-GB" sz="1900" kern="1200" dirty="0">
            <a:latin typeface="Akkurat Pro" panose="02000503030000020004" pitchFamily="50" charset="0"/>
          </a:endParaRPr>
        </a:p>
      </dsp:txBody>
      <dsp:txXfrm>
        <a:off x="948550" y="1885215"/>
        <a:ext cx="1596887" cy="1000104"/>
      </dsp:txXfrm>
    </dsp:sp>
    <dsp:sp modelId="{F849DB42-30AC-4DA1-9A7F-A214D6008B7B}">
      <dsp:nvSpPr>
        <dsp:cNvPr id="0" name=""/>
        <dsp:cNvSpPr/>
      </dsp:nvSpPr>
      <dsp:spPr>
        <a:xfrm>
          <a:off x="1746994" y="554360"/>
          <a:ext cx="3661814" cy="3661814"/>
        </a:xfrm>
        <a:custGeom>
          <a:avLst/>
          <a:gdLst/>
          <a:ahLst/>
          <a:cxnLst/>
          <a:rect l="0" t="0" r="0" b="0"/>
          <a:pathLst>
            <a:path>
              <a:moveTo>
                <a:pt x="189806" y="1019112"/>
              </a:moveTo>
              <a:arcTo wR="1830907" hR="1830907" stAng="12379199" swAng="1633569"/>
            </a:path>
          </a:pathLst>
        </a:custGeom>
        <a:noFill/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  <a:tailEnd type="arrow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5">
  <dgm:title val=""/>
  <dgm:desc val=""/>
  <dgm:catLst>
    <dgm:cat type="cycle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fact="-1"/>
          <dgm:constr type="diam" for="ch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2"/>
                <dgm:constr type="endPad" refType="connDist" fact="0.2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top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Plassholder for dato 2"/>
          <p:cNvSpPr>
            <a:spLocks noGrp="1"/>
          </p:cNvSpPr>
          <p:nvPr>
            <p:ph type="dt" sz="quarter" idx="1"/>
          </p:nvPr>
        </p:nvSpPr>
        <p:spPr>
          <a:xfrm>
            <a:off x="3854450" y="0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5489086-EA6C-462C-9964-AEAFE666C251}" type="datetimeFigureOut">
              <a:rPr lang="en-GB" smtClean="0"/>
              <a:t>04/10/2017</a:t>
            </a:fld>
            <a:endParaRPr lang="en-GB"/>
          </a:p>
        </p:txBody>
      </p:sp>
      <p:sp>
        <p:nvSpPr>
          <p:cNvPr id="4" name="Plassholder for bunntekst 3"/>
          <p:cNvSpPr>
            <a:spLocks noGrp="1"/>
          </p:cNvSpPr>
          <p:nvPr>
            <p:ph type="ftr" sz="quarter" idx="2"/>
          </p:nvPr>
        </p:nvSpPr>
        <p:spPr>
          <a:xfrm>
            <a:off x="0" y="9445625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Plassholder for lysbildenummer 4"/>
          <p:cNvSpPr>
            <a:spLocks noGrp="1"/>
          </p:cNvSpPr>
          <p:nvPr>
            <p:ph type="sldNum" sz="quarter" idx="3"/>
          </p:nvPr>
        </p:nvSpPr>
        <p:spPr>
          <a:xfrm>
            <a:off x="3854450" y="9445625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E395771-EC48-4427-BC81-73D34941E2B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5601788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099" cy="49720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4939" y="0"/>
            <a:ext cx="2949099" cy="49720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09C773F-FD7E-6843-9382-CE3D9F457E8A}" type="datetimeFigureOut">
              <a:rPr lang="en-US" smtClean="0"/>
              <a:t>10/4/2017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6125"/>
            <a:ext cx="4972050" cy="37290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0562" y="4723448"/>
            <a:ext cx="5444490" cy="447484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45169"/>
            <a:ext cx="2949099" cy="49720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4939" y="9445169"/>
            <a:ext cx="2949099" cy="49720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CC79A72-4B22-3743-8CDD-1F1A9E2EC4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31466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nb-NO" dirty="0" smtClean="0"/>
              <a:t>Ledet sikresiden-prosjektet i 2017,</a:t>
            </a:r>
            <a:r>
              <a:rPr lang="nb-NO" baseline="0" dirty="0" smtClean="0"/>
              <a:t> forberedt det høsten 2016</a:t>
            </a:r>
            <a:endParaRPr lang="nb-NO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C79A72-4B22-3743-8CDD-1F1A9E2EC490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926938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7575" y="746125"/>
            <a:ext cx="4972050" cy="372903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b-NO" dirty="0" smtClean="0"/>
              <a:t>laget av studentene selv i samarbeid med fagmyndigheter innen rus og helse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676CE6-1FAA-EB4A-9B2A-094AEFD1C533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148481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7575" y="746125"/>
            <a:ext cx="4972050" cy="372903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676CE6-1FAA-EB4A-9B2A-094AEFD1C533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874380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7575" y="746125"/>
            <a:ext cx="4972050" cy="372903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676CE6-1FAA-EB4A-9B2A-094AEFD1C533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26270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7575" y="746125"/>
            <a:ext cx="4972050" cy="372903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676CE6-1FAA-EB4A-9B2A-094AEFD1C533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261565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7575" y="746125"/>
            <a:ext cx="4972050" cy="372903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676CE6-1FAA-EB4A-9B2A-094AEFD1C533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07458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7575" y="746125"/>
            <a:ext cx="4972050" cy="372903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Thor </a:t>
            </a:r>
            <a:r>
              <a:rPr lang="en-US" dirty="0" err="1" smtClean="0"/>
              <a:t>Langli</a:t>
            </a:r>
            <a:r>
              <a:rPr lang="en-US" dirty="0" smtClean="0"/>
              <a:t>,</a:t>
            </a:r>
            <a:r>
              <a:rPr lang="en-US" baseline="0" dirty="0" smtClean="0"/>
              <a:t> Erik </a:t>
            </a:r>
            <a:r>
              <a:rPr lang="en-US" baseline="0" dirty="0" err="1" smtClean="0"/>
              <a:t>Hestvik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676CE6-1FAA-EB4A-9B2A-094AEFD1C533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692917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85750" indent="-285750">
              <a:buFont typeface="Arial" charset="0"/>
              <a:buChar char="•"/>
            </a:pPr>
            <a:r>
              <a:rPr lang="nb-NO" dirty="0" smtClean="0">
                <a:latin typeface="lineto-akkurat-regular" charset="0"/>
              </a:rPr>
              <a:t>Løsningen er spesielt tilpasset universiteter og høgskoler, blant annet ved at lokalt nødnummer ved egen institusjon er lett tilgjengelig. </a:t>
            </a:r>
          </a:p>
          <a:p>
            <a:pPr marL="285750" indent="-285750">
              <a:buFont typeface="Arial" charset="0"/>
              <a:buChar char="•"/>
            </a:pPr>
            <a:endParaRPr lang="nb-NO" dirty="0" smtClean="0">
              <a:latin typeface="lineto-akkurat-regular" charset="0"/>
            </a:endParaRPr>
          </a:p>
          <a:p>
            <a:pPr marL="285750" indent="-285750">
              <a:buFont typeface="Arial" charset="0"/>
              <a:buChar char="•"/>
            </a:pPr>
            <a:r>
              <a:rPr lang="nb-NO" dirty="0" err="1" smtClean="0">
                <a:latin typeface="lineto-akkurat-regular" charset="0"/>
              </a:rPr>
              <a:t>Sikresiden.no</a:t>
            </a:r>
            <a:r>
              <a:rPr lang="nb-NO" dirty="0" smtClean="0">
                <a:latin typeface="lineto-akkurat-regular" charset="0"/>
              </a:rPr>
              <a:t> gir en felles inngang til ulike typer sikkerhetsinformasjon</a:t>
            </a:r>
          </a:p>
          <a:p>
            <a:pPr marL="285750" indent="-285750">
              <a:buFont typeface="Arial" charset="0"/>
              <a:buChar char="•"/>
            </a:pPr>
            <a:endParaRPr lang="nb-NO" dirty="0" smtClean="0"/>
          </a:p>
          <a:p>
            <a:pPr marL="285750" indent="-285750">
              <a:buFont typeface="Arial" charset="0"/>
              <a:buChar char="•"/>
            </a:pPr>
            <a:r>
              <a:rPr lang="nb-NO" dirty="0" smtClean="0">
                <a:latin typeface="lineto-akkurat-regular" charset="0"/>
              </a:rPr>
              <a:t>Informasjonen er på norsk og engelsk.</a:t>
            </a:r>
          </a:p>
          <a:p>
            <a:pPr marL="171450" indent="-171450">
              <a:buFontTx/>
              <a:buChar char="-"/>
            </a:pPr>
            <a:endParaRPr lang="nb-NO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C79A72-4B22-3743-8CDD-1F1A9E2EC490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54512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nb-NO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C79A72-4B22-3743-8CDD-1F1A9E2EC490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57406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marR="0" lvl="0" indent="-1714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nb-NO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C79A72-4B22-3743-8CDD-1F1A9E2EC490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295017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85750" indent="-285750">
              <a:buFont typeface="Arial" charset="0"/>
              <a:buChar char="•"/>
            </a:pPr>
            <a:endParaRPr lang="nb-NO" dirty="0" smtClean="0">
              <a:latin typeface="lineto-akkurat-regular" charset="0"/>
            </a:endParaRPr>
          </a:p>
          <a:p>
            <a:pPr marL="171450" indent="-171450">
              <a:buFontTx/>
              <a:buChar char="-"/>
            </a:pPr>
            <a:endParaRPr lang="nb-NO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C79A72-4B22-3743-8CDD-1F1A9E2EC490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004382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sz="1200" b="1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C79A72-4B22-3743-8CDD-1F1A9E2EC490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101623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nb-NO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C79A72-4B22-3743-8CDD-1F1A9E2EC490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529383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b-NO" dirty="0" err="1" smtClean="0"/>
              <a:t>Margedsføre</a:t>
            </a:r>
            <a:r>
              <a:rPr lang="nb-NO" dirty="0" smtClean="0"/>
              <a:t> den for Målgruppa </a:t>
            </a:r>
            <a:r>
              <a:rPr lang="mr-IN" dirty="0" smtClean="0"/>
              <a:t>–</a:t>
            </a:r>
            <a:r>
              <a:rPr lang="nb-NO" baseline="0" dirty="0" smtClean="0"/>
              <a:t> lett å finne det jeg selv kan </a:t>
            </a:r>
            <a:r>
              <a:rPr lang="nb-NO" b="1" baseline="0" dirty="0" smtClean="0"/>
              <a:t>gjøre</a:t>
            </a:r>
            <a:r>
              <a:rPr lang="nb-NO" baseline="0" dirty="0" smtClean="0"/>
              <a:t> for å være</a:t>
            </a:r>
          </a:p>
          <a:p>
            <a:r>
              <a:rPr lang="nb-NO" baseline="0" dirty="0" smtClean="0"/>
              <a:t>90% studenter</a:t>
            </a:r>
          </a:p>
          <a:p>
            <a:r>
              <a:rPr lang="nb-NO" baseline="0" dirty="0" smtClean="0"/>
              <a:t>Nå dem </a:t>
            </a:r>
            <a:r>
              <a:rPr lang="mr-IN" baseline="0" dirty="0" smtClean="0"/>
              <a:t>–</a:t>
            </a:r>
            <a:r>
              <a:rPr lang="nb-NO" baseline="0" dirty="0" smtClean="0"/>
              <a:t> brukerne hva de skal </a:t>
            </a:r>
            <a:r>
              <a:rPr lang="nb-NO" b="1" baseline="0" dirty="0" smtClean="0"/>
              <a:t>gjøre</a:t>
            </a:r>
            <a:r>
              <a:rPr lang="nb-NO" baseline="0" dirty="0" smtClean="0"/>
              <a:t> i situasjoner, </a:t>
            </a:r>
            <a:r>
              <a:rPr lang="nb-NO" b="1" baseline="0" dirty="0" smtClean="0"/>
              <a:t>når</a:t>
            </a:r>
            <a:r>
              <a:rPr lang="nb-NO" baseline="0" dirty="0" smtClean="0"/>
              <a:t> og </a:t>
            </a:r>
            <a:r>
              <a:rPr lang="nb-NO" b="1" baseline="0" dirty="0" smtClean="0"/>
              <a:t>hvordan</a:t>
            </a:r>
            <a:r>
              <a:rPr lang="nb-NO" baseline="0" dirty="0" smtClean="0"/>
              <a:t> bruke den</a:t>
            </a:r>
          </a:p>
          <a:p>
            <a:r>
              <a:rPr lang="nb-NO" baseline="0" dirty="0" smtClean="0"/>
              <a:t>Nå ut!</a:t>
            </a:r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C79A72-4B22-3743-8CDD-1F1A9E2EC490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773635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7575" y="746125"/>
            <a:ext cx="4972050" cy="372903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676CE6-1FAA-EB4A-9B2A-094AEFD1C533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246526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C79A72-4B22-3743-8CDD-1F1A9E2EC490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69187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tellysbilde #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Plassholder for bilde 19"/>
          <p:cNvSpPr>
            <a:spLocks noGrp="1"/>
          </p:cNvSpPr>
          <p:nvPr>
            <p:ph type="pic" sz="quarter" idx="24"/>
          </p:nvPr>
        </p:nvSpPr>
        <p:spPr>
          <a:xfrm>
            <a:off x="5771522" y="3323215"/>
            <a:ext cx="1616602" cy="1616602"/>
          </a:xfrm>
          <a:solidFill>
            <a:schemeClr val="bg2"/>
          </a:solidFill>
        </p:spPr>
        <p:txBody>
          <a:bodyPr tIns="0">
            <a:normAutofit/>
          </a:bodyPr>
          <a:lstStyle>
            <a:lvl1pPr marL="0" indent="0" algn="ctr" rtl="0">
              <a:buNone/>
              <a:defRPr sz="1400"/>
            </a:lvl1pPr>
          </a:lstStyle>
          <a:p>
            <a:r>
              <a:rPr lang="nb-NO" smtClean="0"/>
              <a:t>Drag picture to placeholder or click icon to add</a:t>
            </a:r>
            <a:endParaRPr lang="nb-NO" dirty="0"/>
          </a:p>
        </p:txBody>
      </p:sp>
      <p:sp>
        <p:nvSpPr>
          <p:cNvPr id="7" name="Rektangel 6"/>
          <p:cNvSpPr/>
          <p:nvPr userDrawn="1"/>
        </p:nvSpPr>
        <p:spPr>
          <a:xfrm>
            <a:off x="144018" y="6552819"/>
            <a:ext cx="8857107" cy="158420"/>
          </a:xfrm>
          <a:prstGeom prst="rect">
            <a:avLst/>
          </a:prstGeom>
          <a:solidFill>
            <a:srgbClr val="CF18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3" name="Undertittel 2"/>
          <p:cNvSpPr>
            <a:spLocks noGrp="1"/>
          </p:cNvSpPr>
          <p:nvPr>
            <p:ph type="subTitle" idx="1" hasCustomPrompt="1"/>
          </p:nvPr>
        </p:nvSpPr>
        <p:spPr>
          <a:xfrm>
            <a:off x="4191754" y="5141530"/>
            <a:ext cx="3084175" cy="318112"/>
          </a:xfrm>
        </p:spPr>
        <p:txBody>
          <a:bodyPr>
            <a:normAutofit/>
          </a:bodyPr>
          <a:lstStyle>
            <a:lvl1pPr marL="0" indent="0" algn="r">
              <a:buNone/>
              <a:defRPr sz="2100" baseline="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nb-NO" dirty="0" smtClean="0"/>
              <a:t>Tema: Foredrag</a:t>
            </a:r>
            <a:endParaRPr lang="nb-NO" dirty="0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51DFAA-887F-4071-8EAD-E8CA316FCF06}" type="slidenum">
              <a:rPr lang="nb-NO" smtClean="0"/>
              <a:t>‹#›</a:t>
            </a:fld>
            <a:endParaRPr lang="nb-NO"/>
          </a:p>
        </p:txBody>
      </p:sp>
      <p:pic>
        <p:nvPicPr>
          <p:cNvPr id="8" name="Bilde 7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88535" cy="1321787"/>
          </a:xfrm>
          <a:prstGeom prst="rect">
            <a:avLst/>
          </a:prstGeom>
        </p:spPr>
      </p:pic>
      <p:cxnSp>
        <p:nvCxnSpPr>
          <p:cNvPr id="9" name="Rett linje 8"/>
          <p:cNvCxnSpPr/>
          <p:nvPr userDrawn="1"/>
        </p:nvCxnSpPr>
        <p:spPr>
          <a:xfrm>
            <a:off x="1530191" y="1080135"/>
            <a:ext cx="7467333" cy="0"/>
          </a:xfrm>
          <a:prstGeom prst="line">
            <a:avLst/>
          </a:prstGeom>
          <a:ln w="762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Plassholder for tekst 14"/>
          <p:cNvSpPr>
            <a:spLocks noGrp="1"/>
          </p:cNvSpPr>
          <p:nvPr>
            <p:ph type="body" sz="quarter" idx="13" hasCustomPrompt="1"/>
          </p:nvPr>
        </p:nvSpPr>
        <p:spPr>
          <a:xfrm>
            <a:off x="4187096" y="5502744"/>
            <a:ext cx="3078426" cy="307975"/>
          </a:xfrm>
        </p:spPr>
        <p:txBody>
          <a:bodyPr>
            <a:normAutofit/>
          </a:bodyPr>
          <a:lstStyle>
            <a:lvl1pPr marL="0" indent="0" algn="r">
              <a:buNone/>
              <a:defRPr sz="2100"/>
            </a:lvl1pPr>
          </a:lstStyle>
          <a:p>
            <a:pPr lvl="0"/>
            <a:r>
              <a:rPr lang="nb-NO" dirty="0" smtClean="0"/>
              <a:t>Navn: Innleder</a:t>
            </a:r>
            <a:endParaRPr lang="nb-NO" dirty="0"/>
          </a:p>
        </p:txBody>
      </p:sp>
      <p:sp>
        <p:nvSpPr>
          <p:cNvPr id="20" name="Plassholder for bilde 19"/>
          <p:cNvSpPr>
            <a:spLocks noGrp="1"/>
          </p:cNvSpPr>
          <p:nvPr>
            <p:ph type="pic" sz="quarter" idx="14"/>
          </p:nvPr>
        </p:nvSpPr>
        <p:spPr>
          <a:xfrm>
            <a:off x="7384523" y="3323215"/>
            <a:ext cx="1616602" cy="1616602"/>
          </a:xfrm>
          <a:solidFill>
            <a:schemeClr val="bg2"/>
          </a:solidFill>
        </p:spPr>
        <p:txBody>
          <a:bodyPr tIns="0">
            <a:normAutofit/>
          </a:bodyPr>
          <a:lstStyle>
            <a:lvl1pPr marL="0" indent="0" algn="ctr">
              <a:buNone/>
              <a:defRPr sz="1400"/>
            </a:lvl1pPr>
          </a:lstStyle>
          <a:p>
            <a:r>
              <a:rPr lang="nb-NO" smtClean="0"/>
              <a:t>Drag picture to placeholder or click icon to add</a:t>
            </a:r>
            <a:endParaRPr lang="nb-NO" dirty="0"/>
          </a:p>
        </p:txBody>
      </p:sp>
      <p:sp>
        <p:nvSpPr>
          <p:cNvPr id="25" name="Plassholder for bilde 19"/>
          <p:cNvSpPr>
            <a:spLocks noGrp="1"/>
          </p:cNvSpPr>
          <p:nvPr>
            <p:ph type="pic" sz="quarter" idx="16"/>
          </p:nvPr>
        </p:nvSpPr>
        <p:spPr>
          <a:xfrm>
            <a:off x="7384523" y="1706613"/>
            <a:ext cx="1616602" cy="1616602"/>
          </a:xfrm>
          <a:solidFill>
            <a:schemeClr val="bg2"/>
          </a:solidFill>
        </p:spPr>
        <p:txBody>
          <a:bodyPr tIns="0">
            <a:normAutofit/>
          </a:bodyPr>
          <a:lstStyle>
            <a:lvl1pPr marL="0" indent="0" algn="ctr">
              <a:buNone/>
              <a:defRPr sz="1400"/>
            </a:lvl1pPr>
          </a:lstStyle>
          <a:p>
            <a:r>
              <a:rPr lang="nb-NO" smtClean="0"/>
              <a:t>Drag picture to placeholder or click icon to add</a:t>
            </a:r>
            <a:endParaRPr lang="nb-NO" dirty="0"/>
          </a:p>
        </p:txBody>
      </p:sp>
      <p:sp>
        <p:nvSpPr>
          <p:cNvPr id="27" name="Plassholder for bilde 19"/>
          <p:cNvSpPr>
            <a:spLocks noGrp="1"/>
          </p:cNvSpPr>
          <p:nvPr>
            <p:ph type="pic" sz="quarter" idx="18"/>
          </p:nvPr>
        </p:nvSpPr>
        <p:spPr>
          <a:xfrm>
            <a:off x="4154919" y="1706613"/>
            <a:ext cx="1616602" cy="1616602"/>
          </a:xfrm>
          <a:solidFill>
            <a:schemeClr val="bg2"/>
          </a:solidFill>
        </p:spPr>
        <p:txBody>
          <a:bodyPr tIns="0">
            <a:normAutofit/>
          </a:bodyPr>
          <a:lstStyle>
            <a:lvl1pPr marL="0" indent="0" algn="ctr" rtl="0">
              <a:buNone/>
              <a:defRPr sz="1400"/>
            </a:lvl1pPr>
          </a:lstStyle>
          <a:p>
            <a:r>
              <a:rPr lang="nb-NO" smtClean="0"/>
              <a:t>Drag picture to placeholder or click icon to add</a:t>
            </a:r>
            <a:endParaRPr lang="nb-NO" dirty="0"/>
          </a:p>
        </p:txBody>
      </p:sp>
      <p:sp>
        <p:nvSpPr>
          <p:cNvPr id="28" name="Plassholder for bilde 19"/>
          <p:cNvSpPr>
            <a:spLocks noGrp="1"/>
          </p:cNvSpPr>
          <p:nvPr>
            <p:ph type="pic" sz="quarter" idx="19"/>
          </p:nvPr>
        </p:nvSpPr>
        <p:spPr>
          <a:xfrm>
            <a:off x="2538317" y="1706613"/>
            <a:ext cx="1616602" cy="1616602"/>
          </a:xfrm>
          <a:solidFill>
            <a:schemeClr val="bg2"/>
          </a:solidFill>
        </p:spPr>
        <p:txBody>
          <a:bodyPr tIns="0">
            <a:normAutofit/>
          </a:bodyPr>
          <a:lstStyle>
            <a:lvl1pPr marL="0" indent="0" algn="ctr" rtl="0">
              <a:buNone/>
              <a:defRPr sz="1400"/>
            </a:lvl1pPr>
          </a:lstStyle>
          <a:p>
            <a:r>
              <a:rPr lang="nb-NO" smtClean="0"/>
              <a:t>Drag picture to placeholder or click icon to add</a:t>
            </a:r>
            <a:endParaRPr lang="nb-NO" dirty="0"/>
          </a:p>
        </p:txBody>
      </p:sp>
      <p:sp>
        <p:nvSpPr>
          <p:cNvPr id="29" name="Plassholder for bilde 19"/>
          <p:cNvSpPr>
            <a:spLocks noGrp="1"/>
          </p:cNvSpPr>
          <p:nvPr>
            <p:ph type="pic" sz="quarter" idx="20"/>
          </p:nvPr>
        </p:nvSpPr>
        <p:spPr>
          <a:xfrm>
            <a:off x="925316" y="1706613"/>
            <a:ext cx="1616602" cy="1616602"/>
          </a:xfrm>
          <a:solidFill>
            <a:schemeClr val="bg2"/>
          </a:solidFill>
        </p:spPr>
        <p:txBody>
          <a:bodyPr tIns="0">
            <a:normAutofit/>
          </a:bodyPr>
          <a:lstStyle>
            <a:lvl1pPr marL="0" indent="0" algn="ctr" rtl="0">
              <a:buNone/>
              <a:defRPr sz="1400"/>
            </a:lvl1pPr>
          </a:lstStyle>
          <a:p>
            <a:r>
              <a:rPr lang="nb-NO" smtClean="0"/>
              <a:t>Drag picture to placeholder or click icon to add</a:t>
            </a:r>
            <a:endParaRPr lang="nb-NO" dirty="0"/>
          </a:p>
        </p:txBody>
      </p:sp>
      <p:sp>
        <p:nvSpPr>
          <p:cNvPr id="30" name="Plassholder for bilde 19"/>
          <p:cNvSpPr>
            <a:spLocks noGrp="1"/>
          </p:cNvSpPr>
          <p:nvPr>
            <p:ph type="pic" sz="quarter" idx="21"/>
          </p:nvPr>
        </p:nvSpPr>
        <p:spPr>
          <a:xfrm>
            <a:off x="925316" y="3323215"/>
            <a:ext cx="1616602" cy="1616602"/>
          </a:xfrm>
          <a:solidFill>
            <a:schemeClr val="bg2"/>
          </a:solidFill>
        </p:spPr>
        <p:txBody>
          <a:bodyPr tIns="0">
            <a:normAutofit/>
          </a:bodyPr>
          <a:lstStyle>
            <a:lvl1pPr marL="0" indent="0" algn="ctr" rtl="0">
              <a:buNone/>
              <a:defRPr sz="1400"/>
            </a:lvl1pPr>
          </a:lstStyle>
          <a:p>
            <a:r>
              <a:rPr lang="nb-NO" smtClean="0"/>
              <a:t>Drag picture to placeholder or click icon to add</a:t>
            </a:r>
            <a:endParaRPr lang="nb-NO" dirty="0"/>
          </a:p>
        </p:txBody>
      </p:sp>
      <p:sp>
        <p:nvSpPr>
          <p:cNvPr id="32" name="Plassholder for bilde 19"/>
          <p:cNvSpPr>
            <a:spLocks noGrp="1"/>
          </p:cNvSpPr>
          <p:nvPr>
            <p:ph type="pic" sz="quarter" idx="23"/>
          </p:nvPr>
        </p:nvSpPr>
        <p:spPr>
          <a:xfrm>
            <a:off x="4154919" y="3323215"/>
            <a:ext cx="1616602" cy="1616602"/>
          </a:xfrm>
          <a:solidFill>
            <a:schemeClr val="bg2"/>
          </a:solidFill>
        </p:spPr>
        <p:txBody>
          <a:bodyPr tIns="0">
            <a:normAutofit/>
          </a:bodyPr>
          <a:lstStyle>
            <a:lvl1pPr marL="0" indent="0" algn="ctr" rtl="0">
              <a:buNone/>
              <a:defRPr sz="1400"/>
            </a:lvl1pPr>
          </a:lstStyle>
          <a:p>
            <a:r>
              <a:rPr lang="nb-NO" smtClean="0"/>
              <a:t>Drag picture to placeholder or click icon to add</a:t>
            </a:r>
            <a:endParaRPr lang="nb-NO" dirty="0"/>
          </a:p>
        </p:txBody>
      </p:sp>
      <p:sp>
        <p:nvSpPr>
          <p:cNvPr id="34" name="Plassholder for bilde 19"/>
          <p:cNvSpPr>
            <a:spLocks noGrp="1"/>
          </p:cNvSpPr>
          <p:nvPr>
            <p:ph type="pic" sz="quarter" idx="25"/>
          </p:nvPr>
        </p:nvSpPr>
        <p:spPr>
          <a:xfrm>
            <a:off x="2538317" y="4939817"/>
            <a:ext cx="1616602" cy="1616602"/>
          </a:xfrm>
          <a:solidFill>
            <a:schemeClr val="bg2"/>
          </a:solidFill>
        </p:spPr>
        <p:txBody>
          <a:bodyPr tIns="0">
            <a:normAutofit/>
          </a:bodyPr>
          <a:lstStyle>
            <a:lvl1pPr marL="0" indent="0" algn="ctr" rtl="0">
              <a:buNone/>
              <a:defRPr sz="1400"/>
            </a:lvl1pPr>
          </a:lstStyle>
          <a:p>
            <a:r>
              <a:rPr lang="nb-NO" smtClean="0"/>
              <a:t>Drag picture to placeholder or click icon to add</a:t>
            </a:r>
            <a:endParaRPr lang="nb-NO" dirty="0"/>
          </a:p>
        </p:txBody>
      </p:sp>
      <p:pic>
        <p:nvPicPr>
          <p:cNvPr id="44" name="Bilde 43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84523" y="4939817"/>
            <a:ext cx="1616903" cy="1612747"/>
          </a:xfrm>
          <a:prstGeom prst="rect">
            <a:avLst/>
          </a:prstGeom>
        </p:spPr>
      </p:pic>
      <p:sp>
        <p:nvSpPr>
          <p:cNvPr id="46" name="Rektangel 10"/>
          <p:cNvSpPr/>
          <p:nvPr userDrawn="1"/>
        </p:nvSpPr>
        <p:spPr>
          <a:xfrm>
            <a:off x="6581623" y="6214377"/>
            <a:ext cx="802900" cy="338442"/>
          </a:xfrm>
          <a:custGeom>
            <a:avLst/>
            <a:gdLst>
              <a:gd name="connsiteX0" fmla="*/ 0 w 802900"/>
              <a:gd name="connsiteY0" fmla="*/ 0 h 338442"/>
              <a:gd name="connsiteX1" fmla="*/ 802900 w 802900"/>
              <a:gd name="connsiteY1" fmla="*/ 0 h 338442"/>
              <a:gd name="connsiteX2" fmla="*/ 802900 w 802900"/>
              <a:gd name="connsiteY2" fmla="*/ 338442 h 338442"/>
              <a:gd name="connsiteX3" fmla="*/ 0 w 802900"/>
              <a:gd name="connsiteY3" fmla="*/ 338442 h 338442"/>
              <a:gd name="connsiteX4" fmla="*/ 0 w 802900"/>
              <a:gd name="connsiteY4" fmla="*/ 0 h 338442"/>
              <a:gd name="connsiteX0" fmla="*/ 0 w 802900"/>
              <a:gd name="connsiteY0" fmla="*/ 0 h 338442"/>
              <a:gd name="connsiteX1" fmla="*/ 802900 w 802900"/>
              <a:gd name="connsiteY1" fmla="*/ 0 h 338442"/>
              <a:gd name="connsiteX2" fmla="*/ 802900 w 802900"/>
              <a:gd name="connsiteY2" fmla="*/ 338442 h 338442"/>
              <a:gd name="connsiteX3" fmla="*/ 0 w 802900"/>
              <a:gd name="connsiteY3" fmla="*/ 0 h 3384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2900" h="338442">
                <a:moveTo>
                  <a:pt x="0" y="0"/>
                </a:moveTo>
                <a:lnTo>
                  <a:pt x="802900" y="0"/>
                </a:lnTo>
                <a:lnTo>
                  <a:pt x="802900" y="338442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1213607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5202650" y="2772346"/>
            <a:ext cx="3420428" cy="558070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nb-NO" smtClean="0"/>
              <a:t>Click to edit Master text styles</a:t>
            </a:r>
          </a:p>
        </p:txBody>
      </p:sp>
      <p:sp>
        <p:nvSpPr>
          <p:cNvPr id="4" name="Plassholder for innhold 3"/>
          <p:cNvSpPr>
            <a:spLocks noGrp="1"/>
          </p:cNvSpPr>
          <p:nvPr>
            <p:ph sz="half" idx="2"/>
          </p:nvPr>
        </p:nvSpPr>
        <p:spPr>
          <a:xfrm>
            <a:off x="5202650" y="3330416"/>
            <a:ext cx="3420428" cy="3042380"/>
          </a:xfrm>
        </p:spPr>
        <p:txBody>
          <a:bodyPr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nb-NO"/>
          </a:p>
        </p:txBody>
      </p:sp>
      <p:sp>
        <p:nvSpPr>
          <p:cNvPr id="5" name="Plassholder for tekst 4"/>
          <p:cNvSpPr>
            <a:spLocks noGrp="1"/>
          </p:cNvSpPr>
          <p:nvPr>
            <p:ph type="body" sz="quarter" idx="3"/>
          </p:nvPr>
        </p:nvSpPr>
        <p:spPr>
          <a:xfrm>
            <a:off x="1530191" y="2772346"/>
            <a:ext cx="3420428" cy="558580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nb-NO" smtClean="0"/>
              <a:t>Click to edit Master text styles</a:t>
            </a:r>
          </a:p>
        </p:txBody>
      </p:sp>
      <p:sp>
        <p:nvSpPr>
          <p:cNvPr id="6" name="Plassholder for innhold 5"/>
          <p:cNvSpPr>
            <a:spLocks noGrp="1"/>
          </p:cNvSpPr>
          <p:nvPr>
            <p:ph sz="quarter" idx="4"/>
          </p:nvPr>
        </p:nvSpPr>
        <p:spPr>
          <a:xfrm>
            <a:off x="1530191" y="3330926"/>
            <a:ext cx="3420428" cy="3041870"/>
          </a:xfrm>
        </p:spPr>
        <p:txBody>
          <a:bodyPr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nb-NO" dirty="0"/>
          </a:p>
        </p:txBody>
      </p:sp>
      <p:sp>
        <p:nvSpPr>
          <p:cNvPr id="7" name="Plassholder for dato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3651F3-9B16-40C6-B209-3688FC9C95F6}" type="datetimeFigureOut">
              <a:rPr lang="nb-NO" smtClean="0"/>
              <a:t>04.10.2017</a:t>
            </a:fld>
            <a:endParaRPr lang="nb-NO"/>
          </a:p>
        </p:txBody>
      </p:sp>
      <p:sp>
        <p:nvSpPr>
          <p:cNvPr id="8" name="Plassholder for bunn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9" name="Plassholder for lysbilde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51DFAA-887F-4071-8EAD-E8CA316FCF06}" type="slidenum">
              <a:rPr lang="nb-NO" smtClean="0"/>
              <a:t>‹#›</a:t>
            </a:fld>
            <a:endParaRPr lang="nb-NO"/>
          </a:p>
        </p:txBody>
      </p:sp>
      <p:sp>
        <p:nvSpPr>
          <p:cNvPr id="10" name="Tittel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Click to edit Master title style</a:t>
            </a:r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30846632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nhold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1080135" y="1800225"/>
            <a:ext cx="2952369" cy="716837"/>
          </a:xfrm>
        </p:spPr>
        <p:txBody>
          <a:bodyPr anchor="b">
            <a:normAutofit/>
          </a:bodyPr>
          <a:lstStyle>
            <a:lvl1pPr>
              <a:defRPr sz="2500"/>
            </a:lvl1pPr>
          </a:lstStyle>
          <a:p>
            <a:r>
              <a:rPr lang="nb-NO" smtClean="0"/>
              <a:t>Click to edit Master title style</a:t>
            </a:r>
            <a:endParaRPr lang="nb-NO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>
          <a:xfrm>
            <a:off x="4212527" y="1800224"/>
            <a:ext cx="4320540" cy="4572572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nb-NO" dirty="0"/>
          </a:p>
        </p:txBody>
      </p:sp>
      <p:sp>
        <p:nvSpPr>
          <p:cNvPr id="4" name="Plassholder for tekst 3"/>
          <p:cNvSpPr>
            <a:spLocks noGrp="1"/>
          </p:cNvSpPr>
          <p:nvPr>
            <p:ph type="body" sz="half" idx="2"/>
          </p:nvPr>
        </p:nvSpPr>
        <p:spPr>
          <a:xfrm>
            <a:off x="1080135" y="2772346"/>
            <a:ext cx="2949178" cy="360045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nb-NO" smtClean="0"/>
              <a:t>Click to edit Master text styles</a:t>
            </a:r>
          </a:p>
        </p:txBody>
      </p:sp>
      <p:sp>
        <p:nvSpPr>
          <p:cNvPr id="5" name="Plassholder for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3651F3-9B16-40C6-B209-3688FC9C95F6}" type="datetimeFigureOut">
              <a:rPr lang="nb-NO" smtClean="0"/>
              <a:t>04.10.2017</a:t>
            </a:fld>
            <a:endParaRPr lang="nb-NO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51DFAA-887F-4071-8EAD-E8CA316FCF06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16400269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e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1080135" y="1800225"/>
            <a:ext cx="2952369" cy="716837"/>
          </a:xfrm>
        </p:spPr>
        <p:txBody>
          <a:bodyPr anchor="b">
            <a:normAutofit/>
          </a:bodyPr>
          <a:lstStyle>
            <a:lvl1pPr>
              <a:defRPr sz="2500"/>
            </a:lvl1pPr>
          </a:lstStyle>
          <a:p>
            <a:r>
              <a:rPr lang="nb-NO" smtClean="0"/>
              <a:t>Click to edit Master title style</a:t>
            </a:r>
            <a:endParaRPr lang="nb-NO"/>
          </a:p>
        </p:txBody>
      </p:sp>
      <p:sp>
        <p:nvSpPr>
          <p:cNvPr id="3" name="Plassholder for bilde 2"/>
          <p:cNvSpPr>
            <a:spLocks noGrp="1"/>
          </p:cNvSpPr>
          <p:nvPr>
            <p:ph type="pic" idx="1"/>
          </p:nvPr>
        </p:nvSpPr>
        <p:spPr>
          <a:xfrm>
            <a:off x="4212527" y="1800224"/>
            <a:ext cx="4320540" cy="4572572"/>
          </a:xfrm>
          <a:solidFill>
            <a:schemeClr val="bg2"/>
          </a:solidFill>
        </p:spPr>
        <p:txBody>
          <a:bodyPr tIns="1440000" anchor="t" anchorCtr="1">
            <a:normAutofit/>
          </a:bodyPr>
          <a:lstStyle>
            <a:lvl1pPr marL="0" indent="0">
              <a:buNone/>
              <a:defRPr sz="18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nb-NO" smtClean="0"/>
              <a:t>Drag picture to placeholder or click icon to add</a:t>
            </a:r>
            <a:endParaRPr lang="nb-NO"/>
          </a:p>
        </p:txBody>
      </p:sp>
      <p:sp>
        <p:nvSpPr>
          <p:cNvPr id="4" name="Plassholder for tekst 3"/>
          <p:cNvSpPr>
            <a:spLocks noGrp="1"/>
          </p:cNvSpPr>
          <p:nvPr>
            <p:ph type="body" sz="half" idx="2"/>
          </p:nvPr>
        </p:nvSpPr>
        <p:spPr>
          <a:xfrm>
            <a:off x="1080135" y="2772347"/>
            <a:ext cx="2952369" cy="360045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nb-NO" smtClean="0"/>
              <a:t>Click to edit Master text styles</a:t>
            </a:r>
          </a:p>
        </p:txBody>
      </p:sp>
      <p:sp>
        <p:nvSpPr>
          <p:cNvPr id="5" name="Plassholder for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3651F3-9B16-40C6-B209-3688FC9C95F6}" type="datetimeFigureOut">
              <a:rPr lang="nb-NO" smtClean="0"/>
              <a:t>04.10.2017</a:t>
            </a:fld>
            <a:endParaRPr lang="nb-NO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51DFAA-887F-4071-8EAD-E8CA316FCF06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33329207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Bare tit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Click to edit Master title style</a:t>
            </a:r>
            <a:endParaRPr lang="nb-NO"/>
          </a:p>
        </p:txBody>
      </p:sp>
      <p:sp>
        <p:nvSpPr>
          <p:cNvPr id="3" name="Plassholder for dato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3651F3-9B16-40C6-B209-3688FC9C95F6}" type="datetimeFigureOut">
              <a:rPr lang="nb-NO" smtClean="0"/>
              <a:t>04.10.2017</a:t>
            </a:fld>
            <a:endParaRPr lang="nb-NO"/>
          </a:p>
        </p:txBody>
      </p:sp>
      <p:sp>
        <p:nvSpPr>
          <p:cNvPr id="4" name="Plassholder for bunn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5" name="Plassholder for lysbilde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51DFAA-887F-4071-8EAD-E8CA316FCF06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09804779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dato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3651F3-9B16-40C6-B209-3688FC9C95F6}" type="datetimeFigureOut">
              <a:rPr lang="nb-NO" smtClean="0"/>
              <a:t>04.10.2017</a:t>
            </a:fld>
            <a:endParaRPr lang="nb-NO"/>
          </a:p>
        </p:txBody>
      </p:sp>
      <p:sp>
        <p:nvSpPr>
          <p:cNvPr id="3" name="Plassholder for bunn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51DFAA-887F-4071-8EAD-E8CA316FCF06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94384003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E26D3E-E88D-C44B-BB61-7491D911C022}" type="datetimeFigureOut">
              <a:rPr lang="en-US" smtClean="0"/>
              <a:t>10/4/2017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000952-618F-2440-BCA0-F3CBCD1810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28909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tellysbilde #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ktangel 6"/>
          <p:cNvSpPr/>
          <p:nvPr userDrawn="1"/>
        </p:nvSpPr>
        <p:spPr>
          <a:xfrm>
            <a:off x="144018" y="6552819"/>
            <a:ext cx="8857107" cy="158420"/>
          </a:xfrm>
          <a:prstGeom prst="rect">
            <a:avLst/>
          </a:prstGeom>
          <a:solidFill>
            <a:srgbClr val="CF18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3" name="Undertittel 2"/>
          <p:cNvSpPr>
            <a:spLocks noGrp="1"/>
          </p:cNvSpPr>
          <p:nvPr>
            <p:ph type="subTitle" idx="1" hasCustomPrompt="1"/>
          </p:nvPr>
        </p:nvSpPr>
        <p:spPr>
          <a:xfrm>
            <a:off x="3022600" y="4324350"/>
            <a:ext cx="4253329" cy="1135292"/>
          </a:xfrm>
        </p:spPr>
        <p:txBody>
          <a:bodyPr>
            <a:normAutofit/>
          </a:bodyPr>
          <a:lstStyle>
            <a:lvl1pPr marL="0" indent="0" algn="r">
              <a:buNone/>
              <a:defRPr sz="3200" baseline="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nb-NO" dirty="0" smtClean="0"/>
              <a:t>Tema: Foredrag</a:t>
            </a:r>
            <a:endParaRPr lang="nb-NO" dirty="0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3651F3-9B16-40C6-B209-3688FC9C95F6}" type="datetimeFigureOut">
              <a:rPr lang="nb-NO" smtClean="0"/>
              <a:t>04.10.2017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51DFAA-887F-4071-8EAD-E8CA316FCF06}" type="slidenum">
              <a:rPr lang="nb-NO" smtClean="0"/>
              <a:t>‹#›</a:t>
            </a:fld>
            <a:endParaRPr lang="nb-NO"/>
          </a:p>
        </p:txBody>
      </p:sp>
      <p:pic>
        <p:nvPicPr>
          <p:cNvPr id="8" name="Bilde 7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88535" cy="1321787"/>
          </a:xfrm>
          <a:prstGeom prst="rect">
            <a:avLst/>
          </a:prstGeom>
        </p:spPr>
      </p:pic>
      <p:cxnSp>
        <p:nvCxnSpPr>
          <p:cNvPr id="9" name="Rett linje 8"/>
          <p:cNvCxnSpPr/>
          <p:nvPr userDrawn="1"/>
        </p:nvCxnSpPr>
        <p:spPr>
          <a:xfrm>
            <a:off x="1530191" y="1080135"/>
            <a:ext cx="7467333" cy="0"/>
          </a:xfrm>
          <a:prstGeom prst="line">
            <a:avLst/>
          </a:prstGeom>
          <a:ln w="762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Plassholder for tekst 14"/>
          <p:cNvSpPr>
            <a:spLocks noGrp="1"/>
          </p:cNvSpPr>
          <p:nvPr>
            <p:ph type="body" sz="quarter" idx="13" hasCustomPrompt="1"/>
          </p:nvPr>
        </p:nvSpPr>
        <p:spPr>
          <a:xfrm>
            <a:off x="3232150" y="5502744"/>
            <a:ext cx="4033372" cy="555156"/>
          </a:xfrm>
        </p:spPr>
        <p:txBody>
          <a:bodyPr>
            <a:noAutofit/>
          </a:bodyPr>
          <a:lstStyle>
            <a:lvl1pPr marL="0" indent="0" algn="r">
              <a:buNone/>
              <a:defRPr sz="2400"/>
            </a:lvl1pPr>
          </a:lstStyle>
          <a:p>
            <a:pPr lvl="0"/>
            <a:r>
              <a:rPr lang="nb-NO" dirty="0" smtClean="0"/>
              <a:t>Navn: Innleder</a:t>
            </a:r>
            <a:endParaRPr lang="nb-NO" dirty="0"/>
          </a:p>
        </p:txBody>
      </p:sp>
      <p:sp>
        <p:nvSpPr>
          <p:cNvPr id="20" name="Plassholder for bilde 19"/>
          <p:cNvSpPr>
            <a:spLocks noGrp="1"/>
          </p:cNvSpPr>
          <p:nvPr>
            <p:ph type="pic" sz="quarter" idx="14"/>
          </p:nvPr>
        </p:nvSpPr>
        <p:spPr>
          <a:xfrm>
            <a:off x="7384523" y="3323215"/>
            <a:ext cx="1616602" cy="1616602"/>
          </a:xfrm>
          <a:solidFill>
            <a:schemeClr val="bg2"/>
          </a:solidFill>
        </p:spPr>
        <p:txBody>
          <a:bodyPr tIns="0">
            <a:normAutofit/>
          </a:bodyPr>
          <a:lstStyle>
            <a:lvl1pPr marL="0" indent="0" algn="ctr">
              <a:buNone/>
              <a:defRPr sz="1400"/>
            </a:lvl1pPr>
          </a:lstStyle>
          <a:p>
            <a:r>
              <a:rPr lang="nb-NO" smtClean="0"/>
              <a:t>Drag picture to placeholder or click icon to add</a:t>
            </a:r>
            <a:endParaRPr lang="nb-NO" dirty="0"/>
          </a:p>
        </p:txBody>
      </p:sp>
      <p:sp>
        <p:nvSpPr>
          <p:cNvPr id="25" name="Plassholder for bilde 19"/>
          <p:cNvSpPr>
            <a:spLocks noGrp="1"/>
          </p:cNvSpPr>
          <p:nvPr>
            <p:ph type="pic" sz="quarter" idx="16"/>
          </p:nvPr>
        </p:nvSpPr>
        <p:spPr>
          <a:xfrm>
            <a:off x="7384523" y="1706613"/>
            <a:ext cx="1616602" cy="1616602"/>
          </a:xfrm>
          <a:solidFill>
            <a:schemeClr val="bg2"/>
          </a:solidFill>
        </p:spPr>
        <p:txBody>
          <a:bodyPr tIns="0">
            <a:normAutofit/>
          </a:bodyPr>
          <a:lstStyle>
            <a:lvl1pPr marL="0" indent="0" algn="ctr">
              <a:buNone/>
              <a:defRPr sz="1400"/>
            </a:lvl1pPr>
          </a:lstStyle>
          <a:p>
            <a:r>
              <a:rPr lang="nb-NO" smtClean="0"/>
              <a:t>Drag picture to placeholder or click icon to add</a:t>
            </a:r>
            <a:endParaRPr lang="nb-NO" dirty="0"/>
          </a:p>
        </p:txBody>
      </p:sp>
      <p:sp>
        <p:nvSpPr>
          <p:cNvPr id="27" name="Plassholder for bilde 19"/>
          <p:cNvSpPr>
            <a:spLocks noGrp="1"/>
          </p:cNvSpPr>
          <p:nvPr>
            <p:ph type="pic" sz="quarter" idx="18"/>
          </p:nvPr>
        </p:nvSpPr>
        <p:spPr>
          <a:xfrm>
            <a:off x="4154919" y="1706613"/>
            <a:ext cx="1616602" cy="1616602"/>
          </a:xfrm>
          <a:solidFill>
            <a:schemeClr val="bg2"/>
          </a:solidFill>
        </p:spPr>
        <p:txBody>
          <a:bodyPr tIns="0">
            <a:normAutofit/>
          </a:bodyPr>
          <a:lstStyle>
            <a:lvl1pPr marL="0" indent="0" algn="ctr" rtl="0">
              <a:buNone/>
              <a:defRPr sz="1400"/>
            </a:lvl1pPr>
          </a:lstStyle>
          <a:p>
            <a:r>
              <a:rPr lang="nb-NO" smtClean="0"/>
              <a:t>Drag picture to placeholder or click icon to add</a:t>
            </a:r>
            <a:endParaRPr lang="nb-NO" dirty="0"/>
          </a:p>
        </p:txBody>
      </p:sp>
      <p:sp>
        <p:nvSpPr>
          <p:cNvPr id="34" name="Plassholder for bilde 19"/>
          <p:cNvSpPr>
            <a:spLocks noGrp="1"/>
          </p:cNvSpPr>
          <p:nvPr>
            <p:ph type="pic" sz="quarter" idx="25"/>
          </p:nvPr>
        </p:nvSpPr>
        <p:spPr>
          <a:xfrm>
            <a:off x="2538317" y="4939817"/>
            <a:ext cx="1616602" cy="1616602"/>
          </a:xfrm>
          <a:solidFill>
            <a:schemeClr val="bg2"/>
          </a:solidFill>
        </p:spPr>
        <p:txBody>
          <a:bodyPr tIns="0">
            <a:normAutofit/>
          </a:bodyPr>
          <a:lstStyle>
            <a:lvl1pPr marL="0" indent="0" algn="ctr" rtl="0">
              <a:buNone/>
              <a:defRPr sz="1400"/>
            </a:lvl1pPr>
          </a:lstStyle>
          <a:p>
            <a:r>
              <a:rPr lang="nb-NO" smtClean="0"/>
              <a:t>Drag picture to placeholder or click icon to add</a:t>
            </a:r>
            <a:endParaRPr lang="nb-NO" dirty="0"/>
          </a:p>
        </p:txBody>
      </p:sp>
      <p:pic>
        <p:nvPicPr>
          <p:cNvPr id="44" name="Bilde 43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84523" y="4939817"/>
            <a:ext cx="1616903" cy="1612747"/>
          </a:xfrm>
          <a:prstGeom prst="rect">
            <a:avLst/>
          </a:prstGeom>
        </p:spPr>
      </p:pic>
      <p:sp>
        <p:nvSpPr>
          <p:cNvPr id="46" name="Rektangel 10"/>
          <p:cNvSpPr/>
          <p:nvPr userDrawn="1"/>
        </p:nvSpPr>
        <p:spPr>
          <a:xfrm>
            <a:off x="6581623" y="6214377"/>
            <a:ext cx="802900" cy="338442"/>
          </a:xfrm>
          <a:custGeom>
            <a:avLst/>
            <a:gdLst>
              <a:gd name="connsiteX0" fmla="*/ 0 w 802900"/>
              <a:gd name="connsiteY0" fmla="*/ 0 h 338442"/>
              <a:gd name="connsiteX1" fmla="*/ 802900 w 802900"/>
              <a:gd name="connsiteY1" fmla="*/ 0 h 338442"/>
              <a:gd name="connsiteX2" fmla="*/ 802900 w 802900"/>
              <a:gd name="connsiteY2" fmla="*/ 338442 h 338442"/>
              <a:gd name="connsiteX3" fmla="*/ 0 w 802900"/>
              <a:gd name="connsiteY3" fmla="*/ 338442 h 338442"/>
              <a:gd name="connsiteX4" fmla="*/ 0 w 802900"/>
              <a:gd name="connsiteY4" fmla="*/ 0 h 338442"/>
              <a:gd name="connsiteX0" fmla="*/ 0 w 802900"/>
              <a:gd name="connsiteY0" fmla="*/ 0 h 338442"/>
              <a:gd name="connsiteX1" fmla="*/ 802900 w 802900"/>
              <a:gd name="connsiteY1" fmla="*/ 0 h 338442"/>
              <a:gd name="connsiteX2" fmla="*/ 802900 w 802900"/>
              <a:gd name="connsiteY2" fmla="*/ 338442 h 338442"/>
              <a:gd name="connsiteX3" fmla="*/ 0 w 802900"/>
              <a:gd name="connsiteY3" fmla="*/ 0 h 3384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2900" h="338442">
                <a:moveTo>
                  <a:pt x="0" y="0"/>
                </a:moveTo>
                <a:lnTo>
                  <a:pt x="802900" y="0"/>
                </a:lnTo>
                <a:lnTo>
                  <a:pt x="802900" y="338442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29" name="Plassholder for bilde 19"/>
          <p:cNvSpPr>
            <a:spLocks noGrp="1"/>
          </p:cNvSpPr>
          <p:nvPr>
            <p:ph type="pic" sz="quarter" idx="20"/>
          </p:nvPr>
        </p:nvSpPr>
        <p:spPr>
          <a:xfrm>
            <a:off x="925316" y="1706613"/>
            <a:ext cx="3229302" cy="3233204"/>
          </a:xfrm>
          <a:solidFill>
            <a:schemeClr val="bg2"/>
          </a:solidFill>
        </p:spPr>
        <p:txBody>
          <a:bodyPr tIns="0">
            <a:normAutofit/>
          </a:bodyPr>
          <a:lstStyle>
            <a:lvl1pPr marL="0" indent="0" algn="ctr" rtl="0">
              <a:buNone/>
              <a:defRPr sz="1400"/>
            </a:lvl1pPr>
          </a:lstStyle>
          <a:p>
            <a:r>
              <a:rPr lang="nb-NO" smtClean="0"/>
              <a:t>Drag picture to placeholder or click icon to add</a:t>
            </a:r>
            <a:endParaRPr lang="nb-NO" dirty="0"/>
          </a:p>
        </p:txBody>
      </p:sp>
      <p:sp>
        <p:nvSpPr>
          <p:cNvPr id="21" name="Plassholder for bilde 19"/>
          <p:cNvSpPr>
            <a:spLocks noGrp="1"/>
          </p:cNvSpPr>
          <p:nvPr>
            <p:ph type="pic" sz="quarter" idx="26"/>
          </p:nvPr>
        </p:nvSpPr>
        <p:spPr>
          <a:xfrm>
            <a:off x="5755119" y="1706613"/>
            <a:ext cx="1616602" cy="1616602"/>
          </a:xfrm>
          <a:solidFill>
            <a:schemeClr val="bg2"/>
          </a:solidFill>
        </p:spPr>
        <p:txBody>
          <a:bodyPr tIns="0">
            <a:normAutofit/>
          </a:bodyPr>
          <a:lstStyle>
            <a:lvl1pPr marL="0" indent="0" algn="ctr" rtl="0">
              <a:buNone/>
              <a:defRPr sz="1400"/>
            </a:lvl1pPr>
          </a:lstStyle>
          <a:p>
            <a:r>
              <a:rPr lang="nb-NO" smtClean="0"/>
              <a:t>Drag picture to placeholder or click icon to add</a:t>
            </a:r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35638163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tellysbilde #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Plassholder for bilde 19"/>
          <p:cNvSpPr>
            <a:spLocks noGrp="1"/>
          </p:cNvSpPr>
          <p:nvPr>
            <p:ph type="pic" sz="quarter" idx="18"/>
          </p:nvPr>
        </p:nvSpPr>
        <p:spPr>
          <a:xfrm>
            <a:off x="4154918" y="1706613"/>
            <a:ext cx="3229605" cy="3229604"/>
          </a:xfrm>
          <a:solidFill>
            <a:schemeClr val="bg2"/>
          </a:solidFill>
        </p:spPr>
        <p:txBody>
          <a:bodyPr tIns="0">
            <a:normAutofit/>
          </a:bodyPr>
          <a:lstStyle>
            <a:lvl1pPr marL="0" indent="0" algn="ctr" rtl="0">
              <a:buNone/>
              <a:defRPr sz="1400"/>
            </a:lvl1pPr>
          </a:lstStyle>
          <a:p>
            <a:r>
              <a:rPr lang="nb-NO" smtClean="0"/>
              <a:t>Drag picture to placeholder or click icon to add</a:t>
            </a:r>
            <a:endParaRPr lang="nb-NO" dirty="0"/>
          </a:p>
        </p:txBody>
      </p:sp>
      <p:sp>
        <p:nvSpPr>
          <p:cNvPr id="7" name="Rektangel 6"/>
          <p:cNvSpPr/>
          <p:nvPr userDrawn="1"/>
        </p:nvSpPr>
        <p:spPr>
          <a:xfrm>
            <a:off x="144018" y="6552819"/>
            <a:ext cx="8857107" cy="158420"/>
          </a:xfrm>
          <a:prstGeom prst="rect">
            <a:avLst/>
          </a:prstGeom>
          <a:solidFill>
            <a:srgbClr val="CF18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3" name="Undertittel 2"/>
          <p:cNvSpPr>
            <a:spLocks noGrp="1"/>
          </p:cNvSpPr>
          <p:nvPr>
            <p:ph type="subTitle" idx="1" hasCustomPrompt="1"/>
          </p:nvPr>
        </p:nvSpPr>
        <p:spPr>
          <a:xfrm>
            <a:off x="4191754" y="5141530"/>
            <a:ext cx="3084175" cy="318112"/>
          </a:xfrm>
        </p:spPr>
        <p:txBody>
          <a:bodyPr>
            <a:normAutofit/>
          </a:bodyPr>
          <a:lstStyle>
            <a:lvl1pPr marL="0" indent="0" algn="r">
              <a:buNone/>
              <a:defRPr sz="2100" baseline="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nb-NO" dirty="0" smtClean="0"/>
              <a:t>Tema: Foredrag</a:t>
            </a:r>
            <a:endParaRPr lang="nb-NO" dirty="0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3651F3-9B16-40C6-B209-3688FC9C95F6}" type="datetimeFigureOut">
              <a:rPr lang="nb-NO" smtClean="0"/>
              <a:t>04.10.2017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51DFAA-887F-4071-8EAD-E8CA316FCF06}" type="slidenum">
              <a:rPr lang="nb-NO" smtClean="0"/>
              <a:t>‹#›</a:t>
            </a:fld>
            <a:endParaRPr lang="nb-NO"/>
          </a:p>
        </p:txBody>
      </p:sp>
      <p:pic>
        <p:nvPicPr>
          <p:cNvPr id="8" name="Bilde 7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88535" cy="1321787"/>
          </a:xfrm>
          <a:prstGeom prst="rect">
            <a:avLst/>
          </a:prstGeom>
        </p:spPr>
      </p:pic>
      <p:cxnSp>
        <p:nvCxnSpPr>
          <p:cNvPr id="9" name="Rett linje 8"/>
          <p:cNvCxnSpPr/>
          <p:nvPr userDrawn="1"/>
        </p:nvCxnSpPr>
        <p:spPr>
          <a:xfrm>
            <a:off x="1530191" y="1080135"/>
            <a:ext cx="7467333" cy="0"/>
          </a:xfrm>
          <a:prstGeom prst="line">
            <a:avLst/>
          </a:prstGeom>
          <a:ln w="762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Plassholder for tekst 14"/>
          <p:cNvSpPr>
            <a:spLocks noGrp="1"/>
          </p:cNvSpPr>
          <p:nvPr>
            <p:ph type="body" sz="quarter" idx="13" hasCustomPrompt="1"/>
          </p:nvPr>
        </p:nvSpPr>
        <p:spPr>
          <a:xfrm>
            <a:off x="4187096" y="5502744"/>
            <a:ext cx="3078426" cy="307975"/>
          </a:xfrm>
        </p:spPr>
        <p:txBody>
          <a:bodyPr>
            <a:normAutofit/>
          </a:bodyPr>
          <a:lstStyle>
            <a:lvl1pPr marL="0" indent="0" algn="r">
              <a:buNone/>
              <a:defRPr sz="2100"/>
            </a:lvl1pPr>
          </a:lstStyle>
          <a:p>
            <a:pPr lvl="0"/>
            <a:r>
              <a:rPr lang="nb-NO" dirty="0" smtClean="0"/>
              <a:t>Navn: Innleder</a:t>
            </a:r>
            <a:endParaRPr lang="nb-NO" dirty="0"/>
          </a:p>
        </p:txBody>
      </p:sp>
      <p:sp>
        <p:nvSpPr>
          <p:cNvPr id="20" name="Plassholder for bilde 19"/>
          <p:cNvSpPr>
            <a:spLocks noGrp="1"/>
          </p:cNvSpPr>
          <p:nvPr>
            <p:ph type="pic" sz="quarter" idx="14"/>
          </p:nvPr>
        </p:nvSpPr>
        <p:spPr>
          <a:xfrm>
            <a:off x="7384523" y="3323215"/>
            <a:ext cx="1616602" cy="1616602"/>
          </a:xfrm>
          <a:solidFill>
            <a:schemeClr val="bg2"/>
          </a:solidFill>
        </p:spPr>
        <p:txBody>
          <a:bodyPr tIns="0">
            <a:normAutofit/>
          </a:bodyPr>
          <a:lstStyle>
            <a:lvl1pPr marL="0" indent="0" algn="ctr">
              <a:buNone/>
              <a:defRPr sz="1400"/>
            </a:lvl1pPr>
          </a:lstStyle>
          <a:p>
            <a:r>
              <a:rPr lang="nb-NO" smtClean="0"/>
              <a:t>Drag picture to placeholder or click icon to add</a:t>
            </a:r>
            <a:endParaRPr lang="nb-NO" dirty="0"/>
          </a:p>
        </p:txBody>
      </p:sp>
      <p:sp>
        <p:nvSpPr>
          <p:cNvPr id="25" name="Plassholder for bilde 19"/>
          <p:cNvSpPr>
            <a:spLocks noGrp="1"/>
          </p:cNvSpPr>
          <p:nvPr>
            <p:ph type="pic" sz="quarter" idx="16"/>
          </p:nvPr>
        </p:nvSpPr>
        <p:spPr>
          <a:xfrm>
            <a:off x="7384523" y="1706613"/>
            <a:ext cx="1616602" cy="1616602"/>
          </a:xfrm>
          <a:solidFill>
            <a:schemeClr val="bg2"/>
          </a:solidFill>
        </p:spPr>
        <p:txBody>
          <a:bodyPr tIns="0">
            <a:normAutofit/>
          </a:bodyPr>
          <a:lstStyle>
            <a:lvl1pPr marL="0" indent="0" algn="ctr">
              <a:buNone/>
              <a:defRPr sz="1400"/>
            </a:lvl1pPr>
          </a:lstStyle>
          <a:p>
            <a:r>
              <a:rPr lang="nb-NO" smtClean="0"/>
              <a:t>Drag picture to placeholder or click icon to add</a:t>
            </a:r>
            <a:endParaRPr lang="nb-NO" dirty="0"/>
          </a:p>
        </p:txBody>
      </p:sp>
      <p:sp>
        <p:nvSpPr>
          <p:cNvPr id="28" name="Plassholder for bilde 19"/>
          <p:cNvSpPr>
            <a:spLocks noGrp="1"/>
          </p:cNvSpPr>
          <p:nvPr>
            <p:ph type="pic" sz="quarter" idx="19"/>
          </p:nvPr>
        </p:nvSpPr>
        <p:spPr>
          <a:xfrm>
            <a:off x="2538317" y="1706613"/>
            <a:ext cx="1616602" cy="1616602"/>
          </a:xfrm>
          <a:solidFill>
            <a:schemeClr val="bg2"/>
          </a:solidFill>
        </p:spPr>
        <p:txBody>
          <a:bodyPr tIns="0">
            <a:normAutofit/>
          </a:bodyPr>
          <a:lstStyle>
            <a:lvl1pPr marL="0" indent="0" algn="ctr" rtl="0">
              <a:buNone/>
              <a:defRPr sz="1400"/>
            </a:lvl1pPr>
          </a:lstStyle>
          <a:p>
            <a:r>
              <a:rPr lang="nb-NO" smtClean="0"/>
              <a:t>Drag picture to placeholder or click icon to add</a:t>
            </a:r>
            <a:endParaRPr lang="nb-NO" dirty="0"/>
          </a:p>
        </p:txBody>
      </p:sp>
      <p:sp>
        <p:nvSpPr>
          <p:cNvPr id="29" name="Plassholder for bilde 19"/>
          <p:cNvSpPr>
            <a:spLocks noGrp="1"/>
          </p:cNvSpPr>
          <p:nvPr>
            <p:ph type="pic" sz="quarter" idx="20"/>
          </p:nvPr>
        </p:nvSpPr>
        <p:spPr>
          <a:xfrm>
            <a:off x="925316" y="1706613"/>
            <a:ext cx="1616602" cy="1616602"/>
          </a:xfrm>
          <a:solidFill>
            <a:schemeClr val="bg2"/>
          </a:solidFill>
        </p:spPr>
        <p:txBody>
          <a:bodyPr tIns="0">
            <a:normAutofit/>
          </a:bodyPr>
          <a:lstStyle>
            <a:lvl1pPr marL="0" indent="0" algn="ctr" rtl="0">
              <a:buNone/>
              <a:defRPr sz="1400"/>
            </a:lvl1pPr>
          </a:lstStyle>
          <a:p>
            <a:r>
              <a:rPr lang="nb-NO" smtClean="0"/>
              <a:t>Drag picture to placeholder or click icon to add</a:t>
            </a:r>
            <a:endParaRPr lang="nb-NO" dirty="0"/>
          </a:p>
        </p:txBody>
      </p:sp>
      <p:sp>
        <p:nvSpPr>
          <p:cNvPr id="30" name="Plassholder for bilde 19"/>
          <p:cNvSpPr>
            <a:spLocks noGrp="1"/>
          </p:cNvSpPr>
          <p:nvPr>
            <p:ph type="pic" sz="quarter" idx="21"/>
          </p:nvPr>
        </p:nvSpPr>
        <p:spPr>
          <a:xfrm>
            <a:off x="925316" y="3323215"/>
            <a:ext cx="1616602" cy="1616602"/>
          </a:xfrm>
          <a:solidFill>
            <a:schemeClr val="bg2"/>
          </a:solidFill>
        </p:spPr>
        <p:txBody>
          <a:bodyPr tIns="0">
            <a:normAutofit/>
          </a:bodyPr>
          <a:lstStyle>
            <a:lvl1pPr marL="0" indent="0" algn="ctr" rtl="0">
              <a:buNone/>
              <a:defRPr sz="1400"/>
            </a:lvl1pPr>
          </a:lstStyle>
          <a:p>
            <a:r>
              <a:rPr lang="nb-NO" smtClean="0"/>
              <a:t>Drag picture to placeholder or click icon to add</a:t>
            </a:r>
            <a:endParaRPr lang="nb-NO" dirty="0"/>
          </a:p>
        </p:txBody>
      </p:sp>
      <p:sp>
        <p:nvSpPr>
          <p:cNvPr id="34" name="Plassholder for bilde 19"/>
          <p:cNvSpPr>
            <a:spLocks noGrp="1"/>
          </p:cNvSpPr>
          <p:nvPr>
            <p:ph type="pic" sz="quarter" idx="25"/>
          </p:nvPr>
        </p:nvSpPr>
        <p:spPr>
          <a:xfrm>
            <a:off x="2538317" y="4939817"/>
            <a:ext cx="1616602" cy="1616602"/>
          </a:xfrm>
          <a:solidFill>
            <a:schemeClr val="bg2"/>
          </a:solidFill>
        </p:spPr>
        <p:txBody>
          <a:bodyPr tIns="0">
            <a:normAutofit/>
          </a:bodyPr>
          <a:lstStyle>
            <a:lvl1pPr marL="0" indent="0" algn="ctr" rtl="0">
              <a:buNone/>
              <a:defRPr sz="1400"/>
            </a:lvl1pPr>
          </a:lstStyle>
          <a:p>
            <a:r>
              <a:rPr lang="nb-NO" smtClean="0"/>
              <a:t>Drag picture to placeholder or click icon to add</a:t>
            </a:r>
            <a:endParaRPr lang="nb-NO" dirty="0"/>
          </a:p>
        </p:txBody>
      </p:sp>
      <p:pic>
        <p:nvPicPr>
          <p:cNvPr id="44" name="Bilde 43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84523" y="4939817"/>
            <a:ext cx="1616903" cy="1612747"/>
          </a:xfrm>
          <a:prstGeom prst="rect">
            <a:avLst/>
          </a:prstGeom>
        </p:spPr>
      </p:pic>
      <p:sp>
        <p:nvSpPr>
          <p:cNvPr id="46" name="Rektangel 10"/>
          <p:cNvSpPr/>
          <p:nvPr userDrawn="1"/>
        </p:nvSpPr>
        <p:spPr>
          <a:xfrm>
            <a:off x="6581623" y="6214377"/>
            <a:ext cx="802900" cy="338442"/>
          </a:xfrm>
          <a:custGeom>
            <a:avLst/>
            <a:gdLst>
              <a:gd name="connsiteX0" fmla="*/ 0 w 802900"/>
              <a:gd name="connsiteY0" fmla="*/ 0 h 338442"/>
              <a:gd name="connsiteX1" fmla="*/ 802900 w 802900"/>
              <a:gd name="connsiteY1" fmla="*/ 0 h 338442"/>
              <a:gd name="connsiteX2" fmla="*/ 802900 w 802900"/>
              <a:gd name="connsiteY2" fmla="*/ 338442 h 338442"/>
              <a:gd name="connsiteX3" fmla="*/ 0 w 802900"/>
              <a:gd name="connsiteY3" fmla="*/ 338442 h 338442"/>
              <a:gd name="connsiteX4" fmla="*/ 0 w 802900"/>
              <a:gd name="connsiteY4" fmla="*/ 0 h 338442"/>
              <a:gd name="connsiteX0" fmla="*/ 0 w 802900"/>
              <a:gd name="connsiteY0" fmla="*/ 0 h 338442"/>
              <a:gd name="connsiteX1" fmla="*/ 802900 w 802900"/>
              <a:gd name="connsiteY1" fmla="*/ 0 h 338442"/>
              <a:gd name="connsiteX2" fmla="*/ 802900 w 802900"/>
              <a:gd name="connsiteY2" fmla="*/ 338442 h 338442"/>
              <a:gd name="connsiteX3" fmla="*/ 0 w 802900"/>
              <a:gd name="connsiteY3" fmla="*/ 0 h 3384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2900" h="338442">
                <a:moveTo>
                  <a:pt x="0" y="0"/>
                </a:moveTo>
                <a:lnTo>
                  <a:pt x="802900" y="0"/>
                </a:lnTo>
                <a:lnTo>
                  <a:pt x="802900" y="338442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8187211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tellysbilde #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ssholder for bilde 19"/>
          <p:cNvSpPr>
            <a:spLocks noGrp="1"/>
          </p:cNvSpPr>
          <p:nvPr>
            <p:ph type="pic" sz="quarter" idx="17"/>
          </p:nvPr>
        </p:nvSpPr>
        <p:spPr>
          <a:xfrm>
            <a:off x="5771522" y="1706612"/>
            <a:ext cx="3226002" cy="3232949"/>
          </a:xfrm>
          <a:solidFill>
            <a:schemeClr val="bg2"/>
          </a:solidFill>
        </p:spPr>
        <p:txBody>
          <a:bodyPr tIns="0">
            <a:normAutofit/>
          </a:bodyPr>
          <a:lstStyle>
            <a:lvl1pPr marL="0" indent="0" algn="ctr">
              <a:buNone/>
              <a:defRPr sz="1400"/>
            </a:lvl1pPr>
          </a:lstStyle>
          <a:p>
            <a:r>
              <a:rPr lang="nb-NO" smtClean="0"/>
              <a:t>Drag picture to placeholder or click icon to add</a:t>
            </a:r>
            <a:endParaRPr lang="nb-NO" dirty="0"/>
          </a:p>
        </p:txBody>
      </p:sp>
      <p:sp>
        <p:nvSpPr>
          <p:cNvPr id="7" name="Rektangel 6"/>
          <p:cNvSpPr/>
          <p:nvPr userDrawn="1"/>
        </p:nvSpPr>
        <p:spPr>
          <a:xfrm>
            <a:off x="144018" y="6552819"/>
            <a:ext cx="8857107" cy="158420"/>
          </a:xfrm>
          <a:prstGeom prst="rect">
            <a:avLst/>
          </a:prstGeom>
          <a:solidFill>
            <a:srgbClr val="CF18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3" name="Undertittel 2"/>
          <p:cNvSpPr>
            <a:spLocks noGrp="1"/>
          </p:cNvSpPr>
          <p:nvPr>
            <p:ph type="subTitle" idx="1" hasCustomPrompt="1"/>
          </p:nvPr>
        </p:nvSpPr>
        <p:spPr>
          <a:xfrm>
            <a:off x="4191754" y="5141530"/>
            <a:ext cx="3084175" cy="318112"/>
          </a:xfrm>
        </p:spPr>
        <p:txBody>
          <a:bodyPr>
            <a:normAutofit/>
          </a:bodyPr>
          <a:lstStyle>
            <a:lvl1pPr marL="0" indent="0" algn="r">
              <a:buNone/>
              <a:defRPr sz="2100" baseline="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nb-NO" dirty="0" smtClean="0"/>
              <a:t>Tema: Foredrag</a:t>
            </a:r>
            <a:endParaRPr lang="nb-NO" dirty="0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3651F3-9B16-40C6-B209-3688FC9C95F6}" type="datetimeFigureOut">
              <a:rPr lang="nb-NO" smtClean="0"/>
              <a:t>04.10.2017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51DFAA-887F-4071-8EAD-E8CA316FCF06}" type="slidenum">
              <a:rPr lang="nb-NO" smtClean="0"/>
              <a:t>‹#›</a:t>
            </a:fld>
            <a:endParaRPr lang="nb-NO"/>
          </a:p>
        </p:txBody>
      </p:sp>
      <p:pic>
        <p:nvPicPr>
          <p:cNvPr id="8" name="Bilde 7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88535" cy="1321787"/>
          </a:xfrm>
          <a:prstGeom prst="rect">
            <a:avLst/>
          </a:prstGeom>
        </p:spPr>
      </p:pic>
      <p:cxnSp>
        <p:nvCxnSpPr>
          <p:cNvPr id="9" name="Rett linje 8"/>
          <p:cNvCxnSpPr/>
          <p:nvPr userDrawn="1"/>
        </p:nvCxnSpPr>
        <p:spPr>
          <a:xfrm>
            <a:off x="1530191" y="1080135"/>
            <a:ext cx="7467333" cy="0"/>
          </a:xfrm>
          <a:prstGeom prst="line">
            <a:avLst/>
          </a:prstGeom>
          <a:ln w="762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Plassholder for tekst 14"/>
          <p:cNvSpPr>
            <a:spLocks noGrp="1"/>
          </p:cNvSpPr>
          <p:nvPr>
            <p:ph type="body" sz="quarter" idx="13" hasCustomPrompt="1"/>
          </p:nvPr>
        </p:nvSpPr>
        <p:spPr>
          <a:xfrm>
            <a:off x="4187096" y="5502744"/>
            <a:ext cx="3078426" cy="307975"/>
          </a:xfrm>
        </p:spPr>
        <p:txBody>
          <a:bodyPr>
            <a:normAutofit/>
          </a:bodyPr>
          <a:lstStyle>
            <a:lvl1pPr marL="0" indent="0" algn="r">
              <a:buNone/>
              <a:defRPr sz="2100"/>
            </a:lvl1pPr>
          </a:lstStyle>
          <a:p>
            <a:pPr lvl="0"/>
            <a:r>
              <a:rPr lang="nb-NO" dirty="0" smtClean="0"/>
              <a:t>Navn: Innleder</a:t>
            </a:r>
            <a:endParaRPr lang="nb-NO" dirty="0"/>
          </a:p>
        </p:txBody>
      </p:sp>
      <p:sp>
        <p:nvSpPr>
          <p:cNvPr id="27" name="Plassholder for bilde 19"/>
          <p:cNvSpPr>
            <a:spLocks noGrp="1"/>
          </p:cNvSpPr>
          <p:nvPr>
            <p:ph type="pic" sz="quarter" idx="18"/>
          </p:nvPr>
        </p:nvSpPr>
        <p:spPr>
          <a:xfrm>
            <a:off x="4154919" y="1706613"/>
            <a:ext cx="1616602" cy="1616602"/>
          </a:xfrm>
          <a:solidFill>
            <a:schemeClr val="bg2"/>
          </a:solidFill>
        </p:spPr>
        <p:txBody>
          <a:bodyPr tIns="0">
            <a:normAutofit/>
          </a:bodyPr>
          <a:lstStyle>
            <a:lvl1pPr marL="0" indent="0" algn="ctr" rtl="0">
              <a:buNone/>
              <a:defRPr sz="1400"/>
            </a:lvl1pPr>
          </a:lstStyle>
          <a:p>
            <a:r>
              <a:rPr lang="nb-NO" smtClean="0"/>
              <a:t>Drag picture to placeholder or click icon to add</a:t>
            </a:r>
            <a:endParaRPr lang="nb-NO" dirty="0"/>
          </a:p>
        </p:txBody>
      </p:sp>
      <p:sp>
        <p:nvSpPr>
          <p:cNvPr id="28" name="Plassholder for bilde 19"/>
          <p:cNvSpPr>
            <a:spLocks noGrp="1"/>
          </p:cNvSpPr>
          <p:nvPr>
            <p:ph type="pic" sz="quarter" idx="19"/>
          </p:nvPr>
        </p:nvSpPr>
        <p:spPr>
          <a:xfrm>
            <a:off x="2538317" y="1706613"/>
            <a:ext cx="1616602" cy="1616602"/>
          </a:xfrm>
          <a:solidFill>
            <a:schemeClr val="bg2"/>
          </a:solidFill>
        </p:spPr>
        <p:txBody>
          <a:bodyPr tIns="0">
            <a:normAutofit/>
          </a:bodyPr>
          <a:lstStyle>
            <a:lvl1pPr marL="0" indent="0" algn="ctr" rtl="0">
              <a:buNone/>
              <a:defRPr sz="1400"/>
            </a:lvl1pPr>
          </a:lstStyle>
          <a:p>
            <a:r>
              <a:rPr lang="nb-NO" smtClean="0"/>
              <a:t>Drag picture to placeholder or click icon to add</a:t>
            </a:r>
            <a:endParaRPr lang="nb-NO" dirty="0"/>
          </a:p>
        </p:txBody>
      </p:sp>
      <p:sp>
        <p:nvSpPr>
          <p:cNvPr id="30" name="Plassholder for bilde 19"/>
          <p:cNvSpPr>
            <a:spLocks noGrp="1"/>
          </p:cNvSpPr>
          <p:nvPr>
            <p:ph type="pic" sz="quarter" idx="21"/>
          </p:nvPr>
        </p:nvSpPr>
        <p:spPr>
          <a:xfrm>
            <a:off x="925316" y="3323215"/>
            <a:ext cx="1616602" cy="1616602"/>
          </a:xfrm>
          <a:solidFill>
            <a:schemeClr val="bg2"/>
          </a:solidFill>
        </p:spPr>
        <p:txBody>
          <a:bodyPr tIns="0">
            <a:normAutofit/>
          </a:bodyPr>
          <a:lstStyle>
            <a:lvl1pPr marL="0" indent="0" algn="ctr" rtl="0">
              <a:buNone/>
              <a:defRPr sz="1400"/>
            </a:lvl1pPr>
          </a:lstStyle>
          <a:p>
            <a:r>
              <a:rPr lang="nb-NO" smtClean="0"/>
              <a:t>Drag picture to placeholder or click icon to add</a:t>
            </a:r>
            <a:endParaRPr lang="nb-NO" dirty="0"/>
          </a:p>
        </p:txBody>
      </p:sp>
      <p:sp>
        <p:nvSpPr>
          <p:cNvPr id="32" name="Plassholder for bilde 19"/>
          <p:cNvSpPr>
            <a:spLocks noGrp="1"/>
          </p:cNvSpPr>
          <p:nvPr>
            <p:ph type="pic" sz="quarter" idx="23"/>
          </p:nvPr>
        </p:nvSpPr>
        <p:spPr>
          <a:xfrm>
            <a:off x="4154919" y="3323215"/>
            <a:ext cx="1616602" cy="1616602"/>
          </a:xfrm>
          <a:solidFill>
            <a:schemeClr val="bg2"/>
          </a:solidFill>
        </p:spPr>
        <p:txBody>
          <a:bodyPr tIns="0">
            <a:normAutofit/>
          </a:bodyPr>
          <a:lstStyle>
            <a:lvl1pPr marL="0" indent="0" algn="ctr" rtl="0">
              <a:buNone/>
              <a:defRPr sz="1400"/>
            </a:lvl1pPr>
          </a:lstStyle>
          <a:p>
            <a:r>
              <a:rPr lang="nb-NO" smtClean="0"/>
              <a:t>Drag picture to placeholder or click icon to add</a:t>
            </a:r>
            <a:endParaRPr lang="nb-NO" dirty="0"/>
          </a:p>
        </p:txBody>
      </p:sp>
      <p:sp>
        <p:nvSpPr>
          <p:cNvPr id="34" name="Plassholder for bilde 19"/>
          <p:cNvSpPr>
            <a:spLocks noGrp="1"/>
          </p:cNvSpPr>
          <p:nvPr>
            <p:ph type="pic" sz="quarter" idx="25"/>
          </p:nvPr>
        </p:nvSpPr>
        <p:spPr>
          <a:xfrm>
            <a:off x="2538317" y="4939817"/>
            <a:ext cx="1616602" cy="1616602"/>
          </a:xfrm>
          <a:solidFill>
            <a:schemeClr val="bg2"/>
          </a:solidFill>
        </p:spPr>
        <p:txBody>
          <a:bodyPr tIns="0">
            <a:normAutofit/>
          </a:bodyPr>
          <a:lstStyle>
            <a:lvl1pPr marL="0" indent="0" algn="ctr" rtl="0">
              <a:buNone/>
              <a:defRPr sz="1400"/>
            </a:lvl1pPr>
          </a:lstStyle>
          <a:p>
            <a:r>
              <a:rPr lang="nb-NO" smtClean="0"/>
              <a:t>Drag picture to placeholder or click icon to add</a:t>
            </a:r>
            <a:endParaRPr lang="nb-NO" dirty="0"/>
          </a:p>
        </p:txBody>
      </p:sp>
      <p:pic>
        <p:nvPicPr>
          <p:cNvPr id="44" name="Bilde 43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84523" y="4939817"/>
            <a:ext cx="1616903" cy="1612747"/>
          </a:xfrm>
          <a:prstGeom prst="rect">
            <a:avLst/>
          </a:prstGeom>
        </p:spPr>
      </p:pic>
      <p:sp>
        <p:nvSpPr>
          <p:cNvPr id="46" name="Rektangel 10"/>
          <p:cNvSpPr/>
          <p:nvPr userDrawn="1"/>
        </p:nvSpPr>
        <p:spPr>
          <a:xfrm>
            <a:off x="6581623" y="6214377"/>
            <a:ext cx="802900" cy="338442"/>
          </a:xfrm>
          <a:custGeom>
            <a:avLst/>
            <a:gdLst>
              <a:gd name="connsiteX0" fmla="*/ 0 w 802900"/>
              <a:gd name="connsiteY0" fmla="*/ 0 h 338442"/>
              <a:gd name="connsiteX1" fmla="*/ 802900 w 802900"/>
              <a:gd name="connsiteY1" fmla="*/ 0 h 338442"/>
              <a:gd name="connsiteX2" fmla="*/ 802900 w 802900"/>
              <a:gd name="connsiteY2" fmla="*/ 338442 h 338442"/>
              <a:gd name="connsiteX3" fmla="*/ 0 w 802900"/>
              <a:gd name="connsiteY3" fmla="*/ 338442 h 338442"/>
              <a:gd name="connsiteX4" fmla="*/ 0 w 802900"/>
              <a:gd name="connsiteY4" fmla="*/ 0 h 338442"/>
              <a:gd name="connsiteX0" fmla="*/ 0 w 802900"/>
              <a:gd name="connsiteY0" fmla="*/ 0 h 338442"/>
              <a:gd name="connsiteX1" fmla="*/ 802900 w 802900"/>
              <a:gd name="connsiteY1" fmla="*/ 0 h 338442"/>
              <a:gd name="connsiteX2" fmla="*/ 802900 w 802900"/>
              <a:gd name="connsiteY2" fmla="*/ 338442 h 338442"/>
              <a:gd name="connsiteX3" fmla="*/ 0 w 802900"/>
              <a:gd name="connsiteY3" fmla="*/ 0 h 3384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2900" h="338442">
                <a:moveTo>
                  <a:pt x="0" y="0"/>
                </a:moveTo>
                <a:lnTo>
                  <a:pt x="802900" y="0"/>
                </a:lnTo>
                <a:lnTo>
                  <a:pt x="802900" y="338442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6050484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tellysbilde /m helsides bil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ktangel 6"/>
          <p:cNvSpPr/>
          <p:nvPr userDrawn="1"/>
        </p:nvSpPr>
        <p:spPr>
          <a:xfrm>
            <a:off x="144018" y="6552819"/>
            <a:ext cx="8857107" cy="158420"/>
          </a:xfrm>
          <a:prstGeom prst="rect">
            <a:avLst/>
          </a:prstGeom>
          <a:solidFill>
            <a:srgbClr val="CF18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3651F3-9B16-40C6-B209-3688FC9C95F6}" type="datetimeFigureOut">
              <a:rPr lang="nb-NO" smtClean="0"/>
              <a:t>04.10.2017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51DFAA-887F-4071-8EAD-E8CA316FCF06}" type="slidenum">
              <a:rPr lang="nb-NO" smtClean="0"/>
              <a:t>‹#›</a:t>
            </a:fld>
            <a:endParaRPr lang="nb-NO"/>
          </a:p>
        </p:txBody>
      </p:sp>
      <p:pic>
        <p:nvPicPr>
          <p:cNvPr id="8" name="Bilde 7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88535" cy="1321787"/>
          </a:xfrm>
          <a:prstGeom prst="rect">
            <a:avLst/>
          </a:prstGeom>
        </p:spPr>
      </p:pic>
      <p:cxnSp>
        <p:nvCxnSpPr>
          <p:cNvPr id="9" name="Rett linje 8"/>
          <p:cNvCxnSpPr/>
          <p:nvPr userDrawn="1"/>
        </p:nvCxnSpPr>
        <p:spPr>
          <a:xfrm>
            <a:off x="1530191" y="1080135"/>
            <a:ext cx="7467333" cy="0"/>
          </a:xfrm>
          <a:prstGeom prst="line">
            <a:avLst/>
          </a:prstGeom>
          <a:ln w="762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Plassholder for bilde 34"/>
          <p:cNvSpPr>
            <a:spLocks noGrp="1"/>
          </p:cNvSpPr>
          <p:nvPr>
            <p:ph type="pic" sz="quarter" idx="20"/>
          </p:nvPr>
        </p:nvSpPr>
        <p:spPr>
          <a:xfrm>
            <a:off x="144018" y="1706612"/>
            <a:ext cx="8853506" cy="4845951"/>
          </a:xfrm>
          <a:custGeom>
            <a:avLst/>
            <a:gdLst>
              <a:gd name="connsiteX0" fmla="*/ 0 w 8853506"/>
              <a:gd name="connsiteY0" fmla="*/ 0 h 4845951"/>
              <a:gd name="connsiteX1" fmla="*/ 8853506 w 8853506"/>
              <a:gd name="connsiteY1" fmla="*/ 0 h 4845951"/>
              <a:gd name="connsiteX2" fmla="*/ 8853506 w 8853506"/>
              <a:gd name="connsiteY2" fmla="*/ 3233205 h 4845951"/>
              <a:gd name="connsiteX3" fmla="*/ 7240505 w 8853506"/>
              <a:gd name="connsiteY3" fmla="*/ 3233205 h 4845951"/>
              <a:gd name="connsiteX4" fmla="*/ 7240505 w 8853506"/>
              <a:gd name="connsiteY4" fmla="*/ 4507765 h 4845951"/>
              <a:gd name="connsiteX5" fmla="*/ 6437605 w 8853506"/>
              <a:gd name="connsiteY5" fmla="*/ 4507765 h 4845951"/>
              <a:gd name="connsiteX6" fmla="*/ 7239898 w 8853506"/>
              <a:gd name="connsiteY6" fmla="*/ 4845951 h 4845951"/>
              <a:gd name="connsiteX7" fmla="*/ 0 w 8853506"/>
              <a:gd name="connsiteY7" fmla="*/ 4845951 h 48459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853506" h="4845951">
                <a:moveTo>
                  <a:pt x="0" y="0"/>
                </a:moveTo>
                <a:lnTo>
                  <a:pt x="8853506" y="0"/>
                </a:lnTo>
                <a:lnTo>
                  <a:pt x="8853506" y="3233205"/>
                </a:lnTo>
                <a:lnTo>
                  <a:pt x="7240505" y="3233205"/>
                </a:lnTo>
                <a:lnTo>
                  <a:pt x="7240505" y="4507765"/>
                </a:lnTo>
                <a:lnTo>
                  <a:pt x="6437605" y="4507765"/>
                </a:lnTo>
                <a:lnTo>
                  <a:pt x="7239898" y="4845951"/>
                </a:lnTo>
                <a:lnTo>
                  <a:pt x="0" y="4845951"/>
                </a:lnTo>
                <a:close/>
              </a:path>
            </a:pathLst>
          </a:custGeom>
          <a:solidFill>
            <a:schemeClr val="bg2"/>
          </a:solidFill>
        </p:spPr>
        <p:txBody>
          <a:bodyPr wrap="square" tIns="1800000">
            <a:noAutofit/>
          </a:bodyPr>
          <a:lstStyle>
            <a:lvl1pPr marL="0" indent="0" algn="ctr" rtl="0">
              <a:buNone/>
              <a:defRPr sz="1400"/>
            </a:lvl1pPr>
          </a:lstStyle>
          <a:p>
            <a:r>
              <a:rPr lang="nb-NO" smtClean="0"/>
              <a:t>Drag picture to placeholder or click icon to add</a:t>
            </a:r>
            <a:endParaRPr lang="nb-NO" dirty="0"/>
          </a:p>
        </p:txBody>
      </p:sp>
      <p:pic>
        <p:nvPicPr>
          <p:cNvPr id="36" name="Bilde 35"/>
          <p:cNvPicPr>
            <a:picLocks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84522" y="4941496"/>
            <a:ext cx="1616400" cy="16202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3479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tel og innho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Click to edit Master title style</a:t>
            </a:r>
            <a:endParaRPr lang="nb-NO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3651F3-9B16-40C6-B209-3688FC9C95F6}" type="datetimeFigureOut">
              <a:rPr lang="nb-NO" smtClean="0"/>
              <a:t>04.10.2017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51DFAA-887F-4071-8EAD-E8CA316FCF06}" type="slidenum">
              <a:rPr lang="nb-NO" smtClean="0"/>
              <a:t>‹#›</a:t>
            </a:fld>
            <a:endParaRPr lang="nb-NO"/>
          </a:p>
        </p:txBody>
      </p:sp>
      <p:sp>
        <p:nvSpPr>
          <p:cNvPr id="8" name="Plassholder for bilde 7"/>
          <p:cNvSpPr>
            <a:spLocks noGrp="1"/>
          </p:cNvSpPr>
          <p:nvPr>
            <p:ph type="pic" sz="quarter" idx="13"/>
          </p:nvPr>
        </p:nvSpPr>
        <p:spPr>
          <a:xfrm>
            <a:off x="7719365" y="633679"/>
            <a:ext cx="450056" cy="450056"/>
          </a:xfrm>
          <a:solidFill>
            <a:schemeClr val="bg2"/>
          </a:solidFill>
        </p:spPr>
        <p:txBody>
          <a:bodyPr>
            <a:normAutofit/>
          </a:bodyPr>
          <a:lstStyle>
            <a:lvl1pPr marL="0" indent="0" algn="ctr">
              <a:buNone/>
              <a:defRPr sz="600"/>
            </a:lvl1pPr>
          </a:lstStyle>
          <a:p>
            <a:r>
              <a:rPr lang="nb-NO" smtClean="0"/>
              <a:t>Drag picture to placeholder or click icon to add</a:t>
            </a:r>
            <a:endParaRPr lang="nb-NO" dirty="0"/>
          </a:p>
        </p:txBody>
      </p:sp>
      <p:sp>
        <p:nvSpPr>
          <p:cNvPr id="9" name="Plassholder for bilde 7"/>
          <p:cNvSpPr>
            <a:spLocks noGrp="1"/>
          </p:cNvSpPr>
          <p:nvPr>
            <p:ph type="pic" sz="quarter" idx="14"/>
          </p:nvPr>
        </p:nvSpPr>
        <p:spPr>
          <a:xfrm>
            <a:off x="7719365" y="183623"/>
            <a:ext cx="450056" cy="450056"/>
          </a:xfrm>
          <a:solidFill>
            <a:schemeClr val="bg2"/>
          </a:solidFill>
        </p:spPr>
        <p:txBody>
          <a:bodyPr>
            <a:normAutofit/>
          </a:bodyPr>
          <a:lstStyle>
            <a:lvl1pPr marL="0" indent="0" algn="ctr">
              <a:buNone/>
              <a:defRPr sz="600"/>
            </a:lvl1pPr>
          </a:lstStyle>
          <a:p>
            <a:r>
              <a:rPr lang="nb-NO" smtClean="0"/>
              <a:t>Drag picture to placeholder or click icon to add</a:t>
            </a:r>
            <a:endParaRPr lang="nb-NO" dirty="0"/>
          </a:p>
        </p:txBody>
      </p:sp>
      <p:sp>
        <p:nvSpPr>
          <p:cNvPr id="10" name="Plassholder for bilde 7"/>
          <p:cNvSpPr>
            <a:spLocks noGrp="1"/>
          </p:cNvSpPr>
          <p:nvPr>
            <p:ph type="pic" sz="quarter" idx="15"/>
          </p:nvPr>
        </p:nvSpPr>
        <p:spPr>
          <a:xfrm>
            <a:off x="7269309" y="183623"/>
            <a:ext cx="450056" cy="450056"/>
          </a:xfrm>
          <a:solidFill>
            <a:schemeClr val="bg2"/>
          </a:solidFill>
        </p:spPr>
        <p:txBody>
          <a:bodyPr>
            <a:normAutofit/>
          </a:bodyPr>
          <a:lstStyle>
            <a:lvl1pPr marL="0" indent="0" algn="ctr" rtl="0">
              <a:buNone/>
              <a:defRPr sz="600"/>
            </a:lvl1pPr>
          </a:lstStyle>
          <a:p>
            <a:r>
              <a:rPr lang="nb-NO" smtClean="0"/>
              <a:t>Drag picture to placeholder or click icon to add</a:t>
            </a:r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2125582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tel og innhold #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Click to edit Master title style</a:t>
            </a:r>
            <a:endParaRPr lang="nb-NO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3651F3-9B16-40C6-B209-3688FC9C95F6}" type="datetimeFigureOut">
              <a:rPr lang="nb-NO" smtClean="0"/>
              <a:t>04.10.2017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51DFAA-887F-4071-8EAD-E8CA316FCF06}" type="slidenum">
              <a:rPr lang="nb-NO" smtClean="0"/>
              <a:t>‹#›</a:t>
            </a:fld>
            <a:endParaRPr lang="nb-NO"/>
          </a:p>
        </p:txBody>
      </p:sp>
      <p:sp>
        <p:nvSpPr>
          <p:cNvPr id="8" name="Plassholder for bilde 7"/>
          <p:cNvSpPr>
            <a:spLocks noGrp="1"/>
          </p:cNvSpPr>
          <p:nvPr>
            <p:ph type="pic" sz="quarter" idx="13"/>
          </p:nvPr>
        </p:nvSpPr>
        <p:spPr>
          <a:xfrm>
            <a:off x="7719365" y="633679"/>
            <a:ext cx="450056" cy="450056"/>
          </a:xfrm>
          <a:solidFill>
            <a:schemeClr val="bg2"/>
          </a:solidFill>
        </p:spPr>
        <p:txBody>
          <a:bodyPr>
            <a:normAutofit/>
          </a:bodyPr>
          <a:lstStyle>
            <a:lvl1pPr marL="0" indent="0" algn="ctr">
              <a:buNone/>
              <a:defRPr sz="600"/>
            </a:lvl1pPr>
          </a:lstStyle>
          <a:p>
            <a:r>
              <a:rPr lang="nb-NO" smtClean="0"/>
              <a:t>Drag picture to placeholder or click icon to add</a:t>
            </a:r>
            <a:endParaRPr lang="nb-NO" dirty="0"/>
          </a:p>
        </p:txBody>
      </p:sp>
      <p:sp>
        <p:nvSpPr>
          <p:cNvPr id="9" name="Plassholder for bilde 7"/>
          <p:cNvSpPr>
            <a:spLocks noGrp="1"/>
          </p:cNvSpPr>
          <p:nvPr>
            <p:ph type="pic" sz="quarter" idx="14"/>
          </p:nvPr>
        </p:nvSpPr>
        <p:spPr>
          <a:xfrm>
            <a:off x="6819253" y="633679"/>
            <a:ext cx="450056" cy="450056"/>
          </a:xfrm>
          <a:solidFill>
            <a:schemeClr val="bg2"/>
          </a:solidFill>
        </p:spPr>
        <p:txBody>
          <a:bodyPr>
            <a:normAutofit/>
          </a:bodyPr>
          <a:lstStyle>
            <a:lvl1pPr marL="0" indent="0" algn="ctr">
              <a:buNone/>
              <a:defRPr sz="600"/>
            </a:lvl1pPr>
          </a:lstStyle>
          <a:p>
            <a:r>
              <a:rPr lang="nb-NO" smtClean="0"/>
              <a:t>Drag picture to placeholder or click icon to add</a:t>
            </a:r>
            <a:endParaRPr lang="nb-NO" dirty="0"/>
          </a:p>
        </p:txBody>
      </p:sp>
      <p:sp>
        <p:nvSpPr>
          <p:cNvPr id="10" name="Plassholder for bilde 7"/>
          <p:cNvSpPr>
            <a:spLocks noGrp="1"/>
          </p:cNvSpPr>
          <p:nvPr>
            <p:ph type="pic" sz="quarter" idx="15"/>
          </p:nvPr>
        </p:nvSpPr>
        <p:spPr>
          <a:xfrm>
            <a:off x="7269309" y="183623"/>
            <a:ext cx="450056" cy="450056"/>
          </a:xfrm>
          <a:solidFill>
            <a:schemeClr val="bg2"/>
          </a:solidFill>
        </p:spPr>
        <p:txBody>
          <a:bodyPr>
            <a:normAutofit/>
          </a:bodyPr>
          <a:lstStyle>
            <a:lvl1pPr marL="0" indent="0" algn="ctr" rtl="0">
              <a:buNone/>
              <a:defRPr sz="600"/>
            </a:lvl1pPr>
          </a:lstStyle>
          <a:p>
            <a:r>
              <a:rPr lang="nb-NO" smtClean="0"/>
              <a:t>Drag picture to placeholder or click icon to add</a:t>
            </a:r>
            <a:endParaRPr lang="nb-NO" dirty="0"/>
          </a:p>
        </p:txBody>
      </p:sp>
      <p:sp>
        <p:nvSpPr>
          <p:cNvPr id="11" name="Plassholder for bilde 7"/>
          <p:cNvSpPr>
            <a:spLocks noGrp="1"/>
          </p:cNvSpPr>
          <p:nvPr>
            <p:ph type="pic" sz="quarter" idx="16"/>
          </p:nvPr>
        </p:nvSpPr>
        <p:spPr>
          <a:xfrm>
            <a:off x="7269309" y="1083735"/>
            <a:ext cx="450056" cy="450056"/>
          </a:xfrm>
          <a:solidFill>
            <a:schemeClr val="bg2"/>
          </a:solidFill>
        </p:spPr>
        <p:txBody>
          <a:bodyPr>
            <a:normAutofit/>
          </a:bodyPr>
          <a:lstStyle>
            <a:lvl1pPr marL="0" indent="0" algn="ctr" rtl="0">
              <a:buNone/>
              <a:defRPr sz="600"/>
            </a:lvl1pPr>
          </a:lstStyle>
          <a:p>
            <a:r>
              <a:rPr lang="nb-NO" smtClean="0"/>
              <a:t>Drag picture to placeholder or click icon to add</a:t>
            </a:r>
            <a:endParaRPr lang="nb-NO" dirty="0"/>
          </a:p>
        </p:txBody>
      </p:sp>
      <p:sp>
        <p:nvSpPr>
          <p:cNvPr id="12" name="Plassholder for bilde 7"/>
          <p:cNvSpPr>
            <a:spLocks noGrp="1"/>
          </p:cNvSpPr>
          <p:nvPr>
            <p:ph type="pic" sz="quarter" idx="17"/>
          </p:nvPr>
        </p:nvSpPr>
        <p:spPr>
          <a:xfrm>
            <a:off x="6369197" y="183623"/>
            <a:ext cx="450056" cy="450056"/>
          </a:xfrm>
          <a:solidFill>
            <a:schemeClr val="bg2"/>
          </a:solidFill>
        </p:spPr>
        <p:txBody>
          <a:bodyPr>
            <a:normAutofit/>
          </a:bodyPr>
          <a:lstStyle>
            <a:lvl1pPr marL="0" indent="0" algn="ctr" rtl="0">
              <a:buNone/>
              <a:defRPr sz="600"/>
            </a:lvl1pPr>
          </a:lstStyle>
          <a:p>
            <a:r>
              <a:rPr lang="nb-NO" smtClean="0"/>
              <a:t>Drag picture to placeholder or click icon to add</a:t>
            </a:r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10203560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Del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623888" y="2883310"/>
            <a:ext cx="7886700" cy="1679166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nb-NO" smtClean="0"/>
              <a:t>Click to edit Master title style</a:t>
            </a:r>
            <a:endParaRPr lang="nb-NO"/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623888" y="4697361"/>
            <a:ext cx="7886700" cy="139229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b-NO" smtClean="0"/>
              <a:t>Click to edit Master text styles</a:t>
            </a:r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3651F3-9B16-40C6-B209-3688FC9C95F6}" type="datetimeFigureOut">
              <a:rPr lang="nb-NO" smtClean="0"/>
              <a:t>04.10.2017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51DFAA-887F-4071-8EAD-E8CA316FCF06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584116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nholdsdel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Click to edit Master title style</a:t>
            </a:r>
            <a:endParaRPr lang="nb-NO"/>
          </a:p>
        </p:txBody>
      </p:sp>
      <p:sp>
        <p:nvSpPr>
          <p:cNvPr id="3" name="Plassholder for innhold 2"/>
          <p:cNvSpPr>
            <a:spLocks noGrp="1"/>
          </p:cNvSpPr>
          <p:nvPr>
            <p:ph sz="half" idx="1"/>
          </p:nvPr>
        </p:nvSpPr>
        <p:spPr>
          <a:xfrm>
            <a:off x="1530191" y="2772346"/>
            <a:ext cx="3420428" cy="3600450"/>
          </a:xfrm>
        </p:spPr>
        <p:txBody>
          <a:bodyPr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nb-NO"/>
          </a:p>
        </p:txBody>
      </p:sp>
      <p:sp>
        <p:nvSpPr>
          <p:cNvPr id="4" name="Plassholder for innhold 3"/>
          <p:cNvSpPr>
            <a:spLocks noGrp="1"/>
          </p:cNvSpPr>
          <p:nvPr>
            <p:ph sz="half" idx="2"/>
          </p:nvPr>
        </p:nvSpPr>
        <p:spPr>
          <a:xfrm>
            <a:off x="5202650" y="2772346"/>
            <a:ext cx="3420428" cy="3600450"/>
          </a:xfrm>
        </p:spPr>
        <p:txBody>
          <a:bodyPr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nb-NO"/>
          </a:p>
        </p:txBody>
      </p:sp>
      <p:sp>
        <p:nvSpPr>
          <p:cNvPr id="5" name="Plassholder for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3651F3-9B16-40C6-B209-3688FC9C95F6}" type="datetimeFigureOut">
              <a:rPr lang="nb-NO" smtClean="0"/>
              <a:t>04.10.2017</a:t>
            </a:fld>
            <a:endParaRPr lang="nb-NO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51DFAA-887F-4071-8EAD-E8CA316FCF06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2132744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ktangel 10"/>
          <p:cNvSpPr/>
          <p:nvPr/>
        </p:nvSpPr>
        <p:spPr>
          <a:xfrm>
            <a:off x="144018" y="6552819"/>
            <a:ext cx="8857107" cy="158420"/>
          </a:xfrm>
          <a:prstGeom prst="rect">
            <a:avLst/>
          </a:prstGeom>
          <a:solidFill>
            <a:srgbClr val="CF18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2" name="Plassholder for tittel 1"/>
          <p:cNvSpPr>
            <a:spLocks noGrp="1"/>
          </p:cNvSpPr>
          <p:nvPr>
            <p:ph type="title"/>
          </p:nvPr>
        </p:nvSpPr>
        <p:spPr>
          <a:xfrm>
            <a:off x="1530191" y="1800225"/>
            <a:ext cx="7092887" cy="770959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nb-NO" dirty="0" smtClean="0"/>
              <a:t>Klikk for å redigere tittelstil</a:t>
            </a:r>
            <a:endParaRPr lang="nb-NO" dirty="0"/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1530191" y="2772138"/>
            <a:ext cx="7092887" cy="360045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nb-NO" dirty="0" smtClean="0"/>
              <a:t>Klikk for å redigere tekststiler i malen</a:t>
            </a:r>
          </a:p>
          <a:p>
            <a:pPr lvl="1"/>
            <a:r>
              <a:rPr lang="nb-NO" dirty="0" smtClean="0"/>
              <a:t>Andre nivå</a:t>
            </a:r>
          </a:p>
          <a:p>
            <a:pPr lvl="2"/>
            <a:r>
              <a:rPr lang="nb-NO" dirty="0" smtClean="0"/>
              <a:t>Tredje nivå</a:t>
            </a:r>
          </a:p>
          <a:p>
            <a:pPr lvl="3"/>
            <a:r>
              <a:rPr lang="nb-NO" dirty="0" smtClean="0"/>
              <a:t>Fjerde nivå</a:t>
            </a:r>
          </a:p>
          <a:p>
            <a:pPr lvl="4"/>
            <a:r>
              <a:rPr lang="nb-NO" dirty="0" smtClean="0"/>
              <a:t>Femte nivå</a:t>
            </a:r>
            <a:endParaRPr lang="nb-NO" dirty="0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2"/>
          </p:nvPr>
        </p:nvSpPr>
        <p:spPr>
          <a:xfrm>
            <a:off x="453657" y="6585825"/>
            <a:ext cx="634666" cy="92333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algn="l">
              <a:defRPr sz="600" b="1">
                <a:solidFill>
                  <a:schemeClr val="bg1"/>
                </a:solidFill>
              </a:defRPr>
            </a:lvl1pPr>
          </a:lstStyle>
          <a:p>
            <a:r>
              <a:rPr lang="nb-NO" dirty="0" smtClean="0"/>
              <a:t>09.06.2015</a:t>
            </a:r>
            <a:endParaRPr lang="nb-NO" dirty="0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3"/>
          </p:nvPr>
        </p:nvSpPr>
        <p:spPr>
          <a:xfrm>
            <a:off x="1530191" y="6585825"/>
            <a:ext cx="5582653" cy="92333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algn="l">
              <a:defRPr sz="600" cap="all" baseline="0">
                <a:solidFill>
                  <a:schemeClr val="bg1"/>
                </a:solidFill>
              </a:defRPr>
            </a:lvl1pPr>
          </a:lstStyle>
          <a:p>
            <a:endParaRPr lang="nb-NO" dirty="0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4"/>
          </p:nvPr>
        </p:nvSpPr>
        <p:spPr>
          <a:xfrm>
            <a:off x="8641080" y="6585825"/>
            <a:ext cx="231608" cy="92333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algn="r">
              <a:defRPr sz="600">
                <a:solidFill>
                  <a:schemeClr val="bg1"/>
                </a:solidFill>
              </a:defRPr>
            </a:lvl1pPr>
          </a:lstStyle>
          <a:p>
            <a:fld id="{5751DFAA-887F-4071-8EAD-E8CA316FCF06}" type="slidenum">
              <a:rPr lang="nb-NO" smtClean="0"/>
              <a:pPr/>
              <a:t>‹#›</a:t>
            </a:fld>
            <a:endParaRPr lang="nb-NO"/>
          </a:p>
        </p:txBody>
      </p:sp>
      <p:cxnSp>
        <p:nvCxnSpPr>
          <p:cNvPr id="13" name="Rett linje 12"/>
          <p:cNvCxnSpPr/>
          <p:nvPr/>
        </p:nvCxnSpPr>
        <p:spPr>
          <a:xfrm>
            <a:off x="1530191" y="1080135"/>
            <a:ext cx="6632029" cy="0"/>
          </a:xfrm>
          <a:prstGeom prst="line">
            <a:avLst/>
          </a:prstGeom>
          <a:ln w="762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" name="Bilde 15"/>
          <p:cNvPicPr>
            <a:picLocks noChangeAspect="1"/>
          </p:cNvPicPr>
          <p:nvPr/>
        </p:nvPicPr>
        <p:blipFill>
          <a:blip r:embed="rId1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65821" y="633679"/>
            <a:ext cx="852096" cy="569449"/>
          </a:xfrm>
          <a:prstGeom prst="rect">
            <a:avLst/>
          </a:prstGeom>
        </p:spPr>
      </p:pic>
      <p:pic>
        <p:nvPicPr>
          <p:cNvPr id="17" name="Bilde 16"/>
          <p:cNvPicPr>
            <a:picLocks noChangeAspect="1"/>
          </p:cNvPicPr>
          <p:nvPr/>
        </p:nvPicPr>
        <p:blipFill>
          <a:blip r:embed="rId1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88535" cy="13217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38571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  <p:sldLayoutId id="2147483669" r:id="rId4"/>
    <p:sldLayoutId id="2147483665" r:id="rId5"/>
    <p:sldLayoutId id="2147483650" r:id="rId6"/>
    <p:sldLayoutId id="2147483660" r:id="rId7"/>
    <p:sldLayoutId id="2147483651" r:id="rId8"/>
    <p:sldLayoutId id="2147483652" r:id="rId9"/>
    <p:sldLayoutId id="2147483653" r:id="rId10"/>
    <p:sldLayoutId id="2147483656" r:id="rId11"/>
    <p:sldLayoutId id="2147483657" r:id="rId12"/>
    <p:sldLayoutId id="2147483654" r:id="rId13"/>
    <p:sldLayoutId id="2147483655" r:id="rId14"/>
    <p:sldLayoutId id="2147483670" r:id="rId15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25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800"/>
        </a:spcBef>
        <a:buClr>
          <a:srgbClr val="4E7B8E"/>
        </a:buClr>
        <a:buFont typeface="Arial" panose="020B0604020202020204" pitchFamily="34" charset="0"/>
        <a:buChar char="−"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14000" indent="-171450" algn="l" defTabSz="685800" rtl="0" eaLnBrk="1" latinLnBrk="0" hangingPunct="1">
        <a:lnSpc>
          <a:spcPct val="90000"/>
        </a:lnSpc>
        <a:spcBef>
          <a:spcPts val="500"/>
        </a:spcBef>
        <a:buClr>
          <a:srgbClr val="4E7B8E"/>
        </a:buClr>
        <a:buFont typeface="Arial" panose="020B0604020202020204" pitchFamily="34" charset="0"/>
        <a:buChar char="−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648000" indent="-171450" algn="l" defTabSz="685800" rtl="0" eaLnBrk="1" latinLnBrk="0" hangingPunct="1">
        <a:lnSpc>
          <a:spcPct val="90000"/>
        </a:lnSpc>
        <a:spcBef>
          <a:spcPts val="500"/>
        </a:spcBef>
        <a:buClr>
          <a:srgbClr val="4E7B8E"/>
        </a:buClr>
        <a:buFont typeface="Arial" panose="020B0604020202020204" pitchFamily="34" charset="0"/>
        <a:buChar char="−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882000" indent="-171450" algn="l" defTabSz="685800" rtl="0" eaLnBrk="1" latinLnBrk="0" hangingPunct="1">
        <a:lnSpc>
          <a:spcPct val="90000"/>
        </a:lnSpc>
        <a:spcBef>
          <a:spcPts val="500"/>
        </a:spcBef>
        <a:buClr>
          <a:srgbClr val="4E7B8E"/>
        </a:buClr>
        <a:buFont typeface="Arial" panose="020B0604020202020204" pitchFamily="34" charset="0"/>
        <a:buChar char="−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16000" indent="-171450" algn="l" defTabSz="685800" rtl="0" eaLnBrk="1" latinLnBrk="0" hangingPunct="1">
        <a:lnSpc>
          <a:spcPct val="90000"/>
        </a:lnSpc>
        <a:spcBef>
          <a:spcPts val="500"/>
        </a:spcBef>
        <a:buClr>
          <a:srgbClr val="4E7B8E"/>
        </a:buClr>
        <a:buFont typeface="Arial" panose="020B0604020202020204" pitchFamily="34" charset="0"/>
        <a:buChar char="−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b-NO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7.png"/><Relationship Id="rId4" Type="http://schemas.openxmlformats.org/officeDocument/2006/relationships/image" Target="../media/image6.em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7" Type="http://schemas.openxmlformats.org/officeDocument/2006/relationships/image" Target="../media/image5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57.png"/><Relationship Id="rId5" Type="http://schemas.openxmlformats.org/officeDocument/2006/relationships/image" Target="../media/image56.jpeg"/><Relationship Id="rId4" Type="http://schemas.openxmlformats.org/officeDocument/2006/relationships/image" Target="../media/image5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5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6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61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6.jpeg"/><Relationship Id="rId13" Type="http://schemas.openxmlformats.org/officeDocument/2006/relationships/image" Target="../media/image71.jpeg"/><Relationship Id="rId3" Type="http://schemas.openxmlformats.org/officeDocument/2006/relationships/image" Target="../media/image5.emf"/><Relationship Id="rId7" Type="http://schemas.openxmlformats.org/officeDocument/2006/relationships/image" Target="../media/image65.jpeg"/><Relationship Id="rId12" Type="http://schemas.openxmlformats.org/officeDocument/2006/relationships/image" Target="../media/image70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64.jpeg"/><Relationship Id="rId11" Type="http://schemas.openxmlformats.org/officeDocument/2006/relationships/image" Target="../media/image69.tiff"/><Relationship Id="rId5" Type="http://schemas.openxmlformats.org/officeDocument/2006/relationships/image" Target="../media/image63.tiff"/><Relationship Id="rId10" Type="http://schemas.openxmlformats.org/officeDocument/2006/relationships/image" Target="../media/image68.jpeg"/><Relationship Id="rId4" Type="http://schemas.openxmlformats.org/officeDocument/2006/relationships/image" Target="../media/image62.jpeg"/><Relationship Id="rId9" Type="http://schemas.openxmlformats.org/officeDocument/2006/relationships/image" Target="../media/image67.jpeg"/><Relationship Id="rId14" Type="http://schemas.openxmlformats.org/officeDocument/2006/relationships/image" Target="../media/image72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7.tiff"/><Relationship Id="rId3" Type="http://schemas.openxmlformats.org/officeDocument/2006/relationships/image" Target="../media/image5.emf"/><Relationship Id="rId7" Type="http://schemas.openxmlformats.org/officeDocument/2006/relationships/image" Target="../media/image76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75.jpeg"/><Relationship Id="rId5" Type="http://schemas.openxmlformats.org/officeDocument/2006/relationships/image" Target="../media/image74.png"/><Relationship Id="rId4" Type="http://schemas.openxmlformats.org/officeDocument/2006/relationships/image" Target="../media/image73.png"/><Relationship Id="rId9" Type="http://schemas.openxmlformats.org/officeDocument/2006/relationships/hyperlink" Target="https://youtu.be/pcbGY6BVSHQ" TargetMode="Externa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tiff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9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png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82.PNG"/><Relationship Id="rId4" Type="http://schemas.openxmlformats.org/officeDocument/2006/relationships/image" Target="../media/image81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86.tiff"/><Relationship Id="rId3" Type="http://schemas.openxmlformats.org/officeDocument/2006/relationships/image" Target="../media/image5.emf"/><Relationship Id="rId7" Type="http://schemas.openxmlformats.org/officeDocument/2006/relationships/image" Target="../media/image85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84.png"/><Relationship Id="rId5" Type="http://schemas.openxmlformats.org/officeDocument/2006/relationships/image" Target="../media/image83.png"/><Relationship Id="rId4" Type="http://schemas.openxmlformats.org/officeDocument/2006/relationships/image" Target="../media/image6.emf"/><Relationship Id="rId9" Type="http://schemas.openxmlformats.org/officeDocument/2006/relationships/image" Target="../media/image87.tif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8.png"/><Relationship Id="rId4" Type="http://schemas.openxmlformats.org/officeDocument/2006/relationships/image" Target="../media/image6.emf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tiff"/><Relationship Id="rId13" Type="http://schemas.openxmlformats.org/officeDocument/2006/relationships/image" Target="../media/image17.png"/><Relationship Id="rId18" Type="http://schemas.openxmlformats.org/officeDocument/2006/relationships/image" Target="../media/image22.jpeg"/><Relationship Id="rId26" Type="http://schemas.openxmlformats.org/officeDocument/2006/relationships/image" Target="../media/image7.png"/><Relationship Id="rId3" Type="http://schemas.openxmlformats.org/officeDocument/2006/relationships/image" Target="../media/image9.png"/><Relationship Id="rId21" Type="http://schemas.openxmlformats.org/officeDocument/2006/relationships/image" Target="../media/image25.png"/><Relationship Id="rId7" Type="http://schemas.openxmlformats.org/officeDocument/2006/relationships/image" Target="../media/image11.tiff"/><Relationship Id="rId12" Type="http://schemas.openxmlformats.org/officeDocument/2006/relationships/image" Target="../media/image16.jpg"/><Relationship Id="rId17" Type="http://schemas.openxmlformats.org/officeDocument/2006/relationships/image" Target="../media/image21.jpg"/><Relationship Id="rId25" Type="http://schemas.openxmlformats.org/officeDocument/2006/relationships/image" Target="../media/image29.tiff"/><Relationship Id="rId2" Type="http://schemas.openxmlformats.org/officeDocument/2006/relationships/notesSlide" Target="../notesSlides/notesSlide3.xml"/><Relationship Id="rId16" Type="http://schemas.openxmlformats.org/officeDocument/2006/relationships/image" Target="../media/image20.jpg"/><Relationship Id="rId20" Type="http://schemas.openxmlformats.org/officeDocument/2006/relationships/image" Target="../media/image24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0.jpg"/><Relationship Id="rId11" Type="http://schemas.openxmlformats.org/officeDocument/2006/relationships/image" Target="../media/image15.jpeg"/><Relationship Id="rId24" Type="http://schemas.openxmlformats.org/officeDocument/2006/relationships/image" Target="../media/image28.tiff"/><Relationship Id="rId5" Type="http://schemas.openxmlformats.org/officeDocument/2006/relationships/image" Target="../media/image6.emf"/><Relationship Id="rId15" Type="http://schemas.openxmlformats.org/officeDocument/2006/relationships/image" Target="../media/image19.png"/><Relationship Id="rId23" Type="http://schemas.openxmlformats.org/officeDocument/2006/relationships/image" Target="../media/image27.png"/><Relationship Id="rId10" Type="http://schemas.openxmlformats.org/officeDocument/2006/relationships/image" Target="../media/image14.png"/><Relationship Id="rId19" Type="http://schemas.openxmlformats.org/officeDocument/2006/relationships/image" Target="../media/image23.jpeg"/><Relationship Id="rId4" Type="http://schemas.openxmlformats.org/officeDocument/2006/relationships/image" Target="../media/image5.emf"/><Relationship Id="rId9" Type="http://schemas.openxmlformats.org/officeDocument/2006/relationships/image" Target="../media/image13.tiff"/><Relationship Id="rId14" Type="http://schemas.openxmlformats.org/officeDocument/2006/relationships/image" Target="../media/image18.png"/><Relationship Id="rId22" Type="http://schemas.openxmlformats.org/officeDocument/2006/relationships/image" Target="../media/image26.png"/><Relationship Id="rId27" Type="http://schemas.openxmlformats.org/officeDocument/2006/relationships/image" Target="../media/image3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4" Type="http://schemas.openxmlformats.org/officeDocument/2006/relationships/image" Target="../media/image6.em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jpeg"/><Relationship Id="rId3" Type="http://schemas.openxmlformats.org/officeDocument/2006/relationships/image" Target="../media/image33.png"/><Relationship Id="rId7" Type="http://schemas.openxmlformats.org/officeDocument/2006/relationships/image" Target="../media/image1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5.tiff"/><Relationship Id="rId5" Type="http://schemas.openxmlformats.org/officeDocument/2006/relationships/image" Target="../media/image34.tiff"/><Relationship Id="rId10" Type="http://schemas.openxmlformats.org/officeDocument/2006/relationships/image" Target="../media/image38.jpeg"/><Relationship Id="rId4" Type="http://schemas.openxmlformats.org/officeDocument/2006/relationships/image" Target="../media/image5.emf"/><Relationship Id="rId9" Type="http://schemas.openxmlformats.org/officeDocument/2006/relationships/image" Target="../media/image37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png"/><Relationship Id="rId3" Type="http://schemas.openxmlformats.org/officeDocument/2006/relationships/image" Target="../media/image5.emf"/><Relationship Id="rId7" Type="http://schemas.openxmlformats.org/officeDocument/2006/relationships/image" Target="../media/image41.png"/><Relationship Id="rId12" Type="http://schemas.openxmlformats.org/officeDocument/2006/relationships/image" Target="../media/image44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0.png"/><Relationship Id="rId11" Type="http://schemas.openxmlformats.org/officeDocument/2006/relationships/image" Target="../media/image35.tiff"/><Relationship Id="rId5" Type="http://schemas.openxmlformats.org/officeDocument/2006/relationships/image" Target="../media/image39.png"/><Relationship Id="rId10" Type="http://schemas.openxmlformats.org/officeDocument/2006/relationships/image" Target="../media/image43.tiff"/><Relationship Id="rId4" Type="http://schemas.openxmlformats.org/officeDocument/2006/relationships/image" Target="../media/image6.emf"/><Relationship Id="rId9" Type="http://schemas.openxmlformats.org/officeDocument/2006/relationships/image" Target="../media/image11.tif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7" Type="http://schemas.openxmlformats.org/officeDocument/2006/relationships/image" Target="../media/image48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47.jpeg"/><Relationship Id="rId5" Type="http://schemas.openxmlformats.org/officeDocument/2006/relationships/image" Target="../media/image46.jpeg"/><Relationship Id="rId4" Type="http://schemas.openxmlformats.org/officeDocument/2006/relationships/image" Target="../media/image36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3.jpeg"/><Relationship Id="rId13" Type="http://schemas.openxmlformats.org/officeDocument/2006/relationships/image" Target="../media/image15.jpeg"/><Relationship Id="rId3" Type="http://schemas.openxmlformats.org/officeDocument/2006/relationships/image" Target="../media/image5.emf"/><Relationship Id="rId7" Type="http://schemas.openxmlformats.org/officeDocument/2006/relationships/image" Target="../media/image52.jpeg"/><Relationship Id="rId12" Type="http://schemas.openxmlformats.org/officeDocument/2006/relationships/image" Target="../media/image1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51.jpeg"/><Relationship Id="rId11" Type="http://schemas.openxmlformats.org/officeDocument/2006/relationships/image" Target="../media/image13.tiff"/><Relationship Id="rId5" Type="http://schemas.openxmlformats.org/officeDocument/2006/relationships/image" Target="../media/image50.jpeg"/><Relationship Id="rId15" Type="http://schemas.openxmlformats.org/officeDocument/2006/relationships/image" Target="../media/image29.tiff"/><Relationship Id="rId10" Type="http://schemas.openxmlformats.org/officeDocument/2006/relationships/image" Target="../media/image34.tiff"/><Relationship Id="rId4" Type="http://schemas.openxmlformats.org/officeDocument/2006/relationships/image" Target="../media/image49.jpeg"/><Relationship Id="rId9" Type="http://schemas.openxmlformats.org/officeDocument/2006/relationships/image" Target="../media/image11.tiff"/><Relationship Id="rId14" Type="http://schemas.openxmlformats.org/officeDocument/2006/relationships/image" Target="../media/image5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4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/>
          <p:cNvGrpSpPr/>
          <p:nvPr/>
        </p:nvGrpSpPr>
        <p:grpSpPr>
          <a:xfrm>
            <a:off x="152400" y="407618"/>
            <a:ext cx="1479837" cy="931896"/>
            <a:chOff x="152400" y="407618"/>
            <a:chExt cx="1479837" cy="931896"/>
          </a:xfrm>
        </p:grpSpPr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38644" y="407618"/>
              <a:ext cx="952500" cy="931896"/>
            </a:xfrm>
            <a:prstGeom prst="rect">
              <a:avLst/>
            </a:prstGeom>
          </p:spPr>
        </p:pic>
        <p:grpSp>
          <p:nvGrpSpPr>
            <p:cNvPr id="12" name="Group 11"/>
            <p:cNvGrpSpPr/>
            <p:nvPr/>
          </p:nvGrpSpPr>
          <p:grpSpPr>
            <a:xfrm>
              <a:off x="152400" y="1066524"/>
              <a:ext cx="1479837" cy="63500"/>
              <a:chOff x="152400" y="1066524"/>
              <a:chExt cx="1479837" cy="63500"/>
            </a:xfrm>
          </p:grpSpPr>
          <p:pic>
            <p:nvPicPr>
              <p:cNvPr id="13" name="Picture 12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857537" y="1066524"/>
                <a:ext cx="774700" cy="63500"/>
              </a:xfrm>
              <a:prstGeom prst="rect">
                <a:avLst/>
              </a:prstGeom>
            </p:spPr>
          </p:pic>
          <p:pic>
            <p:nvPicPr>
              <p:cNvPr id="14" name="Picture 13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52400" y="1066524"/>
                <a:ext cx="774700" cy="63500"/>
              </a:xfrm>
              <a:prstGeom prst="rect">
                <a:avLst/>
              </a:prstGeom>
            </p:spPr>
          </p:pic>
        </p:grpSp>
      </p:grpSp>
      <p:sp>
        <p:nvSpPr>
          <p:cNvPr id="3" name="TekstSylinder 2"/>
          <p:cNvSpPr txBox="1"/>
          <p:nvPr/>
        </p:nvSpPr>
        <p:spPr>
          <a:xfrm>
            <a:off x="4142378" y="4995807"/>
            <a:ext cx="4491935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2400" b="1" dirty="0" smtClean="0"/>
              <a:t>Presentation </a:t>
            </a:r>
            <a:r>
              <a:rPr lang="nb-NO" sz="2400" b="1" dirty="0" err="1" smtClean="0"/>
              <a:t>of</a:t>
            </a:r>
            <a:r>
              <a:rPr lang="nb-NO" sz="2400" b="1" dirty="0" smtClean="0"/>
              <a:t> </a:t>
            </a:r>
            <a:r>
              <a:rPr lang="nb-NO" sz="2400" b="1" dirty="0" smtClean="0"/>
              <a:t>sikresiden.no</a:t>
            </a:r>
          </a:p>
          <a:p>
            <a:r>
              <a:rPr lang="nb-NO" sz="2400" b="1" dirty="0" smtClean="0"/>
              <a:t>- On </a:t>
            </a:r>
            <a:r>
              <a:rPr lang="nb-NO" sz="2400" b="1" dirty="0" err="1" smtClean="0"/>
              <a:t>the</a:t>
            </a:r>
            <a:r>
              <a:rPr lang="nb-NO" sz="2400" b="1" dirty="0" smtClean="0"/>
              <a:t> safe side</a:t>
            </a:r>
            <a:endParaRPr lang="nb-NO" sz="2400" b="1" dirty="0" smtClean="0"/>
          </a:p>
          <a:p>
            <a:endParaRPr lang="nb-NO" sz="1600" b="1" dirty="0" smtClean="0"/>
          </a:p>
          <a:p>
            <a:r>
              <a:rPr lang="nb-NO" sz="1600" dirty="0" err="1" smtClean="0"/>
              <a:t>Géant</a:t>
            </a:r>
            <a:r>
              <a:rPr lang="nb-NO" sz="1600" dirty="0" smtClean="0"/>
              <a:t> SIG-ISM</a:t>
            </a:r>
          </a:p>
          <a:p>
            <a:r>
              <a:rPr lang="nb-NO" sz="1600" dirty="0" smtClean="0"/>
              <a:t>05.10.2017</a:t>
            </a:r>
            <a:endParaRPr lang="nb-NO" sz="1600" dirty="0"/>
          </a:p>
          <a:p>
            <a:r>
              <a:rPr lang="nb-NO" sz="1600" dirty="0" smtClean="0"/>
              <a:t>Øivind Høiem, UNINETT</a:t>
            </a:r>
            <a:endParaRPr lang="nb-NO" sz="1600" dirty="0"/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399" y="1066524"/>
            <a:ext cx="3919935" cy="54866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372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8644" y="407618"/>
            <a:ext cx="952500" cy="931896"/>
          </a:xfrm>
          <a:prstGeom prst="rect">
            <a:avLst/>
          </a:prstGeom>
        </p:spPr>
      </p:pic>
      <p:sp>
        <p:nvSpPr>
          <p:cNvPr id="16" name="TekstSylinder 15"/>
          <p:cNvSpPr txBox="1"/>
          <p:nvPr/>
        </p:nvSpPr>
        <p:spPr>
          <a:xfrm>
            <a:off x="488460" y="673511"/>
            <a:ext cx="73271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2000" dirty="0" smtClean="0"/>
              <a:t>Pilot test: Buddy</a:t>
            </a:r>
            <a:r>
              <a:rPr lang="nb-NO" sz="2000" dirty="0" smtClean="0"/>
              <a:t> </a:t>
            </a:r>
            <a:r>
              <a:rPr lang="mr-IN" sz="2000" dirty="0" smtClean="0"/>
              <a:t>–</a:t>
            </a:r>
            <a:r>
              <a:rPr lang="nb-NO" sz="2000" dirty="0" smtClean="0"/>
              <a:t> ”</a:t>
            </a:r>
            <a:r>
              <a:rPr lang="en-US" sz="1600" dirty="0"/>
              <a:t> We can use this if something happens at a party too!</a:t>
            </a:r>
            <a:r>
              <a:rPr lang="nb-NO" sz="2000" dirty="0" smtClean="0"/>
              <a:t>”</a:t>
            </a:r>
            <a:endParaRPr lang="nb-NO" sz="2000" dirty="0"/>
          </a:p>
        </p:txBody>
      </p:sp>
      <p:sp>
        <p:nvSpPr>
          <p:cNvPr id="4" name="AutoShape 3" descr="https://outlook.office.com/owa/service.svc/s/GetFileAttachment?id=AAMkADNmZDk5NzIwLTA1M2UtNDY2Zi05OWU5LWFkNGIwNDkwMjRkNQBGAAAAAADuDwQEoTNhRKVFkROjorQsBwCznKjiHqVlS5ef5b%2Fqkqa2AAAAdriyAACFq1Bpgp5rR6zTay%2BAr24TAABijufQAAABEgAQAIbBQKVaNJBGpZJ7NJLOC84%3D&amp;X-OWA-CANARY=XTxDpRioU0yA6x2UQ2J3cRD30i1N9dQYu8GtG_CBBsQbjX5eJu27BO7thawZlTp9RSdaKmzJLFc.&amp;isImagePreview=True"/>
          <p:cNvSpPr>
            <a:spLocks noChangeAspect="1" noChangeArrowheads="1"/>
          </p:cNvSpPr>
          <p:nvPr/>
        </p:nvSpPr>
        <p:spPr bwMode="auto">
          <a:xfrm>
            <a:off x="0" y="0"/>
            <a:ext cx="6191250" cy="2419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" name="AutoShape 2" descr="https://outlook.office.com/owa/service.svc/s/GetFileAttachment?id=AAMkADNmZDk5NzIwLTA1M2UtNDY2Zi05OWU5LWFkNGIwNDkwMjRkNQBGAAAAAADuDwQEoTNhRKVFkROjorQsBwCznKjiHqVlS5ef5b%2Fqkqa2AAAAdriyAACFq1Bpgp5rR6zTay%2BAr24TAABijufQAAABEgAQAMrVCLBlBDpOl1nnwKq5ip8%3D&amp;X-OWA-CANARY=XTxDpRioU0yA6x2UQ2J3cRD30i1N9dQYu8GtG_CBBsQbjX5eJu27BO7thawZlTp9RSdaKmzJLFc.&amp;isImagePreview=True"/>
          <p:cNvSpPr>
            <a:spLocks noChangeAspect="1" noChangeArrowheads="1"/>
          </p:cNvSpPr>
          <p:nvPr/>
        </p:nvSpPr>
        <p:spPr bwMode="auto">
          <a:xfrm>
            <a:off x="0" y="0"/>
            <a:ext cx="6343650" cy="2505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" name="TekstSylinder 6"/>
          <p:cNvSpPr txBox="1"/>
          <p:nvPr/>
        </p:nvSpPr>
        <p:spPr>
          <a:xfrm>
            <a:off x="386563" y="5816452"/>
            <a:ext cx="270906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dirty="0" smtClean="0"/>
              <a:t>1400 </a:t>
            </a:r>
            <a:r>
              <a:rPr lang="nb-NO" dirty="0" err="1" smtClean="0"/>
              <a:t>buddies</a:t>
            </a:r>
            <a:r>
              <a:rPr lang="nb-NO" dirty="0" smtClean="0"/>
              <a:t> </a:t>
            </a:r>
            <a:r>
              <a:rPr lang="nb-NO" dirty="0" err="1" smtClean="0"/>
              <a:t>downloaded</a:t>
            </a:r>
            <a:endParaRPr lang="nb-NO" dirty="0"/>
          </a:p>
        </p:txBody>
      </p:sp>
      <p:pic>
        <p:nvPicPr>
          <p:cNvPr id="9" name="Bilde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460" y="1186564"/>
            <a:ext cx="2141617" cy="1409984"/>
          </a:xfrm>
          <a:prstGeom prst="rect">
            <a:avLst/>
          </a:prstGeom>
        </p:spPr>
      </p:pic>
      <p:pic>
        <p:nvPicPr>
          <p:cNvPr id="10" name="Bilde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460" y="4179935"/>
            <a:ext cx="2141617" cy="1483454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460" y="2647975"/>
            <a:ext cx="2141618" cy="1463372"/>
          </a:xfrm>
          <a:prstGeom prst="rect">
            <a:avLst/>
          </a:prstGeom>
        </p:spPr>
      </p:pic>
      <p:pic>
        <p:nvPicPr>
          <p:cNvPr id="2" name="Bilde 1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66599" y="1339514"/>
            <a:ext cx="5577104" cy="50902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8812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kstSylinder 4"/>
          <p:cNvSpPr txBox="1"/>
          <p:nvPr/>
        </p:nvSpPr>
        <p:spPr>
          <a:xfrm>
            <a:off x="6596265" y="688900"/>
            <a:ext cx="15055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dirty="0" smtClean="0"/>
              <a:t>Før du reiser</a:t>
            </a:r>
            <a:endParaRPr lang="nb-NO" dirty="0"/>
          </a:p>
        </p:txBody>
      </p:sp>
      <p:pic>
        <p:nvPicPr>
          <p:cNvPr id="8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8644" y="407618"/>
            <a:ext cx="952500" cy="931896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6402302" y="1794070"/>
            <a:ext cx="1893467" cy="403187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nb-NO" sz="1600" dirty="0" smtClean="0">
                <a:solidFill>
                  <a:schemeClr val="bg1"/>
                </a:solidFill>
              </a:rPr>
              <a:t>Interaksjonsdesign</a:t>
            </a:r>
          </a:p>
          <a:p>
            <a:pPr>
              <a:lnSpc>
                <a:spcPct val="150000"/>
              </a:lnSpc>
            </a:pPr>
            <a:r>
              <a:rPr lang="nb-NO" sz="1600" dirty="0" smtClean="0">
                <a:solidFill>
                  <a:schemeClr val="bg1"/>
                </a:solidFill>
              </a:rPr>
              <a:t>Brukertesting</a:t>
            </a:r>
          </a:p>
          <a:p>
            <a:pPr>
              <a:lnSpc>
                <a:spcPct val="150000"/>
              </a:lnSpc>
            </a:pPr>
            <a:r>
              <a:rPr lang="nb-NO" sz="1600" dirty="0" smtClean="0">
                <a:solidFill>
                  <a:schemeClr val="bg1"/>
                </a:solidFill>
              </a:rPr>
              <a:t>Visuelt design</a:t>
            </a:r>
          </a:p>
          <a:p>
            <a:pPr>
              <a:lnSpc>
                <a:spcPct val="150000"/>
              </a:lnSpc>
            </a:pPr>
            <a:r>
              <a:rPr lang="nb-NO" sz="1600" dirty="0" smtClean="0">
                <a:solidFill>
                  <a:schemeClr val="bg1"/>
                </a:solidFill>
              </a:rPr>
              <a:t>Webutvikling</a:t>
            </a:r>
          </a:p>
          <a:p>
            <a:pPr>
              <a:lnSpc>
                <a:spcPct val="150000"/>
              </a:lnSpc>
            </a:pPr>
            <a:r>
              <a:rPr lang="nb-NO" sz="1600" dirty="0" smtClean="0">
                <a:solidFill>
                  <a:schemeClr val="bg1"/>
                </a:solidFill>
              </a:rPr>
              <a:t>E-læring</a:t>
            </a:r>
          </a:p>
          <a:p>
            <a:pPr>
              <a:lnSpc>
                <a:spcPct val="150000"/>
              </a:lnSpc>
            </a:pPr>
            <a:r>
              <a:rPr lang="nb-NO" sz="1600" dirty="0" smtClean="0">
                <a:solidFill>
                  <a:schemeClr val="bg1"/>
                </a:solidFill>
              </a:rPr>
              <a:t>Illustrasjoner</a:t>
            </a:r>
            <a:endParaRPr lang="nb-NO" sz="1600" dirty="0">
              <a:solidFill>
                <a:schemeClr val="bg1"/>
              </a:solidFill>
            </a:endParaRPr>
          </a:p>
          <a:p>
            <a:pPr>
              <a:lnSpc>
                <a:spcPct val="150000"/>
              </a:lnSpc>
            </a:pPr>
            <a:r>
              <a:rPr lang="nb-NO" sz="1600" dirty="0" smtClean="0">
                <a:solidFill>
                  <a:schemeClr val="bg1"/>
                </a:solidFill>
              </a:rPr>
              <a:t>Animasjoner</a:t>
            </a:r>
          </a:p>
          <a:p>
            <a:pPr>
              <a:lnSpc>
                <a:spcPct val="150000"/>
              </a:lnSpc>
            </a:pPr>
            <a:r>
              <a:rPr lang="nb-NO" sz="1600" dirty="0" smtClean="0">
                <a:solidFill>
                  <a:schemeClr val="bg1"/>
                </a:solidFill>
              </a:rPr>
              <a:t>Ikoner</a:t>
            </a:r>
          </a:p>
          <a:p>
            <a:pPr>
              <a:lnSpc>
                <a:spcPct val="150000"/>
              </a:lnSpc>
            </a:pPr>
            <a:r>
              <a:rPr lang="nb-NO" sz="1600" dirty="0" smtClean="0">
                <a:solidFill>
                  <a:schemeClr val="bg1"/>
                </a:solidFill>
              </a:rPr>
              <a:t>Foto</a:t>
            </a:r>
          </a:p>
          <a:p>
            <a:pPr>
              <a:lnSpc>
                <a:spcPct val="150000"/>
              </a:lnSpc>
            </a:pPr>
            <a:r>
              <a:rPr lang="nb-NO" sz="1600" dirty="0">
                <a:solidFill>
                  <a:schemeClr val="bg1"/>
                </a:solidFill>
              </a:rPr>
              <a:t>Video</a:t>
            </a:r>
          </a:p>
          <a:p>
            <a:endParaRPr lang="nb-NO" sz="1600" dirty="0">
              <a:solidFill>
                <a:schemeClr val="bg1"/>
              </a:solidFill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92667"/>
            <a:ext cx="9144000" cy="62653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2310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kstSylinder 4"/>
          <p:cNvSpPr txBox="1"/>
          <p:nvPr/>
        </p:nvSpPr>
        <p:spPr>
          <a:xfrm>
            <a:off x="6239933" y="688900"/>
            <a:ext cx="22850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dirty="0" err="1"/>
              <a:t>Before</a:t>
            </a:r>
            <a:r>
              <a:rPr lang="nb-NO" dirty="0"/>
              <a:t> </a:t>
            </a:r>
            <a:r>
              <a:rPr lang="nb-NO" dirty="0" err="1"/>
              <a:t>you</a:t>
            </a:r>
            <a:r>
              <a:rPr lang="nb-NO" dirty="0"/>
              <a:t> travel</a:t>
            </a:r>
          </a:p>
        </p:txBody>
      </p:sp>
      <p:pic>
        <p:nvPicPr>
          <p:cNvPr id="8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8644" y="407618"/>
            <a:ext cx="952500" cy="931896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6402302" y="1794070"/>
            <a:ext cx="1893467" cy="403187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nb-NO" sz="1600" dirty="0" smtClean="0">
                <a:solidFill>
                  <a:schemeClr val="bg1"/>
                </a:solidFill>
              </a:rPr>
              <a:t>Interaksjonsdesign</a:t>
            </a:r>
          </a:p>
          <a:p>
            <a:pPr>
              <a:lnSpc>
                <a:spcPct val="150000"/>
              </a:lnSpc>
            </a:pPr>
            <a:r>
              <a:rPr lang="nb-NO" sz="1600" dirty="0" smtClean="0">
                <a:solidFill>
                  <a:schemeClr val="bg1"/>
                </a:solidFill>
              </a:rPr>
              <a:t>Brukertesting</a:t>
            </a:r>
          </a:p>
          <a:p>
            <a:pPr>
              <a:lnSpc>
                <a:spcPct val="150000"/>
              </a:lnSpc>
            </a:pPr>
            <a:r>
              <a:rPr lang="nb-NO" sz="1600" dirty="0" smtClean="0">
                <a:solidFill>
                  <a:schemeClr val="bg1"/>
                </a:solidFill>
              </a:rPr>
              <a:t>Visuelt design</a:t>
            </a:r>
          </a:p>
          <a:p>
            <a:pPr>
              <a:lnSpc>
                <a:spcPct val="150000"/>
              </a:lnSpc>
            </a:pPr>
            <a:r>
              <a:rPr lang="nb-NO" sz="1600" dirty="0" smtClean="0">
                <a:solidFill>
                  <a:schemeClr val="bg1"/>
                </a:solidFill>
              </a:rPr>
              <a:t>Webutvikling</a:t>
            </a:r>
          </a:p>
          <a:p>
            <a:pPr>
              <a:lnSpc>
                <a:spcPct val="150000"/>
              </a:lnSpc>
            </a:pPr>
            <a:r>
              <a:rPr lang="nb-NO" sz="1600" dirty="0" smtClean="0">
                <a:solidFill>
                  <a:schemeClr val="bg1"/>
                </a:solidFill>
              </a:rPr>
              <a:t>E-læring</a:t>
            </a:r>
          </a:p>
          <a:p>
            <a:pPr>
              <a:lnSpc>
                <a:spcPct val="150000"/>
              </a:lnSpc>
            </a:pPr>
            <a:r>
              <a:rPr lang="nb-NO" sz="1600" dirty="0" smtClean="0">
                <a:solidFill>
                  <a:schemeClr val="bg1"/>
                </a:solidFill>
              </a:rPr>
              <a:t>Illustrasjoner</a:t>
            </a:r>
            <a:endParaRPr lang="nb-NO" sz="1600" dirty="0">
              <a:solidFill>
                <a:schemeClr val="bg1"/>
              </a:solidFill>
            </a:endParaRPr>
          </a:p>
          <a:p>
            <a:pPr>
              <a:lnSpc>
                <a:spcPct val="150000"/>
              </a:lnSpc>
            </a:pPr>
            <a:r>
              <a:rPr lang="nb-NO" sz="1600" dirty="0" smtClean="0">
                <a:solidFill>
                  <a:schemeClr val="bg1"/>
                </a:solidFill>
              </a:rPr>
              <a:t>Animasjoner</a:t>
            </a:r>
          </a:p>
          <a:p>
            <a:pPr>
              <a:lnSpc>
                <a:spcPct val="150000"/>
              </a:lnSpc>
            </a:pPr>
            <a:r>
              <a:rPr lang="nb-NO" sz="1600" dirty="0" smtClean="0">
                <a:solidFill>
                  <a:schemeClr val="bg1"/>
                </a:solidFill>
              </a:rPr>
              <a:t>Ikoner</a:t>
            </a:r>
          </a:p>
          <a:p>
            <a:pPr>
              <a:lnSpc>
                <a:spcPct val="150000"/>
              </a:lnSpc>
            </a:pPr>
            <a:r>
              <a:rPr lang="nb-NO" sz="1600" dirty="0" smtClean="0">
                <a:solidFill>
                  <a:schemeClr val="bg1"/>
                </a:solidFill>
              </a:rPr>
              <a:t>Foto</a:t>
            </a:r>
          </a:p>
          <a:p>
            <a:pPr>
              <a:lnSpc>
                <a:spcPct val="150000"/>
              </a:lnSpc>
            </a:pPr>
            <a:r>
              <a:rPr lang="nb-NO" sz="1600" dirty="0">
                <a:solidFill>
                  <a:schemeClr val="bg1"/>
                </a:solidFill>
              </a:rPr>
              <a:t>Video</a:t>
            </a:r>
          </a:p>
          <a:p>
            <a:endParaRPr lang="nb-NO" sz="1600" dirty="0">
              <a:solidFill>
                <a:schemeClr val="bg1"/>
              </a:solidFill>
            </a:endParaRPr>
          </a:p>
        </p:txBody>
      </p:sp>
      <p:pic>
        <p:nvPicPr>
          <p:cNvPr id="3" name="Bild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4864" y="1699109"/>
            <a:ext cx="8644536" cy="41268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5148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kstSylinder 4"/>
          <p:cNvSpPr txBox="1"/>
          <p:nvPr/>
        </p:nvSpPr>
        <p:spPr>
          <a:xfrm>
            <a:off x="6673209" y="688900"/>
            <a:ext cx="13516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dirty="0" err="1" smtClean="0">
                <a:solidFill>
                  <a:srgbClr val="C00000"/>
                </a:solidFill>
              </a:rPr>
              <a:t>Emergency</a:t>
            </a:r>
            <a:endParaRPr lang="nb-NO" dirty="0">
              <a:solidFill>
                <a:srgbClr val="C00000"/>
              </a:solidFill>
            </a:endParaRPr>
          </a:p>
        </p:txBody>
      </p:sp>
      <p:pic>
        <p:nvPicPr>
          <p:cNvPr id="8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8644" y="407618"/>
            <a:ext cx="952500" cy="931896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9651" y="1244600"/>
            <a:ext cx="4791615" cy="52420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091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kstSylinder 4"/>
          <p:cNvSpPr txBox="1"/>
          <p:nvPr/>
        </p:nvSpPr>
        <p:spPr>
          <a:xfrm>
            <a:off x="3829642" y="644630"/>
            <a:ext cx="401283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Basic training in safety, e-learning</a:t>
            </a:r>
            <a:endParaRPr lang="nb-NO" sz="2000" dirty="0"/>
          </a:p>
        </p:txBody>
      </p:sp>
      <p:pic>
        <p:nvPicPr>
          <p:cNvPr id="8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8644" y="407618"/>
            <a:ext cx="952500" cy="931896"/>
          </a:xfrm>
          <a:prstGeom prst="rect">
            <a:avLst/>
          </a:prstGeom>
        </p:spPr>
      </p:pic>
      <p:grpSp>
        <p:nvGrpSpPr>
          <p:cNvPr id="37" name="Gruppe 36"/>
          <p:cNvGrpSpPr/>
          <p:nvPr/>
        </p:nvGrpSpPr>
        <p:grpSpPr>
          <a:xfrm>
            <a:off x="480264" y="1339514"/>
            <a:ext cx="1716778" cy="1439692"/>
            <a:chOff x="746992" y="1339514"/>
            <a:chExt cx="1716778" cy="1439692"/>
          </a:xfrm>
        </p:grpSpPr>
        <p:pic>
          <p:nvPicPr>
            <p:cNvPr id="11" name="Bilde 10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61970" y="1339514"/>
              <a:ext cx="1701800" cy="1439692"/>
            </a:xfrm>
            <a:prstGeom prst="rect">
              <a:avLst/>
            </a:prstGeom>
          </p:spPr>
        </p:pic>
        <p:sp>
          <p:nvSpPr>
            <p:cNvPr id="17" name="TekstSylinder 16"/>
            <p:cNvSpPr txBox="1"/>
            <p:nvPr/>
          </p:nvSpPr>
          <p:spPr>
            <a:xfrm>
              <a:off x="746992" y="2372138"/>
              <a:ext cx="59503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nb-NO" b="1" dirty="0" smtClean="0">
                  <a:solidFill>
                    <a:schemeClr val="bg1"/>
                  </a:solidFill>
                </a:rPr>
                <a:t>risk</a:t>
              </a:r>
              <a:endParaRPr lang="nb-NO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32" name="Gruppe 31"/>
          <p:cNvGrpSpPr/>
          <p:nvPr/>
        </p:nvGrpSpPr>
        <p:grpSpPr>
          <a:xfrm>
            <a:off x="2512894" y="1352539"/>
            <a:ext cx="1701800" cy="1439692"/>
            <a:chOff x="2787096" y="1339514"/>
            <a:chExt cx="1701800" cy="1439692"/>
          </a:xfrm>
        </p:grpSpPr>
        <p:pic>
          <p:nvPicPr>
            <p:cNvPr id="14" name="Bilde 13"/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787096" y="1339514"/>
              <a:ext cx="1701800" cy="1439692"/>
            </a:xfrm>
            <a:prstGeom prst="rect">
              <a:avLst/>
            </a:prstGeom>
          </p:spPr>
        </p:pic>
        <p:sp>
          <p:nvSpPr>
            <p:cNvPr id="18" name="TekstSylinder 17"/>
            <p:cNvSpPr txBox="1"/>
            <p:nvPr/>
          </p:nvSpPr>
          <p:spPr>
            <a:xfrm>
              <a:off x="3845723" y="1405310"/>
              <a:ext cx="54373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nb-NO" b="1" dirty="0" smtClean="0">
                  <a:solidFill>
                    <a:schemeClr val="bg1"/>
                  </a:solidFill>
                </a:rPr>
                <a:t>fire</a:t>
              </a:r>
              <a:endParaRPr lang="nb-NO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36" name="Gruppe 35"/>
          <p:cNvGrpSpPr/>
          <p:nvPr/>
        </p:nvGrpSpPr>
        <p:grpSpPr>
          <a:xfrm>
            <a:off x="495242" y="2972579"/>
            <a:ext cx="1740433" cy="1477046"/>
            <a:chOff x="761970" y="2972579"/>
            <a:chExt cx="1740433" cy="1477046"/>
          </a:xfrm>
        </p:grpSpPr>
        <p:pic>
          <p:nvPicPr>
            <p:cNvPr id="12" name="Bilde 11"/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61970" y="2972579"/>
              <a:ext cx="1701800" cy="1477046"/>
            </a:xfrm>
            <a:prstGeom prst="rect">
              <a:avLst/>
            </a:prstGeom>
          </p:spPr>
        </p:pic>
        <p:sp>
          <p:nvSpPr>
            <p:cNvPr id="19" name="TekstSylinder 18"/>
            <p:cNvSpPr txBox="1"/>
            <p:nvPr/>
          </p:nvSpPr>
          <p:spPr>
            <a:xfrm>
              <a:off x="1702184" y="4080293"/>
              <a:ext cx="80021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nb-NO" b="1" dirty="0" smtClean="0">
                  <a:solidFill>
                    <a:schemeClr val="bg1"/>
                  </a:solidFill>
                </a:rPr>
                <a:t>travel</a:t>
              </a:r>
              <a:endParaRPr lang="nb-NO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33" name="Gruppe 32"/>
          <p:cNvGrpSpPr/>
          <p:nvPr/>
        </p:nvGrpSpPr>
        <p:grpSpPr>
          <a:xfrm>
            <a:off x="2520368" y="2972579"/>
            <a:ext cx="1701801" cy="1477046"/>
            <a:chOff x="2787096" y="2972579"/>
            <a:chExt cx="1701801" cy="1477046"/>
          </a:xfrm>
        </p:grpSpPr>
        <p:pic>
          <p:nvPicPr>
            <p:cNvPr id="15" name="Bilde 14"/>
            <p:cNvPicPr>
              <a:picLocks noChangeAspect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787097" y="2972579"/>
              <a:ext cx="1701800" cy="1477046"/>
            </a:xfrm>
            <a:prstGeom prst="rect">
              <a:avLst/>
            </a:prstGeom>
          </p:spPr>
        </p:pic>
        <p:sp>
          <p:nvSpPr>
            <p:cNvPr id="20" name="TekstSylinder 19"/>
            <p:cNvSpPr txBox="1"/>
            <p:nvPr/>
          </p:nvSpPr>
          <p:spPr>
            <a:xfrm>
              <a:off x="2787096" y="2972579"/>
              <a:ext cx="95410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nb-NO" b="1" dirty="0" err="1"/>
                <a:t>threats</a:t>
              </a:r>
              <a:endParaRPr lang="nb-NO" b="1" dirty="0"/>
            </a:p>
          </p:txBody>
        </p:sp>
      </p:grpSp>
      <p:grpSp>
        <p:nvGrpSpPr>
          <p:cNvPr id="35" name="Gruppe 34"/>
          <p:cNvGrpSpPr/>
          <p:nvPr/>
        </p:nvGrpSpPr>
        <p:grpSpPr>
          <a:xfrm>
            <a:off x="480264" y="4732419"/>
            <a:ext cx="1716778" cy="1477046"/>
            <a:chOff x="746992" y="4732419"/>
            <a:chExt cx="1716778" cy="1477046"/>
          </a:xfrm>
        </p:grpSpPr>
        <p:pic>
          <p:nvPicPr>
            <p:cNvPr id="13" name="Bilde 12"/>
            <p:cNvPicPr>
              <a:picLocks noChangeAspect="1"/>
            </p:cNvPicPr>
            <p:nvPr/>
          </p:nvPicPr>
          <p:blipFill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46992" y="4732419"/>
              <a:ext cx="1716778" cy="1477046"/>
            </a:xfrm>
            <a:prstGeom prst="rect">
              <a:avLst/>
            </a:prstGeom>
          </p:spPr>
        </p:pic>
        <p:sp>
          <p:nvSpPr>
            <p:cNvPr id="21" name="TekstSylinder 20"/>
            <p:cNvSpPr txBox="1"/>
            <p:nvPr/>
          </p:nvSpPr>
          <p:spPr>
            <a:xfrm>
              <a:off x="930632" y="5802779"/>
              <a:ext cx="101822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nb-NO" b="1" dirty="0">
                  <a:solidFill>
                    <a:schemeClr val="bg1"/>
                  </a:solidFill>
                </a:rPr>
                <a:t>first </a:t>
              </a:r>
              <a:r>
                <a:rPr lang="nb-NO" b="1" dirty="0" err="1">
                  <a:solidFill>
                    <a:schemeClr val="bg1"/>
                  </a:solidFill>
                </a:rPr>
                <a:t>aid</a:t>
              </a:r>
              <a:endParaRPr lang="nb-NO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34" name="Gruppe 33"/>
          <p:cNvGrpSpPr/>
          <p:nvPr/>
        </p:nvGrpSpPr>
        <p:grpSpPr>
          <a:xfrm>
            <a:off x="2520368" y="4732418"/>
            <a:ext cx="2911179" cy="1578192"/>
            <a:chOff x="2787096" y="4732418"/>
            <a:chExt cx="2911179" cy="1578192"/>
          </a:xfrm>
        </p:grpSpPr>
        <p:pic>
          <p:nvPicPr>
            <p:cNvPr id="16" name="Bilde 15"/>
            <p:cNvPicPr>
              <a:picLocks noChangeAspect="1"/>
            </p:cNvPicPr>
            <p:nvPr/>
          </p:nvPicPr>
          <p:blipFill>
            <a:blip r:embed="rId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787096" y="4732418"/>
              <a:ext cx="1701800" cy="1507567"/>
            </a:xfrm>
            <a:prstGeom prst="rect">
              <a:avLst/>
            </a:prstGeom>
          </p:spPr>
        </p:pic>
        <p:sp>
          <p:nvSpPr>
            <p:cNvPr id="22" name="TekstSylinder 21"/>
            <p:cNvSpPr txBox="1"/>
            <p:nvPr/>
          </p:nvSpPr>
          <p:spPr>
            <a:xfrm>
              <a:off x="2787096" y="5664279"/>
              <a:ext cx="2911179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b-NO" b="1" dirty="0" err="1" smtClean="0"/>
                <a:t>life</a:t>
              </a:r>
              <a:r>
                <a:rPr lang="nb-NO" b="1" dirty="0" smtClean="0"/>
                <a:t> </a:t>
              </a:r>
              <a:r>
                <a:rPr lang="nb-NO" b="1" dirty="0" err="1"/>
                <a:t>threatening</a:t>
              </a:r>
              <a:endParaRPr lang="nb-NO" b="1" dirty="0"/>
            </a:p>
            <a:p>
              <a:r>
                <a:rPr lang="nb-NO" b="1" dirty="0" err="1" smtClean="0"/>
                <a:t>violence</a:t>
              </a:r>
              <a:endParaRPr lang="nb-NO" b="1" dirty="0"/>
            </a:p>
          </p:txBody>
        </p:sp>
      </p:grpSp>
      <p:pic>
        <p:nvPicPr>
          <p:cNvPr id="23" name="Bilde 22"/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89195" y="1339514"/>
            <a:ext cx="1659883" cy="1423231"/>
          </a:xfrm>
          <a:prstGeom prst="rect">
            <a:avLst/>
          </a:prstGeom>
        </p:spPr>
      </p:pic>
      <p:sp>
        <p:nvSpPr>
          <p:cNvPr id="24" name="TekstSylinder 23"/>
          <p:cNvSpPr txBox="1"/>
          <p:nvPr/>
        </p:nvSpPr>
        <p:spPr>
          <a:xfrm>
            <a:off x="4569683" y="2372138"/>
            <a:ext cx="15183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b="1" dirty="0" smtClean="0">
                <a:solidFill>
                  <a:schemeClr val="bg1"/>
                </a:solidFill>
              </a:rPr>
              <a:t> </a:t>
            </a:r>
            <a:r>
              <a:rPr lang="nb-NO" b="1" dirty="0" err="1" smtClean="0">
                <a:solidFill>
                  <a:schemeClr val="bg1"/>
                </a:solidFill>
              </a:rPr>
              <a:t>information</a:t>
            </a:r>
            <a:endParaRPr lang="nb-NO" b="1" dirty="0">
              <a:solidFill>
                <a:schemeClr val="bg1"/>
              </a:solidFill>
            </a:endParaRPr>
          </a:p>
        </p:txBody>
      </p:sp>
      <p:pic>
        <p:nvPicPr>
          <p:cNvPr id="25" name="Bilde 24"/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54654" y="2993804"/>
            <a:ext cx="1683950" cy="1455821"/>
          </a:xfrm>
          <a:prstGeom prst="rect">
            <a:avLst/>
          </a:prstGeom>
        </p:spPr>
      </p:pic>
      <p:sp>
        <p:nvSpPr>
          <p:cNvPr id="26" name="TekstSylinder 25"/>
          <p:cNvSpPr txBox="1"/>
          <p:nvPr/>
        </p:nvSpPr>
        <p:spPr>
          <a:xfrm>
            <a:off x="4559222" y="4107312"/>
            <a:ext cx="15055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b="1" dirty="0">
                <a:solidFill>
                  <a:schemeClr val="bg1"/>
                </a:solidFill>
              </a:rPr>
              <a:t>online </a:t>
            </a:r>
            <a:r>
              <a:rPr lang="nb-NO" b="1" dirty="0" err="1">
                <a:solidFill>
                  <a:schemeClr val="bg1"/>
                </a:solidFill>
              </a:rPr>
              <a:t>fraud</a:t>
            </a:r>
            <a:endParaRPr lang="nb-NO" b="1" dirty="0">
              <a:solidFill>
                <a:schemeClr val="bg1"/>
              </a:solidFill>
            </a:endParaRPr>
          </a:p>
        </p:txBody>
      </p:sp>
      <p:grpSp>
        <p:nvGrpSpPr>
          <p:cNvPr id="29" name="Gruppe 28"/>
          <p:cNvGrpSpPr/>
          <p:nvPr/>
        </p:nvGrpSpPr>
        <p:grpSpPr>
          <a:xfrm>
            <a:off x="4454653" y="4732418"/>
            <a:ext cx="1734727" cy="1507567"/>
            <a:chOff x="4721381" y="4732418"/>
            <a:chExt cx="1734727" cy="1507567"/>
          </a:xfrm>
        </p:grpSpPr>
        <p:pic>
          <p:nvPicPr>
            <p:cNvPr id="27" name="Bilde 26"/>
            <p:cNvPicPr>
              <a:picLocks noChangeAspect="1"/>
            </p:cNvPicPr>
            <p:nvPr/>
          </p:nvPicPr>
          <p:blipFill>
            <a:blip r:embed="rId1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721381" y="4732418"/>
              <a:ext cx="1694425" cy="1507567"/>
            </a:xfrm>
            <a:prstGeom prst="rect">
              <a:avLst/>
            </a:prstGeom>
          </p:spPr>
        </p:pic>
        <p:sp>
          <p:nvSpPr>
            <p:cNvPr id="28" name="TekstSylinder 27"/>
            <p:cNvSpPr txBox="1"/>
            <p:nvPr/>
          </p:nvSpPr>
          <p:spPr>
            <a:xfrm>
              <a:off x="4755923" y="5563133"/>
              <a:ext cx="1700185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b-NO" b="1" dirty="0">
                  <a:solidFill>
                    <a:schemeClr val="bg1"/>
                  </a:solidFill>
                </a:rPr>
                <a:t>my </a:t>
              </a:r>
              <a:endParaRPr lang="nb-NO" b="1" dirty="0" smtClean="0">
                <a:solidFill>
                  <a:schemeClr val="bg1"/>
                </a:solidFill>
              </a:endParaRPr>
            </a:p>
            <a:p>
              <a:r>
                <a:rPr lang="nb-NO" b="1" dirty="0" err="1" smtClean="0">
                  <a:solidFill>
                    <a:schemeClr val="bg1"/>
                  </a:solidFill>
                </a:rPr>
                <a:t>responsibility</a:t>
              </a:r>
              <a:endParaRPr lang="nb-NO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38" name="Bilde 37"/>
          <p:cNvPicPr>
            <a:picLocks noChangeAspect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23234" y="1339514"/>
            <a:ext cx="2553798" cy="2538231"/>
          </a:xfrm>
          <a:prstGeom prst="rect">
            <a:avLst/>
          </a:prstGeom>
        </p:spPr>
      </p:pic>
      <p:sp>
        <p:nvSpPr>
          <p:cNvPr id="39" name="TekstSylinder 38"/>
          <p:cNvSpPr txBox="1"/>
          <p:nvPr/>
        </p:nvSpPr>
        <p:spPr>
          <a:xfrm>
            <a:off x="7161551" y="3387922"/>
            <a:ext cx="9925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b="1" dirty="0" err="1">
                <a:solidFill>
                  <a:schemeClr val="bg1"/>
                </a:solidFill>
              </a:rPr>
              <a:t>privacy</a:t>
            </a:r>
            <a:endParaRPr lang="nb-NO" b="1" dirty="0">
              <a:solidFill>
                <a:schemeClr val="bg1"/>
              </a:solidFill>
            </a:endParaRPr>
          </a:p>
        </p:txBody>
      </p:sp>
      <p:sp>
        <p:nvSpPr>
          <p:cNvPr id="40" name="TekstSylinder 39"/>
          <p:cNvSpPr txBox="1"/>
          <p:nvPr/>
        </p:nvSpPr>
        <p:spPr>
          <a:xfrm>
            <a:off x="4402298" y="1276880"/>
            <a:ext cx="9925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b="1" dirty="0" smtClean="0">
                <a:solidFill>
                  <a:schemeClr val="bg1"/>
                </a:solidFill>
              </a:rPr>
              <a:t> </a:t>
            </a:r>
            <a:r>
              <a:rPr lang="nb-NO" b="1" dirty="0" err="1" smtClean="0"/>
              <a:t>secure</a:t>
            </a:r>
            <a:endParaRPr lang="nb-NO" b="1" dirty="0"/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20151" y="4981465"/>
            <a:ext cx="1875377" cy="581668"/>
          </a:xfrm>
          <a:prstGeom prst="rect">
            <a:avLst/>
          </a:prstGeom>
        </p:spPr>
      </p:pic>
      <p:sp>
        <p:nvSpPr>
          <p:cNvPr id="3" name="TekstSylinder 2"/>
          <p:cNvSpPr txBox="1"/>
          <p:nvPr/>
        </p:nvSpPr>
        <p:spPr>
          <a:xfrm>
            <a:off x="6550001" y="4547752"/>
            <a:ext cx="23262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dirty="0" err="1" smtClean="0"/>
              <a:t>Nano</a:t>
            </a:r>
            <a:r>
              <a:rPr lang="nb-NO" dirty="0" smtClean="0"/>
              <a:t> </a:t>
            </a:r>
            <a:r>
              <a:rPr lang="nb-NO" dirty="0" err="1" smtClean="0"/>
              <a:t>learing</a:t>
            </a:r>
            <a:r>
              <a:rPr lang="nb-NO" dirty="0" smtClean="0"/>
              <a:t> 3-7 min</a:t>
            </a:r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1469280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8644" y="407618"/>
            <a:ext cx="952500" cy="931896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V="1">
            <a:off x="5276792" y="1104636"/>
            <a:ext cx="1206607" cy="482642"/>
          </a:xfrm>
          <a:prstGeom prst="rect">
            <a:avLst/>
          </a:prstGeom>
        </p:spPr>
      </p:pic>
      <p:sp>
        <p:nvSpPr>
          <p:cNvPr id="5" name="TekstSylinder 4"/>
          <p:cNvSpPr txBox="1"/>
          <p:nvPr/>
        </p:nvSpPr>
        <p:spPr>
          <a:xfrm>
            <a:off x="2888734" y="622460"/>
            <a:ext cx="53149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2000" dirty="0" smtClean="0"/>
              <a:t>Life </a:t>
            </a:r>
            <a:r>
              <a:rPr lang="nb-NO" sz="2000" dirty="0" err="1" smtClean="0"/>
              <a:t>threatening</a:t>
            </a:r>
            <a:r>
              <a:rPr lang="nb-NO" sz="2000" dirty="0" smtClean="0"/>
              <a:t> </a:t>
            </a:r>
            <a:r>
              <a:rPr lang="nb-NO" sz="2000" dirty="0" err="1" smtClean="0"/>
              <a:t>violence</a:t>
            </a:r>
            <a:r>
              <a:rPr lang="nb-NO" sz="2000" dirty="0" smtClean="0"/>
              <a:t>, first </a:t>
            </a:r>
            <a:r>
              <a:rPr lang="nb-NO" sz="2000" dirty="0" err="1" smtClean="0"/>
              <a:t>aid</a:t>
            </a:r>
            <a:r>
              <a:rPr lang="nb-NO" sz="2000" dirty="0" smtClean="0"/>
              <a:t> and </a:t>
            </a:r>
            <a:r>
              <a:rPr lang="nb-NO" sz="2000" dirty="0" err="1" smtClean="0"/>
              <a:t>threats</a:t>
            </a:r>
            <a:endParaRPr lang="nb-NO" sz="2000" dirty="0"/>
          </a:p>
        </p:txBody>
      </p:sp>
      <p:pic>
        <p:nvPicPr>
          <p:cNvPr id="6" name="Bilde 5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85338" y="1141113"/>
            <a:ext cx="1293966" cy="544828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88886" y="1949116"/>
            <a:ext cx="2114798" cy="3759641"/>
          </a:xfrm>
          <a:prstGeom prst="rect">
            <a:avLst/>
          </a:prstGeom>
        </p:spPr>
      </p:pic>
      <p:pic>
        <p:nvPicPr>
          <p:cNvPr id="9" name="Bilde 8"/>
          <p:cNvPicPr/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6670" y="1949116"/>
            <a:ext cx="5483425" cy="3759641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Bilde 1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60441" y="1127315"/>
            <a:ext cx="892869" cy="562694"/>
          </a:xfrm>
          <a:prstGeom prst="rect">
            <a:avLst/>
          </a:prstGeom>
        </p:spPr>
      </p:pic>
      <p:sp>
        <p:nvSpPr>
          <p:cNvPr id="10" name="TekstSylinder 9"/>
          <p:cNvSpPr txBox="1"/>
          <p:nvPr/>
        </p:nvSpPr>
        <p:spPr>
          <a:xfrm>
            <a:off x="5355249" y="1441460"/>
            <a:ext cx="124078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dirty="0" smtClean="0"/>
              <a:t>NKT Traume</a:t>
            </a:r>
            <a:endParaRPr lang="nb-NO" sz="1400" dirty="0"/>
          </a:p>
        </p:txBody>
      </p:sp>
      <p:sp>
        <p:nvSpPr>
          <p:cNvPr id="3" name="Rektangel 2"/>
          <p:cNvSpPr/>
          <p:nvPr/>
        </p:nvSpPr>
        <p:spPr>
          <a:xfrm>
            <a:off x="3322523" y="5885929"/>
            <a:ext cx="154401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dirty="0" smtClean="0">
                <a:hlinkClick r:id="rId9"/>
              </a:rPr>
              <a:t>Link to </a:t>
            </a:r>
            <a:r>
              <a:rPr lang="nb-NO" dirty="0" err="1" smtClean="0">
                <a:hlinkClick r:id="rId9"/>
              </a:rPr>
              <a:t>movie</a:t>
            </a:r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1745458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1718032" y="654333"/>
            <a:ext cx="642195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What you can do in the face </a:t>
            </a:r>
            <a:r>
              <a:rPr lang="en-US" sz="2000" dirty="0" smtClean="0"/>
              <a:t>of life-threatening violence</a:t>
            </a:r>
            <a:endParaRPr lang="nb-NO" sz="2000" dirty="0"/>
          </a:p>
        </p:txBody>
      </p:sp>
      <p:sp>
        <p:nvSpPr>
          <p:cNvPr id="9" name="Rektangel 8"/>
          <p:cNvSpPr/>
          <p:nvPr/>
        </p:nvSpPr>
        <p:spPr>
          <a:xfrm>
            <a:off x="438644" y="3149292"/>
            <a:ext cx="4788153" cy="24929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b-NO" b="1" dirty="0" smtClean="0"/>
              <a:t>Film (6 min) </a:t>
            </a:r>
          </a:p>
          <a:p>
            <a:endParaRPr lang="nb-NO" b="1" dirty="0" smtClean="0"/>
          </a:p>
          <a:p>
            <a:r>
              <a:rPr lang="en-US" b="1" dirty="0"/>
              <a:t>6 e-learning lessons:</a:t>
            </a:r>
          </a:p>
          <a:p>
            <a:endParaRPr lang="en-US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Ongoing life-threatening </a:t>
            </a:r>
            <a:r>
              <a:rPr lang="en-US" sz="1400" dirty="0"/>
              <a:t>violence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Run, hide, </a:t>
            </a:r>
            <a:r>
              <a:rPr lang="en-US" sz="1400" dirty="0" smtClean="0"/>
              <a:t>fight</a:t>
            </a:r>
            <a:endParaRPr lang="en-US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Know the premises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Holding a management position</a:t>
            </a:r>
            <a:endParaRPr lang="en-US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First aid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When the police arrive</a:t>
            </a:r>
            <a:endParaRPr lang="nb-NO" sz="1400" dirty="0" smtClean="0"/>
          </a:p>
        </p:txBody>
      </p:sp>
      <p:pic>
        <p:nvPicPr>
          <p:cNvPr id="5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8644" y="407618"/>
            <a:ext cx="952500" cy="931896"/>
          </a:xfrm>
          <a:prstGeom prst="rect">
            <a:avLst/>
          </a:prstGeom>
        </p:spPr>
      </p:pic>
      <p:sp>
        <p:nvSpPr>
          <p:cNvPr id="3" name="TekstSylinder 2"/>
          <p:cNvSpPr txBox="1"/>
          <p:nvPr/>
        </p:nvSpPr>
        <p:spPr>
          <a:xfrm>
            <a:off x="1484009" y="1844283"/>
            <a:ext cx="319670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2400" dirty="0" err="1" smtClean="0"/>
              <a:t>Inform</a:t>
            </a:r>
            <a:r>
              <a:rPr lang="nb-NO" sz="2400" dirty="0" smtClean="0"/>
              <a:t> </a:t>
            </a:r>
            <a:r>
              <a:rPr lang="nb-NO" sz="2400" dirty="0" err="1"/>
              <a:t>without</a:t>
            </a:r>
            <a:r>
              <a:rPr lang="nb-NO" sz="2400" dirty="0"/>
              <a:t> </a:t>
            </a:r>
            <a:r>
              <a:rPr lang="nb-NO" sz="2400" dirty="0" err="1"/>
              <a:t>scaring</a:t>
            </a:r>
            <a:endParaRPr lang="nb-NO" sz="2400" dirty="0"/>
          </a:p>
        </p:txBody>
      </p:sp>
      <p:sp>
        <p:nvSpPr>
          <p:cNvPr id="4" name="TekstSylinder 3"/>
          <p:cNvSpPr txBox="1"/>
          <p:nvPr/>
        </p:nvSpPr>
        <p:spPr>
          <a:xfrm>
            <a:off x="7470569" y="1957993"/>
            <a:ext cx="1338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dirty="0" smtClean="0">
                <a:solidFill>
                  <a:schemeClr val="bg1"/>
                </a:solidFill>
              </a:rPr>
              <a:t>13.09.2017</a:t>
            </a:r>
            <a:endParaRPr lang="nb-NO" dirty="0">
              <a:solidFill>
                <a:schemeClr val="bg1"/>
              </a:solidFill>
            </a:endParaRPr>
          </a:p>
        </p:txBody>
      </p:sp>
      <p:pic>
        <p:nvPicPr>
          <p:cNvPr id="8" name="Bilde 7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69353" y="1312027"/>
            <a:ext cx="2664629" cy="1480349"/>
          </a:xfrm>
          <a:prstGeom prst="rect">
            <a:avLst/>
          </a:prstGeom>
        </p:spPr>
      </p:pic>
      <p:pic>
        <p:nvPicPr>
          <p:cNvPr id="12" name="Bilde 11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51448" y="3003456"/>
            <a:ext cx="5082534" cy="3392592"/>
          </a:xfrm>
          <a:prstGeom prst="rect">
            <a:avLst/>
          </a:prstGeom>
        </p:spPr>
      </p:pic>
      <p:sp>
        <p:nvSpPr>
          <p:cNvPr id="2" name="TekstSylinder 1"/>
          <p:cNvSpPr txBox="1"/>
          <p:nvPr/>
        </p:nvSpPr>
        <p:spPr>
          <a:xfrm>
            <a:off x="6962378" y="4395787"/>
            <a:ext cx="149752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nb-NO" sz="1600" dirty="0"/>
              <a:t>foto</a:t>
            </a:r>
          </a:p>
          <a:p>
            <a:pPr marL="285750" indent="-285750">
              <a:buFont typeface="Arial" charset="0"/>
              <a:buChar char="•"/>
            </a:pPr>
            <a:r>
              <a:rPr lang="nb-NO" sz="1600" dirty="0" err="1"/>
              <a:t>illustrations</a:t>
            </a:r>
            <a:endParaRPr lang="nb-NO" sz="1600" dirty="0"/>
          </a:p>
          <a:p>
            <a:pPr marL="285750" indent="-285750">
              <a:buFont typeface="Arial" charset="0"/>
              <a:buChar char="•"/>
            </a:pPr>
            <a:r>
              <a:rPr lang="nb-NO" sz="1600" dirty="0" err="1"/>
              <a:t>animations</a:t>
            </a:r>
            <a:endParaRPr lang="nb-NO" sz="1600" dirty="0"/>
          </a:p>
        </p:txBody>
      </p:sp>
    </p:spTree>
    <p:extLst>
      <p:ext uri="{BB962C8B-B14F-4D97-AF65-F5344CB8AC3E}">
        <p14:creationId xmlns:p14="http://schemas.microsoft.com/office/powerpoint/2010/main" val="1793741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8644" y="407618"/>
            <a:ext cx="952500" cy="931896"/>
          </a:xfrm>
          <a:prstGeom prst="rect">
            <a:avLst/>
          </a:prstGeom>
        </p:spPr>
      </p:pic>
      <p:sp>
        <p:nvSpPr>
          <p:cNvPr id="4" name="TekstSylinder 3"/>
          <p:cNvSpPr txBox="1"/>
          <p:nvPr/>
        </p:nvSpPr>
        <p:spPr>
          <a:xfrm>
            <a:off x="7470569" y="1690001"/>
            <a:ext cx="1338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dirty="0" smtClean="0">
                <a:solidFill>
                  <a:schemeClr val="bg1"/>
                </a:solidFill>
              </a:rPr>
              <a:t>13.09.2017</a:t>
            </a:r>
            <a:endParaRPr lang="nb-NO" dirty="0">
              <a:solidFill>
                <a:schemeClr val="bg1"/>
              </a:solidFill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304" y="1174901"/>
            <a:ext cx="3164148" cy="1874667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618" y="3002339"/>
            <a:ext cx="700952" cy="308779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1144" y="4030937"/>
            <a:ext cx="6575491" cy="20417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7437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/>
          <p:cNvGrpSpPr/>
          <p:nvPr/>
        </p:nvGrpSpPr>
        <p:grpSpPr>
          <a:xfrm>
            <a:off x="152400" y="407618"/>
            <a:ext cx="1479837" cy="931896"/>
            <a:chOff x="152400" y="407618"/>
            <a:chExt cx="1479837" cy="931896"/>
          </a:xfrm>
        </p:grpSpPr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38644" y="407618"/>
              <a:ext cx="952500" cy="931896"/>
            </a:xfrm>
            <a:prstGeom prst="rect">
              <a:avLst/>
            </a:prstGeom>
          </p:spPr>
        </p:pic>
        <p:grpSp>
          <p:nvGrpSpPr>
            <p:cNvPr id="12" name="Group 11"/>
            <p:cNvGrpSpPr/>
            <p:nvPr/>
          </p:nvGrpSpPr>
          <p:grpSpPr>
            <a:xfrm>
              <a:off x="152400" y="1066524"/>
              <a:ext cx="1479837" cy="63500"/>
              <a:chOff x="152400" y="1066524"/>
              <a:chExt cx="1479837" cy="63500"/>
            </a:xfrm>
          </p:grpSpPr>
          <p:pic>
            <p:nvPicPr>
              <p:cNvPr id="13" name="Picture 12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857537" y="1066524"/>
                <a:ext cx="774700" cy="63500"/>
              </a:xfrm>
              <a:prstGeom prst="rect">
                <a:avLst/>
              </a:prstGeom>
            </p:spPr>
          </p:pic>
          <p:pic>
            <p:nvPicPr>
              <p:cNvPr id="14" name="Picture 13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52400" y="1066524"/>
                <a:ext cx="774700" cy="63500"/>
              </a:xfrm>
              <a:prstGeom prst="rect">
                <a:avLst/>
              </a:prstGeom>
            </p:spPr>
          </p:pic>
        </p:grpSp>
      </p:grpSp>
      <p:sp>
        <p:nvSpPr>
          <p:cNvPr id="3" name="TekstSylinder 2"/>
          <p:cNvSpPr txBox="1"/>
          <p:nvPr/>
        </p:nvSpPr>
        <p:spPr>
          <a:xfrm>
            <a:off x="4501815" y="655398"/>
            <a:ext cx="35573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dirty="0" err="1" smtClean="0"/>
              <a:t>Get</a:t>
            </a:r>
            <a:r>
              <a:rPr lang="nb-NO" dirty="0" smtClean="0"/>
              <a:t> sikresiden.no</a:t>
            </a:r>
            <a:r>
              <a:rPr lang="en-US" dirty="0" smtClean="0"/>
              <a:t> </a:t>
            </a:r>
            <a:r>
              <a:rPr lang="en-US" dirty="0"/>
              <a:t>on your mobile</a:t>
            </a:r>
            <a:endParaRPr lang="nb-NO" dirty="0"/>
          </a:p>
        </p:txBody>
      </p:sp>
      <p:sp>
        <p:nvSpPr>
          <p:cNvPr id="2" name="Rektangel 1"/>
          <p:cNvSpPr/>
          <p:nvPr/>
        </p:nvSpPr>
        <p:spPr>
          <a:xfrm>
            <a:off x="539750" y="1439958"/>
            <a:ext cx="834440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charset="0"/>
              <a:buChar char="•"/>
            </a:pPr>
            <a:endParaRPr lang="nb-NO" dirty="0">
              <a:latin typeface="lineto-akkurat-regular" charset="0"/>
            </a:endParaRPr>
          </a:p>
          <a:p>
            <a:pPr marL="285750" indent="-285750">
              <a:buFont typeface="Arial" charset="0"/>
              <a:buChar char="•"/>
            </a:pPr>
            <a:endParaRPr lang="nb-NO" dirty="0"/>
          </a:p>
        </p:txBody>
      </p:sp>
      <p:pic>
        <p:nvPicPr>
          <p:cNvPr id="4" name="Bilde 3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58930" y="1392339"/>
            <a:ext cx="1303923" cy="2314462"/>
          </a:xfrm>
          <a:prstGeom prst="rect">
            <a:avLst/>
          </a:prstGeom>
        </p:spPr>
      </p:pic>
      <p:pic>
        <p:nvPicPr>
          <p:cNvPr id="5" name="Bilde 4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05790" y="1414155"/>
            <a:ext cx="1305592" cy="2317427"/>
          </a:xfrm>
          <a:prstGeom prst="rect">
            <a:avLst/>
          </a:prstGeom>
        </p:spPr>
      </p:pic>
      <p:sp>
        <p:nvSpPr>
          <p:cNvPr id="7" name="Rektangel 6"/>
          <p:cNvSpPr/>
          <p:nvPr/>
        </p:nvSpPr>
        <p:spPr>
          <a:xfrm>
            <a:off x="281254" y="646958"/>
            <a:ext cx="223651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dirty="0"/>
              <a:t>https://</a:t>
            </a:r>
            <a:r>
              <a:rPr lang="nb-NO" dirty="0" smtClean="0"/>
              <a:t>sikresiden.no</a:t>
            </a:r>
            <a:endParaRPr lang="nb-NO" dirty="0"/>
          </a:p>
        </p:txBody>
      </p:sp>
      <p:pic>
        <p:nvPicPr>
          <p:cNvPr id="18" name="Bilde 17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6793" y="1413984"/>
            <a:ext cx="1341449" cy="2381072"/>
          </a:xfrm>
          <a:prstGeom prst="rect">
            <a:avLst/>
          </a:prstGeom>
        </p:spPr>
      </p:pic>
      <p:sp>
        <p:nvSpPr>
          <p:cNvPr id="16" name="Pil venstre 15"/>
          <p:cNvSpPr/>
          <p:nvPr/>
        </p:nvSpPr>
        <p:spPr>
          <a:xfrm>
            <a:off x="3327800" y="3615674"/>
            <a:ext cx="496346" cy="162584"/>
          </a:xfrm>
          <a:prstGeom prst="left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17" name="Pil venstre 16"/>
          <p:cNvSpPr/>
          <p:nvPr/>
        </p:nvSpPr>
        <p:spPr>
          <a:xfrm>
            <a:off x="5499066" y="3036189"/>
            <a:ext cx="496346" cy="162584"/>
          </a:xfrm>
          <a:prstGeom prst="left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21" name="Pil venstre 20"/>
          <p:cNvSpPr/>
          <p:nvPr/>
        </p:nvSpPr>
        <p:spPr>
          <a:xfrm>
            <a:off x="7562853" y="1490192"/>
            <a:ext cx="496346" cy="162584"/>
          </a:xfrm>
          <a:prstGeom prst="left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pic>
        <p:nvPicPr>
          <p:cNvPr id="22" name="Bilde 21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6793" y="3963084"/>
            <a:ext cx="1341449" cy="2384798"/>
          </a:xfrm>
          <a:prstGeom prst="rect">
            <a:avLst/>
          </a:prstGeom>
        </p:spPr>
      </p:pic>
      <p:pic>
        <p:nvPicPr>
          <p:cNvPr id="23" name="Bilde 22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05790" y="3932849"/>
            <a:ext cx="1341449" cy="2384798"/>
          </a:xfrm>
          <a:prstGeom prst="rect">
            <a:avLst/>
          </a:prstGeom>
        </p:spPr>
      </p:pic>
      <p:sp>
        <p:nvSpPr>
          <p:cNvPr id="24" name="Pil venstre 23"/>
          <p:cNvSpPr/>
          <p:nvPr/>
        </p:nvSpPr>
        <p:spPr>
          <a:xfrm>
            <a:off x="3824146" y="4092038"/>
            <a:ext cx="496346" cy="162584"/>
          </a:xfrm>
          <a:prstGeom prst="left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25" name="Pil venstre 24"/>
          <p:cNvSpPr/>
          <p:nvPr/>
        </p:nvSpPr>
        <p:spPr>
          <a:xfrm>
            <a:off x="5693790" y="4751347"/>
            <a:ext cx="496346" cy="162584"/>
          </a:xfrm>
          <a:prstGeom prst="left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6" name="TekstSylinder 5"/>
          <p:cNvSpPr txBox="1"/>
          <p:nvPr/>
        </p:nvSpPr>
        <p:spPr>
          <a:xfrm>
            <a:off x="737206" y="4647973"/>
            <a:ext cx="15821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dirty="0" err="1" smtClean="0"/>
              <a:t>Android</a:t>
            </a:r>
            <a:endParaRPr lang="nb-NO" smtClean="0"/>
          </a:p>
          <a:p>
            <a:endParaRPr lang="nb-NO" dirty="0"/>
          </a:p>
        </p:txBody>
      </p:sp>
      <p:sp>
        <p:nvSpPr>
          <p:cNvPr id="26" name="TekstSylinder 25"/>
          <p:cNvSpPr txBox="1"/>
          <p:nvPr/>
        </p:nvSpPr>
        <p:spPr>
          <a:xfrm>
            <a:off x="737206" y="2275057"/>
            <a:ext cx="15821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dirty="0" err="1" smtClean="0"/>
              <a:t>iPhone</a:t>
            </a:r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1088633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391144" y="1788930"/>
            <a:ext cx="4732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Tx/>
              <a:buChar char="-"/>
            </a:pPr>
            <a:endParaRPr lang="en-US" dirty="0" smtClean="0"/>
          </a:p>
          <a:p>
            <a:pPr marL="285750" indent="-285750">
              <a:buFontTx/>
              <a:buChar char="-"/>
            </a:pPr>
            <a:endParaRPr lang="en-US" dirty="0" smtClean="0"/>
          </a:p>
        </p:txBody>
      </p:sp>
      <p:grpSp>
        <p:nvGrpSpPr>
          <p:cNvPr id="4" name="Group 3"/>
          <p:cNvGrpSpPr/>
          <p:nvPr/>
        </p:nvGrpSpPr>
        <p:grpSpPr>
          <a:xfrm>
            <a:off x="152400" y="407618"/>
            <a:ext cx="1479837" cy="931896"/>
            <a:chOff x="152400" y="407618"/>
            <a:chExt cx="1479837" cy="931896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38644" y="407618"/>
              <a:ext cx="952500" cy="931896"/>
            </a:xfrm>
            <a:prstGeom prst="rect">
              <a:avLst/>
            </a:prstGeom>
          </p:spPr>
        </p:pic>
        <p:grpSp>
          <p:nvGrpSpPr>
            <p:cNvPr id="7" name="Group 6"/>
            <p:cNvGrpSpPr/>
            <p:nvPr/>
          </p:nvGrpSpPr>
          <p:grpSpPr>
            <a:xfrm>
              <a:off x="152400" y="1066524"/>
              <a:ext cx="1479837" cy="63500"/>
              <a:chOff x="152400" y="1066524"/>
              <a:chExt cx="1479837" cy="63500"/>
            </a:xfrm>
          </p:grpSpPr>
          <p:pic>
            <p:nvPicPr>
              <p:cNvPr id="8" name="Picture 7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857537" y="1066524"/>
                <a:ext cx="774700" cy="63500"/>
              </a:xfrm>
              <a:prstGeom prst="rect">
                <a:avLst/>
              </a:prstGeom>
            </p:spPr>
          </p:pic>
          <p:pic>
            <p:nvPicPr>
              <p:cNvPr id="9" name="Picture 8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52400" y="1066524"/>
                <a:ext cx="774700" cy="63500"/>
              </a:xfrm>
              <a:prstGeom prst="rect">
                <a:avLst/>
              </a:prstGeom>
            </p:spPr>
          </p:pic>
        </p:grpSp>
      </p:grpSp>
      <p:sp>
        <p:nvSpPr>
          <p:cNvPr id="2" name="Rektangel 1"/>
          <p:cNvSpPr/>
          <p:nvPr/>
        </p:nvSpPr>
        <p:spPr>
          <a:xfrm>
            <a:off x="4553339" y="2112095"/>
            <a:ext cx="4118372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nb-NO" dirty="0" smtClean="0"/>
          </a:p>
          <a:p>
            <a:pPr marL="285750" indent="-285750">
              <a:buFont typeface="Arial" charset="0"/>
              <a:buChar char="•"/>
            </a:pPr>
            <a:r>
              <a:rPr lang="en-US" dirty="0"/>
              <a:t>provides user-friendly training and help on what to do</a:t>
            </a:r>
          </a:p>
          <a:p>
            <a:pPr marL="285750" indent="-285750">
              <a:buFont typeface="Arial" charset="0"/>
              <a:buChar char="•"/>
            </a:pPr>
            <a:endParaRPr lang="en-US" dirty="0"/>
          </a:p>
          <a:p>
            <a:pPr marL="285750" indent="-285750">
              <a:buFont typeface="Arial" charset="0"/>
              <a:buChar char="•"/>
            </a:pPr>
            <a:r>
              <a:rPr lang="en-US" dirty="0"/>
              <a:t>for students and </a:t>
            </a:r>
            <a:r>
              <a:rPr lang="en-US" dirty="0" smtClean="0"/>
              <a:t>employees</a:t>
            </a:r>
            <a:br>
              <a:rPr lang="en-US" dirty="0" smtClean="0"/>
            </a:br>
            <a:endParaRPr lang="en-US" dirty="0"/>
          </a:p>
          <a:p>
            <a:pPr marL="285750" indent="-285750">
              <a:buFont typeface="Arial" charset="0"/>
              <a:buChar char="•"/>
            </a:pPr>
            <a:r>
              <a:rPr lang="en-US" dirty="0"/>
              <a:t>in Norwegian and English</a:t>
            </a:r>
          </a:p>
          <a:p>
            <a:pPr marL="285750" indent="-285750">
              <a:buFont typeface="Arial" charset="0"/>
              <a:buChar char="•"/>
            </a:pPr>
            <a:endParaRPr lang="en-US" dirty="0"/>
          </a:p>
          <a:p>
            <a:pPr marL="285750" indent="-285750">
              <a:buFont typeface="Arial" charset="0"/>
              <a:buChar char="•"/>
            </a:pPr>
            <a:r>
              <a:rPr lang="en-US" dirty="0" smtClean="0"/>
              <a:t>free </a:t>
            </a:r>
            <a:r>
              <a:rPr lang="en-US" dirty="0"/>
              <a:t>for </a:t>
            </a:r>
            <a:r>
              <a:rPr lang="en-US" dirty="0" smtClean="0"/>
              <a:t>state-owned </a:t>
            </a:r>
            <a:r>
              <a:rPr lang="en-US" dirty="0"/>
              <a:t>universities and </a:t>
            </a:r>
            <a:r>
              <a:rPr lang="en-US" dirty="0" smtClean="0"/>
              <a:t>university colleges</a:t>
            </a:r>
            <a:endParaRPr lang="nb-NO" dirty="0"/>
          </a:p>
        </p:txBody>
      </p:sp>
      <p:sp>
        <p:nvSpPr>
          <p:cNvPr id="3" name="Rektangel 2"/>
          <p:cNvSpPr/>
          <p:nvPr/>
        </p:nvSpPr>
        <p:spPr>
          <a:xfrm>
            <a:off x="3461487" y="614255"/>
            <a:ext cx="460895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dirty="0"/>
              <a:t>s</a:t>
            </a:r>
            <a:r>
              <a:rPr lang="en-US" dirty="0" smtClean="0"/>
              <a:t>ikresiden.no </a:t>
            </a:r>
            <a:r>
              <a:rPr lang="en-US" dirty="0"/>
              <a:t>is a mobile-adapted </a:t>
            </a:r>
            <a:r>
              <a:rPr lang="en-US" dirty="0" smtClean="0"/>
              <a:t>website</a:t>
            </a:r>
            <a:endParaRPr lang="en-US" dirty="0"/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1066523"/>
            <a:ext cx="3932034" cy="5503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2283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Bilde 20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96091" y="4586822"/>
            <a:ext cx="1589191" cy="105753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391144" y="1788930"/>
            <a:ext cx="4732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Tx/>
              <a:buChar char="-"/>
            </a:pPr>
            <a:endParaRPr lang="en-US" dirty="0" smtClean="0"/>
          </a:p>
          <a:p>
            <a:pPr marL="285750" indent="-285750">
              <a:buFontTx/>
              <a:buChar char="-"/>
            </a:pPr>
            <a:endParaRPr lang="en-US" dirty="0" smtClean="0"/>
          </a:p>
        </p:txBody>
      </p:sp>
      <p:grpSp>
        <p:nvGrpSpPr>
          <p:cNvPr id="4" name="Group 3"/>
          <p:cNvGrpSpPr/>
          <p:nvPr/>
        </p:nvGrpSpPr>
        <p:grpSpPr>
          <a:xfrm>
            <a:off x="152400" y="407618"/>
            <a:ext cx="1479837" cy="931896"/>
            <a:chOff x="152400" y="407618"/>
            <a:chExt cx="1479837" cy="931896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38644" y="407618"/>
              <a:ext cx="952500" cy="931896"/>
            </a:xfrm>
            <a:prstGeom prst="rect">
              <a:avLst/>
            </a:prstGeom>
          </p:spPr>
        </p:pic>
        <p:grpSp>
          <p:nvGrpSpPr>
            <p:cNvPr id="7" name="Group 6"/>
            <p:cNvGrpSpPr/>
            <p:nvPr/>
          </p:nvGrpSpPr>
          <p:grpSpPr>
            <a:xfrm>
              <a:off x="152400" y="1066524"/>
              <a:ext cx="1479837" cy="63500"/>
              <a:chOff x="152400" y="1066524"/>
              <a:chExt cx="1479837" cy="63500"/>
            </a:xfrm>
          </p:grpSpPr>
          <p:pic>
            <p:nvPicPr>
              <p:cNvPr id="8" name="Picture 7"/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857537" y="1066524"/>
                <a:ext cx="774700" cy="63500"/>
              </a:xfrm>
              <a:prstGeom prst="rect">
                <a:avLst/>
              </a:prstGeom>
            </p:spPr>
          </p:pic>
          <p:pic>
            <p:nvPicPr>
              <p:cNvPr id="9" name="Picture 8"/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52400" y="1066524"/>
                <a:ext cx="774700" cy="63500"/>
              </a:xfrm>
              <a:prstGeom prst="rect">
                <a:avLst/>
              </a:prstGeom>
            </p:spPr>
          </p:pic>
        </p:grpSp>
      </p:grpSp>
      <p:pic>
        <p:nvPicPr>
          <p:cNvPr id="12" name="Bilde 11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17512" y="3498475"/>
            <a:ext cx="2169734" cy="812168"/>
          </a:xfrm>
          <a:prstGeom prst="rect">
            <a:avLst/>
          </a:prstGeom>
        </p:spPr>
      </p:pic>
      <p:sp>
        <p:nvSpPr>
          <p:cNvPr id="3" name="Rektangel 2"/>
          <p:cNvSpPr/>
          <p:nvPr/>
        </p:nvSpPr>
        <p:spPr>
          <a:xfrm>
            <a:off x="4621105" y="714221"/>
            <a:ext cx="358303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dirty="0" smtClean="0"/>
              <a:t>320.000 students and </a:t>
            </a:r>
            <a:r>
              <a:rPr lang="nb-NO" dirty="0" smtClean="0"/>
              <a:t>employes</a:t>
            </a:r>
            <a:endParaRPr lang="nb-NO" dirty="0" smtClean="0"/>
          </a:p>
        </p:txBody>
      </p:sp>
      <p:pic>
        <p:nvPicPr>
          <p:cNvPr id="13" name="Picture 2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873556" y="1501086"/>
            <a:ext cx="2847260" cy="1442611"/>
          </a:xfrm>
          <a:prstGeom prst="rect">
            <a:avLst/>
          </a:prstGeom>
        </p:spPr>
      </p:pic>
      <p:pic>
        <p:nvPicPr>
          <p:cNvPr id="14" name="Picture 22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16472" y="1669752"/>
            <a:ext cx="1781081" cy="561992"/>
          </a:xfrm>
          <a:prstGeom prst="rect">
            <a:avLst/>
          </a:prstGeom>
        </p:spPr>
      </p:pic>
      <p:pic>
        <p:nvPicPr>
          <p:cNvPr id="16" name="Picture 26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25697" y="2393774"/>
            <a:ext cx="1872101" cy="488015"/>
          </a:xfrm>
          <a:prstGeom prst="rect">
            <a:avLst/>
          </a:prstGeom>
        </p:spPr>
      </p:pic>
      <p:pic>
        <p:nvPicPr>
          <p:cNvPr id="17" name="Bilde 16"/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13057" y="1733619"/>
            <a:ext cx="959398" cy="259735"/>
          </a:xfrm>
          <a:prstGeom prst="rect">
            <a:avLst/>
          </a:prstGeom>
        </p:spPr>
      </p:pic>
      <p:pic>
        <p:nvPicPr>
          <p:cNvPr id="18" name="Picture 14" descr="ilderesultat for hsn"/>
          <p:cNvPicPr>
            <a:picLocks noChangeAspect="1" noChangeArrowheads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40788" y="3632042"/>
            <a:ext cx="1651658" cy="5850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Bilde 18"/>
          <p:cNvPicPr>
            <a:picLocks noChangeAspect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83861" y="2970777"/>
            <a:ext cx="1257521" cy="628761"/>
          </a:xfrm>
          <a:prstGeom prst="rect">
            <a:avLst/>
          </a:prstGeom>
        </p:spPr>
      </p:pic>
      <p:pic>
        <p:nvPicPr>
          <p:cNvPr id="20" name="Bilde 19"/>
          <p:cNvPicPr>
            <a:picLocks noChangeAspect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47999" y="2769590"/>
            <a:ext cx="1394684" cy="336436"/>
          </a:xfrm>
          <a:prstGeom prst="rect">
            <a:avLst/>
          </a:prstGeom>
        </p:spPr>
      </p:pic>
      <p:pic>
        <p:nvPicPr>
          <p:cNvPr id="22" name="Bilde 21"/>
          <p:cNvPicPr>
            <a:picLocks noChangeAspect="1"/>
          </p:cNvPicPr>
          <p:nvPr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99324" y="5432101"/>
            <a:ext cx="2692006" cy="670010"/>
          </a:xfrm>
          <a:prstGeom prst="rect">
            <a:avLst/>
          </a:prstGeom>
        </p:spPr>
      </p:pic>
      <p:pic>
        <p:nvPicPr>
          <p:cNvPr id="23" name="Bilde 22"/>
          <p:cNvPicPr>
            <a:picLocks noChangeAspect="1"/>
          </p:cNvPicPr>
          <p:nvPr/>
        </p:nvPicPr>
        <p:blipFill>
          <a:blip r:embed="rId1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28112" y="5160452"/>
            <a:ext cx="2074292" cy="348875"/>
          </a:xfrm>
          <a:prstGeom prst="rect">
            <a:avLst/>
          </a:prstGeom>
        </p:spPr>
      </p:pic>
      <p:pic>
        <p:nvPicPr>
          <p:cNvPr id="24" name="Bilde 23"/>
          <p:cNvPicPr>
            <a:picLocks noChangeAspect="1"/>
          </p:cNvPicPr>
          <p:nvPr/>
        </p:nvPicPr>
        <p:blipFill>
          <a:blip r:embed="rId1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90305" y="3686261"/>
            <a:ext cx="671833" cy="804164"/>
          </a:xfrm>
          <a:prstGeom prst="rect">
            <a:avLst/>
          </a:prstGeom>
        </p:spPr>
      </p:pic>
      <p:pic>
        <p:nvPicPr>
          <p:cNvPr id="25" name="Bilde 24"/>
          <p:cNvPicPr>
            <a:picLocks noChangeAspect="1"/>
          </p:cNvPicPr>
          <p:nvPr/>
        </p:nvPicPr>
        <p:blipFill>
          <a:blip r:embed="rId1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72455" y="3041118"/>
            <a:ext cx="1518427" cy="464901"/>
          </a:xfrm>
          <a:prstGeom prst="rect">
            <a:avLst/>
          </a:prstGeom>
        </p:spPr>
      </p:pic>
      <p:pic>
        <p:nvPicPr>
          <p:cNvPr id="26" name="Bilde 25"/>
          <p:cNvPicPr>
            <a:picLocks noChangeAspect="1"/>
          </p:cNvPicPr>
          <p:nvPr/>
        </p:nvPicPr>
        <p:blipFill>
          <a:blip r:embed="rId1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73500" y="5438145"/>
            <a:ext cx="1118946" cy="1118946"/>
          </a:xfrm>
          <a:prstGeom prst="rect">
            <a:avLst/>
          </a:prstGeom>
        </p:spPr>
      </p:pic>
      <p:pic>
        <p:nvPicPr>
          <p:cNvPr id="27" name="Bilde 26"/>
          <p:cNvPicPr>
            <a:picLocks noChangeAspect="1"/>
          </p:cNvPicPr>
          <p:nvPr/>
        </p:nvPicPr>
        <p:blipFill>
          <a:blip r:embed="rId1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14041" y="2463825"/>
            <a:ext cx="1898526" cy="310093"/>
          </a:xfrm>
          <a:prstGeom prst="rect">
            <a:avLst/>
          </a:prstGeom>
        </p:spPr>
      </p:pic>
      <p:pic>
        <p:nvPicPr>
          <p:cNvPr id="28" name="Bilde 27"/>
          <p:cNvPicPr>
            <a:picLocks noChangeAspect="1"/>
          </p:cNvPicPr>
          <p:nvPr/>
        </p:nvPicPr>
        <p:blipFill>
          <a:blip r:embed="rId2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80174" y="4608037"/>
            <a:ext cx="1481964" cy="500163"/>
          </a:xfrm>
          <a:prstGeom prst="rect">
            <a:avLst/>
          </a:prstGeom>
        </p:spPr>
      </p:pic>
      <p:pic>
        <p:nvPicPr>
          <p:cNvPr id="29" name="Bilde 28"/>
          <p:cNvPicPr>
            <a:picLocks noChangeAspect="1"/>
          </p:cNvPicPr>
          <p:nvPr/>
        </p:nvPicPr>
        <p:blipFill>
          <a:blip r:embed="rId2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04077" y="6116700"/>
            <a:ext cx="3069036" cy="245522"/>
          </a:xfrm>
          <a:prstGeom prst="rect">
            <a:avLst/>
          </a:prstGeom>
        </p:spPr>
      </p:pic>
      <p:pic>
        <p:nvPicPr>
          <p:cNvPr id="30" name="Bilde 29"/>
          <p:cNvPicPr>
            <a:picLocks noChangeAspect="1"/>
          </p:cNvPicPr>
          <p:nvPr/>
        </p:nvPicPr>
        <p:blipFill>
          <a:blip r:embed="rId2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03361" y="4288025"/>
            <a:ext cx="1341511" cy="339130"/>
          </a:xfrm>
          <a:prstGeom prst="rect">
            <a:avLst/>
          </a:prstGeom>
        </p:spPr>
      </p:pic>
      <p:pic>
        <p:nvPicPr>
          <p:cNvPr id="31" name="Bilde 30"/>
          <p:cNvPicPr>
            <a:picLocks noChangeAspect="1"/>
          </p:cNvPicPr>
          <p:nvPr/>
        </p:nvPicPr>
        <p:blipFill>
          <a:blip r:embed="rId2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92136" y="3067008"/>
            <a:ext cx="1969612" cy="780099"/>
          </a:xfrm>
          <a:prstGeom prst="rect">
            <a:avLst/>
          </a:prstGeom>
        </p:spPr>
      </p:pic>
      <p:pic>
        <p:nvPicPr>
          <p:cNvPr id="32" name="Bilde 31"/>
          <p:cNvPicPr>
            <a:picLocks noChangeAspect="1"/>
          </p:cNvPicPr>
          <p:nvPr/>
        </p:nvPicPr>
        <p:blipFill>
          <a:blip r:embed="rId2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14883" y="4421259"/>
            <a:ext cx="1057732" cy="502910"/>
          </a:xfrm>
          <a:prstGeom prst="rect">
            <a:avLst/>
          </a:prstGeom>
        </p:spPr>
      </p:pic>
      <p:pic>
        <p:nvPicPr>
          <p:cNvPr id="33" name="Bilde 32"/>
          <p:cNvPicPr>
            <a:picLocks noChangeAspect="1"/>
          </p:cNvPicPr>
          <p:nvPr/>
        </p:nvPicPr>
        <p:blipFill>
          <a:blip r:embed="rId2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35441" y="1227363"/>
            <a:ext cx="1198722" cy="797695"/>
          </a:xfrm>
          <a:prstGeom prst="rect">
            <a:avLst/>
          </a:prstGeom>
        </p:spPr>
      </p:pic>
      <p:pic>
        <p:nvPicPr>
          <p:cNvPr id="2" name="Bilde 1"/>
          <p:cNvPicPr>
            <a:picLocks noChangeAspect="1"/>
          </p:cNvPicPr>
          <p:nvPr/>
        </p:nvPicPr>
        <p:blipFill>
          <a:blip r:embed="rId2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826" y="1066524"/>
            <a:ext cx="3922715" cy="5490567"/>
          </a:xfrm>
          <a:prstGeom prst="rect">
            <a:avLst/>
          </a:prstGeom>
        </p:spPr>
      </p:pic>
      <p:pic>
        <p:nvPicPr>
          <p:cNvPr id="10" name="Bilde 9"/>
          <p:cNvPicPr>
            <a:picLocks noChangeAspect="1"/>
          </p:cNvPicPr>
          <p:nvPr/>
        </p:nvPicPr>
        <p:blipFill>
          <a:blip r:embed="rId27"/>
          <a:stretch>
            <a:fillRect/>
          </a:stretch>
        </p:blipFill>
        <p:spPr>
          <a:xfrm>
            <a:off x="6059722" y="1227854"/>
            <a:ext cx="2078038" cy="3737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7320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/>
          <p:cNvGrpSpPr/>
          <p:nvPr/>
        </p:nvGrpSpPr>
        <p:grpSpPr>
          <a:xfrm>
            <a:off x="152400" y="407618"/>
            <a:ext cx="1479837" cy="931896"/>
            <a:chOff x="152400" y="407618"/>
            <a:chExt cx="1479837" cy="931896"/>
          </a:xfrm>
        </p:grpSpPr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38644" y="407618"/>
              <a:ext cx="952500" cy="931896"/>
            </a:xfrm>
            <a:prstGeom prst="rect">
              <a:avLst/>
            </a:prstGeom>
          </p:spPr>
        </p:pic>
        <p:grpSp>
          <p:nvGrpSpPr>
            <p:cNvPr id="12" name="Group 11"/>
            <p:cNvGrpSpPr/>
            <p:nvPr/>
          </p:nvGrpSpPr>
          <p:grpSpPr>
            <a:xfrm>
              <a:off x="152400" y="1066524"/>
              <a:ext cx="1479837" cy="63500"/>
              <a:chOff x="152400" y="1066524"/>
              <a:chExt cx="1479837" cy="63500"/>
            </a:xfrm>
          </p:grpSpPr>
          <p:pic>
            <p:nvPicPr>
              <p:cNvPr id="13" name="Picture 12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857537" y="1066524"/>
                <a:ext cx="774700" cy="63500"/>
              </a:xfrm>
              <a:prstGeom prst="rect">
                <a:avLst/>
              </a:prstGeom>
            </p:spPr>
          </p:pic>
          <p:pic>
            <p:nvPicPr>
              <p:cNvPr id="14" name="Picture 13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52400" y="1066524"/>
                <a:ext cx="774700" cy="63500"/>
              </a:xfrm>
              <a:prstGeom prst="rect">
                <a:avLst/>
              </a:prstGeom>
            </p:spPr>
          </p:pic>
        </p:grpSp>
      </p:grpSp>
      <p:sp>
        <p:nvSpPr>
          <p:cNvPr id="3" name="TekstSylinder 2"/>
          <p:cNvSpPr txBox="1"/>
          <p:nvPr/>
        </p:nvSpPr>
        <p:spPr>
          <a:xfrm>
            <a:off x="4381252" y="728942"/>
            <a:ext cx="37753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What you can find on sikresiden.no</a:t>
            </a:r>
            <a:endParaRPr lang="nb-NO" dirty="0"/>
          </a:p>
        </p:txBody>
      </p:sp>
      <p:sp>
        <p:nvSpPr>
          <p:cNvPr id="2" name="TekstSylinder 1"/>
          <p:cNvSpPr txBox="1"/>
          <p:nvPr/>
        </p:nvSpPr>
        <p:spPr>
          <a:xfrm>
            <a:off x="539750" y="4726270"/>
            <a:ext cx="5070619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US" sz="1600" b="1" dirty="0"/>
              <a:t>One input </a:t>
            </a:r>
            <a:r>
              <a:rPr lang="en-US" sz="1600" dirty="0"/>
              <a:t>to information and e-learning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600" dirty="0"/>
              <a:t>What </a:t>
            </a:r>
            <a:r>
              <a:rPr lang="en-US" sz="1600" dirty="0" smtClean="0"/>
              <a:t>you can do </a:t>
            </a:r>
            <a:r>
              <a:rPr lang="en-US" sz="1600" b="1" dirty="0" smtClean="0"/>
              <a:t>preventive</a:t>
            </a:r>
            <a:r>
              <a:rPr lang="en-US" sz="1600" dirty="0" smtClean="0"/>
              <a:t> </a:t>
            </a:r>
            <a:r>
              <a:rPr lang="en-US" sz="1600" dirty="0"/>
              <a:t>(Black Icons)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600" dirty="0"/>
              <a:t>What to do </a:t>
            </a:r>
            <a:r>
              <a:rPr lang="en-US" sz="1600" b="1" dirty="0">
                <a:solidFill>
                  <a:srgbClr val="CC0D2B"/>
                </a:solidFill>
              </a:rPr>
              <a:t>when something happens </a:t>
            </a:r>
            <a:r>
              <a:rPr lang="en-US" sz="1600" dirty="0"/>
              <a:t>(red icons)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600" dirty="0" smtClean="0"/>
              <a:t>Adapted to </a:t>
            </a:r>
            <a:r>
              <a:rPr lang="en-US" sz="1600" dirty="0"/>
              <a:t>mobile, desktop and tablet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600" b="1" dirty="0"/>
              <a:t>Common</a:t>
            </a:r>
            <a:r>
              <a:rPr lang="en-US" sz="1600" dirty="0"/>
              <a:t> information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600" b="1" dirty="0"/>
              <a:t>Local</a:t>
            </a:r>
            <a:r>
              <a:rPr lang="en-US" sz="1600" dirty="0"/>
              <a:t> information</a:t>
            </a:r>
            <a:endParaRPr lang="nb-NO" sz="1600" dirty="0" smtClean="0"/>
          </a:p>
        </p:txBody>
      </p:sp>
      <p:sp>
        <p:nvSpPr>
          <p:cNvPr id="4" name="Pil høyre 3"/>
          <p:cNvSpPr/>
          <p:nvPr/>
        </p:nvSpPr>
        <p:spPr>
          <a:xfrm>
            <a:off x="2911313" y="5753127"/>
            <a:ext cx="2942758" cy="249622"/>
          </a:xfrm>
          <a:prstGeom prst="rightArrow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16" name="Pil høyre 15"/>
          <p:cNvSpPr/>
          <p:nvPr/>
        </p:nvSpPr>
        <p:spPr>
          <a:xfrm>
            <a:off x="2911313" y="6050839"/>
            <a:ext cx="2942758" cy="245091"/>
          </a:xfrm>
          <a:prstGeom prst="rightArrow">
            <a:avLst>
              <a:gd name="adj1" fmla="val 57835"/>
              <a:gd name="adj2" fmla="val 50000"/>
            </a:avLst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pic>
        <p:nvPicPr>
          <p:cNvPr id="7" name="Bilde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2933" y="1428700"/>
            <a:ext cx="2737817" cy="4867230"/>
          </a:xfrm>
          <a:prstGeom prst="rect">
            <a:avLst/>
          </a:prstGeom>
        </p:spPr>
      </p:pic>
      <p:pic>
        <p:nvPicPr>
          <p:cNvPr id="8" name="Bilde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580" y="1253952"/>
            <a:ext cx="5854071" cy="33773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1193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87140" y="5901556"/>
            <a:ext cx="2085975" cy="49530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8644" y="407618"/>
            <a:ext cx="952500" cy="931896"/>
          </a:xfrm>
          <a:prstGeom prst="rect">
            <a:avLst/>
          </a:prstGeom>
        </p:spPr>
      </p:pic>
      <p:pic>
        <p:nvPicPr>
          <p:cNvPr id="7" name="Picture 22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40086" y="5896907"/>
            <a:ext cx="1643575" cy="493560"/>
          </a:xfrm>
          <a:prstGeom prst="rect">
            <a:avLst/>
          </a:prstGeom>
        </p:spPr>
      </p:pic>
      <p:pic>
        <p:nvPicPr>
          <p:cNvPr id="9" name="Picture 24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37755" y="5701721"/>
            <a:ext cx="1524589" cy="846994"/>
          </a:xfrm>
          <a:prstGeom prst="rect">
            <a:avLst/>
          </a:prstGeom>
        </p:spPr>
      </p:pic>
      <p:pic>
        <p:nvPicPr>
          <p:cNvPr id="10" name="Bilde 9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50633" y="6014054"/>
            <a:ext cx="821227" cy="222329"/>
          </a:xfrm>
          <a:prstGeom prst="rect">
            <a:avLst/>
          </a:prstGeom>
        </p:spPr>
      </p:pic>
      <p:sp>
        <p:nvSpPr>
          <p:cNvPr id="3" name="TekstSylinder 2"/>
          <p:cNvSpPr txBox="1"/>
          <p:nvPr/>
        </p:nvSpPr>
        <p:spPr>
          <a:xfrm>
            <a:off x="395862" y="5904277"/>
            <a:ext cx="11170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dirty="0" smtClean="0"/>
              <a:t>Initiators: </a:t>
            </a:r>
          </a:p>
        </p:txBody>
      </p:sp>
      <p:pic>
        <p:nvPicPr>
          <p:cNvPr id="17" name="Bilde 16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74113" y="1330085"/>
            <a:ext cx="7197747" cy="4447830"/>
          </a:xfrm>
          <a:prstGeom prst="rect">
            <a:avLst/>
          </a:prstGeom>
        </p:spPr>
      </p:pic>
      <p:pic>
        <p:nvPicPr>
          <p:cNvPr id="18" name="Bilde 17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202" y="1368284"/>
            <a:ext cx="1283364" cy="1202264"/>
          </a:xfrm>
          <a:prstGeom prst="rect">
            <a:avLst/>
          </a:prstGeom>
        </p:spPr>
      </p:pic>
      <p:pic>
        <p:nvPicPr>
          <p:cNvPr id="19" name="Bilde 18"/>
          <p:cNvPicPr>
            <a:picLocks noChangeAspect="1"/>
          </p:cNvPicPr>
          <p:nvPr/>
        </p:nvPicPr>
        <p:blipFill>
          <a:blip r:embed="rId10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9202" y="2659909"/>
            <a:ext cx="1306314" cy="1176655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209873" y="407618"/>
            <a:ext cx="495103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b="1" dirty="0"/>
              <a:t>Background </a:t>
            </a:r>
            <a:r>
              <a:rPr lang="en-US" dirty="0"/>
              <a:t>- </a:t>
            </a:r>
            <a:r>
              <a:rPr lang="en-US" dirty="0" smtClean="0"/>
              <a:t>We </a:t>
            </a:r>
            <a:r>
              <a:rPr lang="en-US" dirty="0"/>
              <a:t>have the same challenges</a:t>
            </a:r>
            <a:r>
              <a:rPr lang="en-US" dirty="0" smtClean="0"/>
              <a:t>,</a:t>
            </a:r>
          </a:p>
          <a:p>
            <a:pPr algn="r"/>
            <a:r>
              <a:rPr lang="en-US" dirty="0" smtClean="0"/>
              <a:t>therefore</a:t>
            </a:r>
            <a:r>
              <a:rPr lang="en-US" dirty="0"/>
              <a:t>, we share and collaborate</a:t>
            </a:r>
            <a:endParaRPr lang="en-US" sz="1600" dirty="0"/>
          </a:p>
        </p:txBody>
      </p:sp>
      <p:sp>
        <p:nvSpPr>
          <p:cNvPr id="4" name="Rektangel 3"/>
          <p:cNvSpPr/>
          <p:nvPr/>
        </p:nvSpPr>
        <p:spPr>
          <a:xfrm>
            <a:off x="85170" y="3966168"/>
            <a:ext cx="1488943" cy="16158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dirty="0" smtClean="0"/>
              <a:t>The</a:t>
            </a:r>
            <a:r>
              <a:rPr lang="en-US" sz="1100" b="1" dirty="0" smtClean="0"/>
              <a:t> </a:t>
            </a:r>
            <a:r>
              <a:rPr lang="en-US" sz="1100" dirty="0" smtClean="0"/>
              <a:t>design concept are developed </a:t>
            </a:r>
            <a:r>
              <a:rPr lang="en-US" sz="1100" dirty="0"/>
              <a:t>by </a:t>
            </a:r>
            <a:r>
              <a:rPr lang="en-US" sz="1100" dirty="0" err="1" smtClean="0"/>
              <a:t>HiOA</a:t>
            </a:r>
            <a:r>
              <a:rPr lang="en-US" sz="1100" dirty="0" smtClean="0"/>
              <a:t> 2014-2016</a:t>
            </a:r>
            <a:endParaRPr lang="en-US" sz="1100" dirty="0"/>
          </a:p>
          <a:p>
            <a:endParaRPr lang="en-US" sz="1100" dirty="0"/>
          </a:p>
          <a:p>
            <a:r>
              <a:rPr lang="en-US" sz="1100" dirty="0"/>
              <a:t>Shared with the </a:t>
            </a:r>
            <a:r>
              <a:rPr lang="en-US" sz="1100" dirty="0" smtClean="0"/>
              <a:t>higher educational sector on sikresiden.no</a:t>
            </a:r>
            <a:endParaRPr lang="en-US" sz="1100" dirty="0"/>
          </a:p>
          <a:p>
            <a:r>
              <a:rPr lang="en-US" sz="1100" dirty="0"/>
              <a:t>from 2017</a:t>
            </a:r>
            <a:endParaRPr lang="nb-NO" sz="1100" dirty="0"/>
          </a:p>
        </p:txBody>
      </p:sp>
    </p:spTree>
    <p:extLst>
      <p:ext uri="{BB962C8B-B14F-4D97-AF65-F5344CB8AC3E}">
        <p14:creationId xmlns:p14="http://schemas.microsoft.com/office/powerpoint/2010/main" val="2019953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3194736" y="664936"/>
            <a:ext cx="49755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Gather, distill and further develop good content</a:t>
            </a:r>
          </a:p>
        </p:txBody>
      </p:sp>
      <p:grpSp>
        <p:nvGrpSpPr>
          <p:cNvPr id="9" name="Group 8"/>
          <p:cNvGrpSpPr/>
          <p:nvPr/>
        </p:nvGrpSpPr>
        <p:grpSpPr>
          <a:xfrm>
            <a:off x="152400" y="407618"/>
            <a:ext cx="1479837" cy="931896"/>
            <a:chOff x="152400" y="407618"/>
            <a:chExt cx="1479837" cy="931896"/>
          </a:xfrm>
        </p:grpSpPr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38644" y="407618"/>
              <a:ext cx="952500" cy="931896"/>
            </a:xfrm>
            <a:prstGeom prst="rect">
              <a:avLst/>
            </a:prstGeom>
          </p:spPr>
        </p:pic>
        <p:grpSp>
          <p:nvGrpSpPr>
            <p:cNvPr id="11" name="Group 10"/>
            <p:cNvGrpSpPr/>
            <p:nvPr/>
          </p:nvGrpSpPr>
          <p:grpSpPr>
            <a:xfrm>
              <a:off x="152400" y="1066524"/>
              <a:ext cx="1479837" cy="63500"/>
              <a:chOff x="152400" y="1066524"/>
              <a:chExt cx="1479837" cy="63500"/>
            </a:xfrm>
          </p:grpSpPr>
          <p:pic>
            <p:nvPicPr>
              <p:cNvPr id="12" name="Picture 11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857537" y="1066524"/>
                <a:ext cx="774700" cy="63500"/>
              </a:xfrm>
              <a:prstGeom prst="rect">
                <a:avLst/>
              </a:prstGeom>
            </p:spPr>
          </p:pic>
          <p:pic>
            <p:nvPicPr>
              <p:cNvPr id="13" name="Picture 12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52400" y="1066524"/>
                <a:ext cx="774700" cy="63500"/>
              </a:xfrm>
              <a:prstGeom prst="rect">
                <a:avLst/>
              </a:prstGeom>
            </p:spPr>
          </p:pic>
        </p:grpSp>
      </p:grpSp>
      <p:pic>
        <p:nvPicPr>
          <p:cNvPr id="15" name="Picture 4" descr="Screen Shot 2015-09-15 at 07.55.14.pn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" y="4168938"/>
            <a:ext cx="4323580" cy="215235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37746" y="3202850"/>
            <a:ext cx="4046195" cy="3246076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6734" y="1191746"/>
            <a:ext cx="1975892" cy="280702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77860" y="1321990"/>
            <a:ext cx="3306081" cy="1840396"/>
          </a:xfrm>
          <a:prstGeom prst="rect">
            <a:avLst/>
          </a:prstGeom>
        </p:spPr>
      </p:pic>
      <p:pic>
        <p:nvPicPr>
          <p:cNvPr id="16" name="Picture 23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436201" y="1239166"/>
            <a:ext cx="2427067" cy="1229714"/>
          </a:xfrm>
          <a:prstGeom prst="rect">
            <a:avLst/>
          </a:prstGeom>
        </p:spPr>
      </p:pic>
      <p:pic>
        <p:nvPicPr>
          <p:cNvPr id="17" name="Picture 22"/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71149" y="2242188"/>
            <a:ext cx="1804831" cy="569485"/>
          </a:xfrm>
          <a:prstGeom prst="rect">
            <a:avLst/>
          </a:prstGeom>
        </p:spPr>
      </p:pic>
      <p:pic>
        <p:nvPicPr>
          <p:cNvPr id="18" name="Picture 24"/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38770" y="2981845"/>
            <a:ext cx="1707935" cy="948853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51588" y="1800208"/>
            <a:ext cx="835980" cy="8359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8044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innhold 1"/>
          <p:cNvSpPr>
            <a:spLocks noGrp="1"/>
          </p:cNvSpPr>
          <p:nvPr>
            <p:ph idx="1"/>
          </p:nvPr>
        </p:nvSpPr>
        <p:spPr>
          <a:xfrm>
            <a:off x="2303938" y="3829570"/>
            <a:ext cx="5319665" cy="2700338"/>
          </a:xfrm>
        </p:spPr>
        <p:txBody>
          <a:bodyPr/>
          <a:lstStyle/>
          <a:p>
            <a:r>
              <a:rPr lang="nb-NO" dirty="0" smtClean="0"/>
              <a:t>   </a:t>
            </a:r>
            <a:endParaRPr lang="nb-NO" dirty="0"/>
          </a:p>
        </p:txBody>
      </p:sp>
      <p:sp>
        <p:nvSpPr>
          <p:cNvPr id="9" name="TekstSylinder 8"/>
          <p:cNvSpPr txBox="1"/>
          <p:nvPr/>
        </p:nvSpPr>
        <p:spPr>
          <a:xfrm>
            <a:off x="623056" y="1124294"/>
            <a:ext cx="4257288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2100" b="1" dirty="0" err="1">
                <a:solidFill>
                  <a:schemeClr val="bg1"/>
                </a:solidFill>
              </a:rPr>
              <a:t>sikresiden.no</a:t>
            </a:r>
            <a:endParaRPr lang="nb-NO" sz="2100" b="1" dirty="0">
              <a:solidFill>
                <a:schemeClr val="bg1"/>
              </a:solidFill>
            </a:endParaRPr>
          </a:p>
          <a:p>
            <a:r>
              <a:rPr lang="nb-NO" b="1" dirty="0">
                <a:solidFill>
                  <a:schemeClr val="bg1"/>
                </a:solidFill>
              </a:rPr>
              <a:t>– </a:t>
            </a:r>
            <a:r>
              <a:rPr lang="nb-NO" dirty="0">
                <a:solidFill>
                  <a:schemeClr val="bg1"/>
                </a:solidFill>
              </a:rPr>
              <a:t>når du skal sikre personopplysninger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369982" y="1558999"/>
            <a:ext cx="102072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nb-NO" sz="1350" dirty="0"/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57370" y="4526817"/>
            <a:ext cx="1386425" cy="925033"/>
          </a:xfrm>
          <a:prstGeom prst="rect">
            <a:avLst/>
          </a:prstGeom>
        </p:spPr>
      </p:pic>
      <p:sp>
        <p:nvSpPr>
          <p:cNvPr id="11" name="TekstSylinder 10"/>
          <p:cNvSpPr txBox="1"/>
          <p:nvPr/>
        </p:nvSpPr>
        <p:spPr>
          <a:xfrm>
            <a:off x="623056" y="4531864"/>
            <a:ext cx="4257288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500" dirty="0">
                <a:solidFill>
                  <a:schemeClr val="bg1"/>
                </a:solidFill>
              </a:rPr>
              <a:t>Universiteter</a:t>
            </a:r>
          </a:p>
          <a:p>
            <a:r>
              <a:rPr lang="nb-NO" sz="1500" dirty="0">
                <a:solidFill>
                  <a:schemeClr val="bg1"/>
                </a:solidFill>
              </a:rPr>
              <a:t>og høgskoler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048997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41136" y="5239448"/>
            <a:ext cx="1528375" cy="1629191"/>
          </a:xfrm>
          <a:prstGeom prst="rect">
            <a:avLst/>
          </a:prstGeom>
        </p:spPr>
      </p:pic>
      <p:pic>
        <p:nvPicPr>
          <p:cNvPr id="5" name="Bilde 4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11337" y="5231674"/>
            <a:ext cx="1630710" cy="1626326"/>
          </a:xfrm>
          <a:prstGeom prst="rect">
            <a:avLst/>
          </a:prstGeom>
        </p:spPr>
      </p:pic>
      <p:sp>
        <p:nvSpPr>
          <p:cNvPr id="6" name="TekstSylinder 5"/>
          <p:cNvSpPr txBox="1"/>
          <p:nvPr/>
        </p:nvSpPr>
        <p:spPr>
          <a:xfrm>
            <a:off x="4669511" y="5237423"/>
            <a:ext cx="4474489" cy="1631216"/>
          </a:xfrm>
          <a:prstGeom prst="rect">
            <a:avLst/>
          </a:prstGeom>
          <a:solidFill>
            <a:srgbClr val="C00000"/>
          </a:solidFill>
        </p:spPr>
        <p:txBody>
          <a:bodyPr wrap="square" rtlCol="0">
            <a:spAutoFit/>
          </a:bodyPr>
          <a:lstStyle/>
          <a:p>
            <a:endParaRPr lang="nb-NO" sz="1200" dirty="0" smtClean="0">
              <a:solidFill>
                <a:schemeClr val="bg1"/>
              </a:solidFill>
            </a:endParaRPr>
          </a:p>
          <a:p>
            <a:r>
              <a:rPr lang="nb-NO" sz="2800" dirty="0">
                <a:solidFill>
                  <a:schemeClr val="bg1"/>
                </a:solidFill>
              </a:rPr>
              <a:t>s</a:t>
            </a:r>
            <a:r>
              <a:rPr lang="nb-NO" sz="2800" dirty="0" smtClean="0">
                <a:solidFill>
                  <a:schemeClr val="bg1"/>
                </a:solidFill>
              </a:rPr>
              <a:t>ikresiden.no</a:t>
            </a:r>
            <a:endParaRPr lang="nb-NO" sz="2800" b="1" dirty="0">
              <a:solidFill>
                <a:schemeClr val="bg1"/>
              </a:solidFill>
            </a:endParaRPr>
          </a:p>
          <a:p>
            <a:r>
              <a:rPr lang="nb-NO" dirty="0" smtClean="0">
                <a:solidFill>
                  <a:schemeClr val="bg1"/>
                </a:solidFill>
              </a:rPr>
              <a:t>– </a:t>
            </a:r>
            <a:r>
              <a:rPr lang="en-US" dirty="0">
                <a:solidFill>
                  <a:schemeClr val="bg1"/>
                </a:solidFill>
              </a:rPr>
              <a:t>personal action competence</a:t>
            </a:r>
          </a:p>
          <a:p>
            <a:r>
              <a:rPr lang="nb-NO" dirty="0">
                <a:solidFill>
                  <a:schemeClr val="bg1"/>
                </a:solidFill>
              </a:rPr>
              <a:t>–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>
                <a:solidFill>
                  <a:schemeClr val="bg1"/>
                </a:solidFill>
              </a:rPr>
              <a:t>common security </a:t>
            </a:r>
            <a:r>
              <a:rPr lang="en-US" dirty="0" smtClean="0">
                <a:solidFill>
                  <a:schemeClr val="bg1"/>
                </a:solidFill>
              </a:rPr>
              <a:t>culture</a:t>
            </a:r>
          </a:p>
          <a:p>
            <a:endParaRPr lang="nb-NO" sz="2400" dirty="0" smtClean="0">
              <a:solidFill>
                <a:schemeClr val="bg1"/>
              </a:solidFill>
            </a:endParaRPr>
          </a:p>
        </p:txBody>
      </p:sp>
      <p:pic>
        <p:nvPicPr>
          <p:cNvPr id="3" name="Bilde 2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5235834"/>
            <a:ext cx="1527372" cy="16263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6804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8644" y="407618"/>
            <a:ext cx="952500" cy="931896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5277862" y="697581"/>
            <a:ext cx="27751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dirty="0" smtClean="0"/>
              <a:t>The sikresiden.no-</a:t>
            </a:r>
            <a:r>
              <a:rPr lang="nb-NO" dirty="0" err="1" smtClean="0"/>
              <a:t>project</a:t>
            </a:r>
            <a:endParaRPr lang="nb-NO" dirty="0" smtClean="0"/>
          </a:p>
        </p:txBody>
      </p:sp>
      <p:sp>
        <p:nvSpPr>
          <p:cNvPr id="9" name="TekstSylinder 8"/>
          <p:cNvSpPr txBox="1"/>
          <p:nvPr/>
        </p:nvSpPr>
        <p:spPr>
          <a:xfrm>
            <a:off x="186505" y="3164179"/>
            <a:ext cx="5421132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/>
              <a:t>Web </a:t>
            </a:r>
            <a:r>
              <a:rPr lang="nb-NO" sz="1200" b="1" dirty="0" err="1"/>
              <a:t>development</a:t>
            </a:r>
            <a:r>
              <a:rPr lang="nb-NO" sz="1200" b="1" dirty="0"/>
              <a:t>: </a:t>
            </a:r>
            <a:r>
              <a:rPr lang="nb-NO" sz="1200" dirty="0" err="1"/>
              <a:t>Nymedia</a:t>
            </a:r>
            <a:r>
              <a:rPr lang="nb-NO" sz="1200" dirty="0"/>
              <a:t> </a:t>
            </a:r>
            <a:r>
              <a:rPr lang="nb-NO" sz="1400" dirty="0">
                <a:solidFill>
                  <a:srgbClr val="CC0D2B"/>
                </a:solidFill>
              </a:rPr>
              <a:t>Technical </a:t>
            </a:r>
            <a:r>
              <a:rPr lang="nb-NO" sz="1400" dirty="0" err="1">
                <a:solidFill>
                  <a:srgbClr val="CC0D2B"/>
                </a:solidFill>
              </a:rPr>
              <a:t>solution</a:t>
            </a:r>
            <a:r>
              <a:rPr lang="nb-NO" sz="1400" dirty="0">
                <a:solidFill>
                  <a:srgbClr val="CC0D2B"/>
                </a:solidFill>
              </a:rPr>
              <a:t> and </a:t>
            </a:r>
            <a:r>
              <a:rPr lang="nb-NO" sz="1400" dirty="0" err="1">
                <a:solidFill>
                  <a:srgbClr val="CC0D2B"/>
                </a:solidFill>
              </a:rPr>
              <a:t>visualization</a:t>
            </a:r>
            <a:endParaRPr lang="nb-NO" sz="1400" dirty="0">
              <a:solidFill>
                <a:srgbClr val="CC0D2B"/>
              </a:solidFill>
            </a:endParaRPr>
          </a:p>
          <a:p>
            <a:r>
              <a:rPr lang="nb-NO" sz="1200" b="1" dirty="0" err="1"/>
              <a:t>Graphic</a:t>
            </a:r>
            <a:r>
              <a:rPr lang="nb-NO" sz="1200" b="1" dirty="0"/>
              <a:t> Design:</a:t>
            </a:r>
            <a:r>
              <a:rPr lang="nb-NO" sz="1200" dirty="0"/>
              <a:t> </a:t>
            </a:r>
            <a:r>
              <a:rPr lang="nb-NO" sz="1200" dirty="0" err="1"/>
              <a:t>Redink</a:t>
            </a:r>
            <a:endParaRPr lang="nb-NO" sz="1200" dirty="0"/>
          </a:p>
          <a:p>
            <a:r>
              <a:rPr lang="nb-NO" sz="1200" b="1" dirty="0" err="1"/>
              <a:t>Interaction</a:t>
            </a:r>
            <a:r>
              <a:rPr lang="nb-NO" sz="1200" b="1" dirty="0"/>
              <a:t> Design: </a:t>
            </a:r>
            <a:r>
              <a:rPr lang="nb-NO" sz="1200" dirty="0"/>
              <a:t>USIT (UiO)</a:t>
            </a:r>
          </a:p>
          <a:p>
            <a:r>
              <a:rPr lang="nb-NO" sz="1200" b="1" dirty="0" err="1"/>
              <a:t>Icons</a:t>
            </a:r>
            <a:r>
              <a:rPr lang="nb-NO" sz="1200" b="1" dirty="0"/>
              <a:t>:</a:t>
            </a:r>
            <a:r>
              <a:rPr lang="nb-NO" sz="1200" dirty="0"/>
              <a:t> </a:t>
            </a:r>
            <a:r>
              <a:rPr lang="nb-NO" sz="1200" dirty="0" err="1"/>
              <a:t>Stafan</a:t>
            </a:r>
            <a:r>
              <a:rPr lang="nb-NO" sz="1200" dirty="0"/>
              <a:t> </a:t>
            </a:r>
            <a:r>
              <a:rPr lang="nb-NO" sz="1200" dirty="0" err="1"/>
              <a:t>Ellmer</a:t>
            </a:r>
            <a:endParaRPr lang="nb-NO" sz="1200" dirty="0"/>
          </a:p>
          <a:p>
            <a:r>
              <a:rPr lang="nb-NO" sz="1200" b="1" dirty="0"/>
              <a:t>Photo:</a:t>
            </a:r>
            <a:r>
              <a:rPr lang="nb-NO" sz="1200" dirty="0"/>
              <a:t> Skjalg </a:t>
            </a:r>
            <a:r>
              <a:rPr lang="nb-NO" sz="1200" dirty="0" err="1"/>
              <a:t>Bohmer</a:t>
            </a:r>
            <a:r>
              <a:rPr lang="nb-NO" sz="1200" dirty="0"/>
              <a:t> Vold, Thomas </a:t>
            </a:r>
            <a:r>
              <a:rPr lang="nb-NO" sz="1200" dirty="0" err="1"/>
              <a:t>Ekström</a:t>
            </a:r>
            <a:r>
              <a:rPr lang="nb-NO" sz="1200" dirty="0"/>
              <a:t> </a:t>
            </a:r>
            <a:r>
              <a:rPr lang="nb-NO" sz="1200" dirty="0" err="1"/>
              <a:t>picture</a:t>
            </a:r>
            <a:r>
              <a:rPr lang="nb-NO" sz="1200" dirty="0"/>
              <a:t> </a:t>
            </a:r>
            <a:r>
              <a:rPr lang="nb-NO" sz="1200" dirty="0" err="1"/>
              <a:t>archives</a:t>
            </a:r>
            <a:r>
              <a:rPr lang="nb-NO" sz="1200" dirty="0"/>
              <a:t> UiO and UiB</a:t>
            </a:r>
          </a:p>
          <a:p>
            <a:r>
              <a:rPr lang="nb-NO" sz="1200" b="1" dirty="0" err="1" smtClean="0"/>
              <a:t>Violance</a:t>
            </a:r>
            <a:r>
              <a:rPr lang="nb-NO" sz="1200" b="1" dirty="0" smtClean="0"/>
              <a:t> </a:t>
            </a:r>
            <a:r>
              <a:rPr lang="nb-NO" sz="1200" b="1" dirty="0"/>
              <a:t>video, </a:t>
            </a:r>
            <a:r>
              <a:rPr lang="nb-NO" sz="1200" b="1" dirty="0" err="1"/>
              <a:t>animations</a:t>
            </a:r>
            <a:r>
              <a:rPr lang="nb-NO" sz="1200" b="1" dirty="0"/>
              <a:t>, first </a:t>
            </a:r>
            <a:r>
              <a:rPr lang="nb-NO" sz="1200" b="1" dirty="0" err="1"/>
              <a:t>aid</a:t>
            </a:r>
            <a:r>
              <a:rPr lang="nb-NO" sz="1200" b="1" dirty="0"/>
              <a:t> </a:t>
            </a:r>
            <a:r>
              <a:rPr lang="nb-NO" sz="1200" b="1" dirty="0" err="1"/>
              <a:t>illustrations</a:t>
            </a:r>
            <a:r>
              <a:rPr lang="nb-NO" sz="1200" b="1" dirty="0"/>
              <a:t>:</a:t>
            </a:r>
            <a:r>
              <a:rPr lang="nb-NO" sz="1200" dirty="0"/>
              <a:t> Rebekka Sefland</a:t>
            </a:r>
          </a:p>
          <a:p>
            <a:r>
              <a:rPr lang="nb-NO" sz="1200" b="1" dirty="0" err="1"/>
              <a:t>Promo</a:t>
            </a:r>
            <a:r>
              <a:rPr lang="nb-NO" sz="1200" b="1" dirty="0"/>
              <a:t> Videos / Photo: </a:t>
            </a:r>
            <a:r>
              <a:rPr lang="nb-NO" sz="1200" dirty="0"/>
              <a:t>Nora Bodin</a:t>
            </a:r>
          </a:p>
          <a:p>
            <a:r>
              <a:rPr lang="nb-NO" sz="1200" b="1" dirty="0" smtClean="0"/>
              <a:t>E-</a:t>
            </a:r>
            <a:r>
              <a:rPr lang="nb-NO" sz="1200" b="1" dirty="0" err="1" smtClean="0"/>
              <a:t>learning</a:t>
            </a:r>
            <a:r>
              <a:rPr lang="nb-NO" sz="1200" b="1" dirty="0" smtClean="0"/>
              <a:t> violent </a:t>
            </a:r>
            <a:r>
              <a:rPr lang="nb-NO" sz="1200" b="1" dirty="0" err="1" smtClean="0"/>
              <a:t>situations</a:t>
            </a:r>
            <a:r>
              <a:rPr lang="nb-NO" sz="1200" b="1" dirty="0" smtClean="0"/>
              <a:t>: </a:t>
            </a:r>
            <a:r>
              <a:rPr lang="nb-NO" sz="1200" dirty="0"/>
              <a:t>Siv Dokmo (Junglemap)</a:t>
            </a:r>
          </a:p>
        </p:txBody>
      </p:sp>
      <p:sp>
        <p:nvSpPr>
          <p:cNvPr id="33" name="Rektangel 32"/>
          <p:cNvSpPr/>
          <p:nvPr/>
        </p:nvSpPr>
        <p:spPr>
          <a:xfrm>
            <a:off x="173487" y="3122702"/>
            <a:ext cx="5263487" cy="1623569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27" name="Rektangel 26"/>
          <p:cNvSpPr/>
          <p:nvPr/>
        </p:nvSpPr>
        <p:spPr>
          <a:xfrm>
            <a:off x="5592601" y="1221969"/>
            <a:ext cx="3339180" cy="1826331"/>
          </a:xfrm>
          <a:prstGeom prst="rect">
            <a:avLst/>
          </a:prstGeom>
          <a:solidFill>
            <a:schemeClr val="bg2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29" name="Rektangel 28"/>
          <p:cNvSpPr/>
          <p:nvPr/>
        </p:nvSpPr>
        <p:spPr>
          <a:xfrm>
            <a:off x="5607636" y="1398138"/>
            <a:ext cx="3483719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nb-NO" sz="1200" b="1" dirty="0"/>
              <a:t>Project leader: </a:t>
            </a:r>
            <a:r>
              <a:rPr lang="nb-NO" sz="1200" dirty="0"/>
              <a:t>Jorid Bodin (</a:t>
            </a:r>
            <a:r>
              <a:rPr lang="nb-NO" sz="1200" dirty="0" err="1"/>
              <a:t>HiOA</a:t>
            </a:r>
            <a:r>
              <a:rPr lang="nb-NO" sz="1200" dirty="0"/>
              <a:t>)</a:t>
            </a:r>
          </a:p>
          <a:p>
            <a:endParaRPr lang="nb-NO" sz="1200" dirty="0"/>
          </a:p>
          <a:p>
            <a:r>
              <a:rPr lang="nb-NO" sz="1200" b="1" dirty="0"/>
              <a:t>Managers </a:t>
            </a:r>
            <a:r>
              <a:rPr lang="nb-NO" sz="1200" b="1" dirty="0" err="1"/>
              <a:t>of</a:t>
            </a:r>
            <a:r>
              <a:rPr lang="nb-NO" sz="1200" b="1" dirty="0"/>
              <a:t> Workgroups:</a:t>
            </a:r>
          </a:p>
          <a:p>
            <a:r>
              <a:rPr lang="nb-NO" sz="1200" dirty="0"/>
              <a:t>Øivind Høiem (UNINETT), Olaug Eiksund (UIB)</a:t>
            </a:r>
          </a:p>
          <a:p>
            <a:r>
              <a:rPr lang="nb-NO" sz="1200" dirty="0"/>
              <a:t>Ingrid Jacobsen (</a:t>
            </a:r>
            <a:r>
              <a:rPr lang="nb-NO" sz="1200" dirty="0" err="1"/>
              <a:t>HiOA</a:t>
            </a:r>
            <a:r>
              <a:rPr lang="nb-NO" sz="1200" dirty="0"/>
              <a:t>), Kenneth Nielsen (UiO)</a:t>
            </a:r>
          </a:p>
          <a:p>
            <a:endParaRPr lang="nb-NO" sz="1200" dirty="0"/>
          </a:p>
          <a:p>
            <a:r>
              <a:rPr lang="nb-NO" sz="1200" b="1" dirty="0" err="1"/>
              <a:t>Funding</a:t>
            </a:r>
            <a:r>
              <a:rPr lang="nb-NO" sz="1200" b="1" dirty="0"/>
              <a:t>:</a:t>
            </a:r>
            <a:r>
              <a:rPr lang="nb-NO" sz="1200" dirty="0"/>
              <a:t> Information Security </a:t>
            </a:r>
            <a:r>
              <a:rPr lang="nb-NO" sz="1200" dirty="0" err="1"/>
              <a:t>Secretariat</a:t>
            </a:r>
            <a:r>
              <a:rPr lang="nb-NO" sz="1200" dirty="0"/>
              <a:t> </a:t>
            </a:r>
            <a:r>
              <a:rPr lang="nb-NO" sz="1200" dirty="0" smtClean="0"/>
              <a:t>at UNINETT</a:t>
            </a:r>
          </a:p>
        </p:txBody>
      </p:sp>
      <p:sp>
        <p:nvSpPr>
          <p:cNvPr id="46" name="Rektangel 45"/>
          <p:cNvSpPr/>
          <p:nvPr/>
        </p:nvSpPr>
        <p:spPr>
          <a:xfrm>
            <a:off x="5596549" y="3139840"/>
            <a:ext cx="3366697" cy="1606431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47" name="TekstSylinder 46"/>
          <p:cNvSpPr txBox="1"/>
          <p:nvPr/>
        </p:nvSpPr>
        <p:spPr>
          <a:xfrm>
            <a:off x="5690894" y="3164179"/>
            <a:ext cx="3238387" cy="160043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CC0D2B"/>
                </a:solidFill>
              </a:rPr>
              <a:t>Input/contribution </a:t>
            </a:r>
            <a:r>
              <a:rPr lang="en-US" sz="1400" dirty="0">
                <a:solidFill>
                  <a:srgbClr val="CC0D2B"/>
                </a:solidFill>
              </a:rPr>
              <a:t>in quality assurance</a:t>
            </a:r>
          </a:p>
          <a:p>
            <a:r>
              <a:rPr lang="en-US" sz="1200" dirty="0" smtClean="0"/>
              <a:t>The Norwegian Police</a:t>
            </a:r>
            <a:endParaRPr lang="en-US" sz="1200" dirty="0"/>
          </a:p>
          <a:p>
            <a:r>
              <a:rPr lang="en-US" sz="1200" dirty="0"/>
              <a:t>Directorate of health</a:t>
            </a:r>
          </a:p>
          <a:p>
            <a:r>
              <a:rPr lang="en-US" sz="1200" dirty="0"/>
              <a:t>Norwegian Competence Service for trauma</a:t>
            </a:r>
          </a:p>
          <a:p>
            <a:r>
              <a:rPr lang="en-US" sz="1200" dirty="0"/>
              <a:t>The National Research Ethics Committees</a:t>
            </a:r>
          </a:p>
          <a:p>
            <a:r>
              <a:rPr lang="en-US" sz="1200" dirty="0"/>
              <a:t>National Security Authority</a:t>
            </a:r>
          </a:p>
          <a:p>
            <a:r>
              <a:rPr lang="en-US" sz="1200" dirty="0"/>
              <a:t>The Abuse Reception, Oslo Municipality</a:t>
            </a:r>
          </a:p>
          <a:p>
            <a:r>
              <a:rPr lang="en-US" sz="1200" dirty="0" smtClean="0"/>
              <a:t>Happy drinking</a:t>
            </a:r>
            <a:endParaRPr lang="nb-NO" sz="1200" dirty="0" smtClean="0"/>
          </a:p>
        </p:txBody>
      </p:sp>
      <p:pic>
        <p:nvPicPr>
          <p:cNvPr id="58" name="Bilde 5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3770" y="4887092"/>
            <a:ext cx="1710854" cy="1623118"/>
          </a:xfrm>
          <a:prstGeom prst="rect">
            <a:avLst/>
          </a:prstGeom>
        </p:spPr>
      </p:pic>
      <p:pic>
        <p:nvPicPr>
          <p:cNvPr id="59" name="Bilde 5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437" y="4887092"/>
            <a:ext cx="1772350" cy="1622218"/>
          </a:xfrm>
          <a:prstGeom prst="rect">
            <a:avLst/>
          </a:prstGeom>
        </p:spPr>
      </p:pic>
      <p:pic>
        <p:nvPicPr>
          <p:cNvPr id="60" name="Bilde 5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1725" y="4906664"/>
            <a:ext cx="1665205" cy="1611234"/>
          </a:xfrm>
          <a:prstGeom prst="rect">
            <a:avLst/>
          </a:prstGeom>
        </p:spPr>
      </p:pic>
      <p:pic>
        <p:nvPicPr>
          <p:cNvPr id="61" name="Bilde 60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20186" y="4906664"/>
            <a:ext cx="1745688" cy="1603546"/>
          </a:xfrm>
          <a:prstGeom prst="rect">
            <a:avLst/>
          </a:prstGeom>
        </p:spPr>
      </p:pic>
      <p:pic>
        <p:nvPicPr>
          <p:cNvPr id="63" name="Bilde 62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9131" y="4887192"/>
            <a:ext cx="1643890" cy="1623018"/>
          </a:xfrm>
          <a:prstGeom prst="rect">
            <a:avLst/>
          </a:prstGeom>
        </p:spPr>
      </p:pic>
      <p:pic>
        <p:nvPicPr>
          <p:cNvPr id="15" name="Picture 23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217105" y="1405278"/>
            <a:ext cx="2129852" cy="1120559"/>
          </a:xfrm>
          <a:prstGeom prst="rect">
            <a:avLst/>
          </a:prstGeom>
        </p:spPr>
      </p:pic>
      <p:pic>
        <p:nvPicPr>
          <p:cNvPr id="14" name="Picture 22"/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2149" y="2223083"/>
            <a:ext cx="1887527" cy="588581"/>
          </a:xfrm>
          <a:prstGeom prst="rect">
            <a:avLst/>
          </a:prstGeom>
        </p:spPr>
      </p:pic>
      <p:pic>
        <p:nvPicPr>
          <p:cNvPr id="17" name="Picture 26"/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07235" y="2286385"/>
            <a:ext cx="1532213" cy="414749"/>
          </a:xfrm>
          <a:prstGeom prst="rect">
            <a:avLst/>
          </a:prstGeom>
        </p:spPr>
      </p:pic>
      <p:pic>
        <p:nvPicPr>
          <p:cNvPr id="18" name="Bilde 17"/>
          <p:cNvPicPr>
            <a:picLocks noChangeAspect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78585" y="1870516"/>
            <a:ext cx="821227" cy="230865"/>
          </a:xfrm>
          <a:prstGeom prst="rect">
            <a:avLst/>
          </a:prstGeom>
        </p:spPr>
      </p:pic>
      <p:pic>
        <p:nvPicPr>
          <p:cNvPr id="19" name="Picture 14" descr="ilderesultat for hsn"/>
          <p:cNvPicPr>
            <a:picLocks noChangeAspect="1" noChangeArrowheads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88344" y="2345395"/>
            <a:ext cx="1289518" cy="4742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8" descr="ilderesultat for ntnu"/>
          <p:cNvPicPr>
            <a:picLocks noChangeAspect="1" noChangeArrowheads="1"/>
          </p:cNvPicPr>
          <p:nvPr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95792" y="1841051"/>
            <a:ext cx="838995" cy="3077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kstSylinder 4"/>
          <p:cNvSpPr txBox="1"/>
          <p:nvPr/>
        </p:nvSpPr>
        <p:spPr>
          <a:xfrm>
            <a:off x="230459" y="1223727"/>
            <a:ext cx="5174597" cy="3195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C00000"/>
                </a:solidFill>
              </a:rPr>
              <a:t>Contributions in workgroups to create content</a:t>
            </a:r>
            <a:endParaRPr lang="nb-NO" sz="1400" dirty="0">
              <a:solidFill>
                <a:srgbClr val="C00000"/>
              </a:solidFill>
            </a:endParaRPr>
          </a:p>
        </p:txBody>
      </p:sp>
      <p:sp>
        <p:nvSpPr>
          <p:cNvPr id="6" name="Rektangel 5"/>
          <p:cNvSpPr/>
          <p:nvPr/>
        </p:nvSpPr>
        <p:spPr>
          <a:xfrm>
            <a:off x="173487" y="1202223"/>
            <a:ext cx="5288542" cy="1807092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pic>
        <p:nvPicPr>
          <p:cNvPr id="64" name="Bilde 63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205829" y="1673683"/>
            <a:ext cx="879339" cy="607628"/>
          </a:xfrm>
          <a:prstGeom prst="rect">
            <a:avLst/>
          </a:prstGeom>
        </p:spPr>
      </p:pic>
      <p:sp>
        <p:nvSpPr>
          <p:cNvPr id="4" name="Pil venstre 3"/>
          <p:cNvSpPr/>
          <p:nvPr/>
        </p:nvSpPr>
        <p:spPr>
          <a:xfrm>
            <a:off x="5390740" y="2095405"/>
            <a:ext cx="199951" cy="176483"/>
          </a:xfrm>
          <a:prstGeom prst="leftArrow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7" name="Pil ned 6"/>
          <p:cNvSpPr/>
          <p:nvPr/>
        </p:nvSpPr>
        <p:spPr>
          <a:xfrm>
            <a:off x="7059787" y="3036625"/>
            <a:ext cx="199915" cy="182092"/>
          </a:xfrm>
          <a:prstGeom prst="downArrow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31" name="Pil venstre 30"/>
          <p:cNvSpPr/>
          <p:nvPr/>
        </p:nvSpPr>
        <p:spPr>
          <a:xfrm rot="19629779">
            <a:off x="4609551" y="3194690"/>
            <a:ext cx="1088177" cy="257856"/>
          </a:xfrm>
          <a:prstGeom prst="leftArrow">
            <a:avLst>
              <a:gd name="adj1" fmla="val 39912"/>
              <a:gd name="adj2" fmla="val 50000"/>
            </a:avLst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10" name="TekstSylinder 9"/>
          <p:cNvSpPr txBox="1"/>
          <p:nvPr/>
        </p:nvSpPr>
        <p:spPr>
          <a:xfrm>
            <a:off x="6347662" y="25782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766353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ktangel 1"/>
          <p:cNvSpPr/>
          <p:nvPr/>
        </p:nvSpPr>
        <p:spPr>
          <a:xfrm>
            <a:off x="307910" y="391886"/>
            <a:ext cx="1110343" cy="101703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Rektangel 2"/>
          <p:cNvSpPr/>
          <p:nvPr/>
        </p:nvSpPr>
        <p:spPr>
          <a:xfrm>
            <a:off x="307910" y="391886"/>
            <a:ext cx="1110343" cy="101703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5" name="Rett linje 4"/>
          <p:cNvCxnSpPr/>
          <p:nvPr/>
        </p:nvCxnSpPr>
        <p:spPr>
          <a:xfrm flipH="1">
            <a:off x="111967" y="1082352"/>
            <a:ext cx="1558213" cy="0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9" name="Diagram 8"/>
          <p:cNvGraphicFramePr/>
          <p:nvPr>
            <p:extLst>
              <p:ext uri="{D42A27DB-BD31-4B8C-83A1-F6EECF244321}">
                <p14:modId xmlns:p14="http://schemas.microsoft.com/office/powerpoint/2010/main" val="698238416"/>
              </p:ext>
            </p:extLst>
          </p:nvPr>
        </p:nvGraphicFramePr>
        <p:xfrm>
          <a:off x="863081" y="1408922"/>
          <a:ext cx="7155803" cy="477053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0" name="Rektangel 9"/>
          <p:cNvSpPr/>
          <p:nvPr/>
        </p:nvSpPr>
        <p:spPr>
          <a:xfrm>
            <a:off x="5116743" y="620365"/>
            <a:ext cx="290214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dirty="0" smtClean="0">
                <a:latin typeface="Akkurat Pro" panose="02000503030000020004" pitchFamily="50" charset="0"/>
              </a:rPr>
              <a:t>The </a:t>
            </a:r>
            <a:r>
              <a:rPr lang="nb-NO" dirty="0" err="1" smtClean="0">
                <a:latin typeface="Akkurat Pro" panose="02000503030000020004" pitchFamily="50" charset="0"/>
              </a:rPr>
              <a:t>development</a:t>
            </a:r>
            <a:r>
              <a:rPr lang="nb-NO" dirty="0" smtClean="0">
                <a:latin typeface="Akkurat Pro" panose="02000503030000020004" pitchFamily="50" charset="0"/>
              </a:rPr>
              <a:t> </a:t>
            </a:r>
            <a:r>
              <a:rPr lang="nb-NO" dirty="0" err="1" smtClean="0">
                <a:latin typeface="Akkurat Pro" panose="02000503030000020004" pitchFamily="50" charset="0"/>
              </a:rPr>
              <a:t>process</a:t>
            </a:r>
            <a:endParaRPr lang="nb-NO" dirty="0">
              <a:latin typeface="Akkurat Pro" panose="02000503030000020004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77023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50611 JB - presentasjon-sikkerhetsarbeidet ved HiO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PTmal_HiOA.potx" id="{938979D0-2125-42DB-BBE9-6999F8EF1421}" vid="{55030B80-AE58-44D9-A0B9-EED6F8F61E3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150611 JB - presentasjon-sikkerhetsarbeidet ved HiOA.potx</Template>
  <TotalTime>0</TotalTime>
  <Words>524</Words>
  <Application>Microsoft Office PowerPoint</Application>
  <PresentationFormat>Skjermfremvisning (4:3)</PresentationFormat>
  <Paragraphs>162</Paragraphs>
  <Slides>18</Slides>
  <Notes>16</Notes>
  <HiddenSlides>0</HiddenSlides>
  <MMClips>0</MMClips>
  <ScaleCrop>false</ScaleCrop>
  <HeadingPairs>
    <vt:vector size="6" baseType="variant">
      <vt:variant>
        <vt:lpstr>Brukte skrifter</vt:lpstr>
      </vt:variant>
      <vt:variant>
        <vt:i4>5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18</vt:i4>
      </vt:variant>
    </vt:vector>
  </HeadingPairs>
  <TitlesOfParts>
    <vt:vector size="24" baseType="lpstr">
      <vt:lpstr>Akkurat Pro</vt:lpstr>
      <vt:lpstr>Arial</vt:lpstr>
      <vt:lpstr>Calibri</vt:lpstr>
      <vt:lpstr>lineto-akkurat-regular</vt:lpstr>
      <vt:lpstr>Mangal</vt:lpstr>
      <vt:lpstr>150611 JB - presentasjon-sikkerhetsarbeidet ved HiOA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HiOA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PowerPoint-presentasjon</dc:title>
  <dc:creator>Erik Teigen</dc:creator>
  <dc:description>template by addpoint.no</dc:description>
  <cp:lastModifiedBy>Øivind Høiem</cp:lastModifiedBy>
  <cp:revision>2484</cp:revision>
  <cp:lastPrinted>2017-09-27T08:22:57Z</cp:lastPrinted>
  <dcterms:created xsi:type="dcterms:W3CDTF">2015-01-27T07:55:53Z</dcterms:created>
  <dcterms:modified xsi:type="dcterms:W3CDTF">2017-10-04T18:19:25Z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template by">
    <vt:lpwstr>addpoint.no</vt:lpwstr>
  </property>
</Properties>
</file>