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8" autoAdjust="0"/>
    <p:restoredTop sz="81098"/>
  </p:normalViewPr>
  <p:slideViewPr>
    <p:cSldViewPr snapToGrid="0" snapToObjects="1">
      <p:cViewPr varScale="1">
        <p:scale>
          <a:sx n="122" d="100"/>
          <a:sy n="122" d="100"/>
        </p:scale>
        <p:origin x="13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2019. 09. 04.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2019. 09. 04.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2019. 09. 04.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CuicyXB0ly04s55ptjeNAJTDOdJgmQE3yZOmaeZKESY/edit?usp=sharing" TargetMode="External"/><Relationship Id="rId2" Type="http://schemas.openxmlformats.org/officeDocument/2006/relationships/hyperlink" Target="https://docs.google.com/document/d/1FX0jDUBben35iLnYTTvy-avqeqRC6M5LG8eQSeKYxmA/edit?usp=shar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2ryq9ytxZ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sbdofqggjqn2uyM_1a1ZmchNXCLjW3rAq3UNK3mW0XE/edit?usp=shar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WP2 </a:t>
            </a:r>
            <a:r>
              <a:rPr lang="pt-BR" sz="4050" dirty="0" err="1">
                <a:solidFill>
                  <a:schemeClr val="accent2"/>
                </a:solidFill>
              </a:rPr>
              <a:t>workplan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Barbara Tóth</a:t>
            </a:r>
          </a:p>
          <a:p>
            <a:pPr algn="l"/>
            <a:r>
              <a:rPr lang="pt-BR" sz="2700" dirty="0"/>
              <a:t>KIFÜ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Project communications</a:t>
            </a:r>
          </a:p>
          <a:p>
            <a:pPr lvl="1">
              <a:buBlip>
                <a:blip r:embed="rId2"/>
              </a:buBlip>
            </a:pPr>
            <a:r>
              <a:rPr lang="en-GB" sz="2100" dirty="0"/>
              <a:t>Includes coordinating dissemination </a:t>
            </a:r>
            <a:r>
              <a:rPr lang="en-GB" sz="2100" dirty="0" err="1"/>
              <a:t>activiy</a:t>
            </a:r>
            <a:r>
              <a:rPr lang="en-GB" sz="2100" dirty="0"/>
              <a:t>, social media, web presence (content), keeping project documentation up to date.</a:t>
            </a:r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Web presence and design</a:t>
            </a:r>
          </a:p>
          <a:p>
            <a:pPr lvl="1"/>
            <a:r>
              <a:rPr lang="en-GB" sz="2100" dirty="0"/>
              <a:t>Project website and motion graphics video</a:t>
            </a:r>
          </a:p>
          <a:p>
            <a:endParaRPr lang="en-GB" dirty="0"/>
          </a:p>
          <a:p>
            <a:r>
              <a:rPr lang="en-GB" dirty="0"/>
              <a:t>Events and training</a:t>
            </a:r>
          </a:p>
          <a:p>
            <a:pPr lvl="1"/>
            <a:r>
              <a:rPr lang="en-GB" sz="2100" dirty="0"/>
              <a:t>Creating webinars, local trainings</a:t>
            </a:r>
          </a:p>
          <a:p>
            <a:pPr lvl="1"/>
            <a:r>
              <a:rPr lang="en-GB" sz="2100" dirty="0"/>
              <a:t>Participating in national and international conferences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after March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Website revamp</a:t>
            </a:r>
          </a:p>
          <a:p>
            <a:pPr marL="514350" lvl="2">
              <a:spcBef>
                <a:spcPts val="750"/>
              </a:spcBef>
            </a:pPr>
            <a:r>
              <a:rPr lang="en-GB" sz="1800" dirty="0"/>
              <a:t>Still ongoing, focusing on better UX</a:t>
            </a:r>
          </a:p>
          <a:p>
            <a:pPr marL="514350" lvl="2">
              <a:spcBef>
                <a:spcPts val="750"/>
              </a:spcBef>
            </a:pPr>
            <a:r>
              <a:rPr lang="en-GB" sz="1800" dirty="0"/>
              <a:t>Please contribute:</a:t>
            </a:r>
            <a:br>
              <a:rPr lang="en-GB" sz="1800" dirty="0"/>
            </a:br>
            <a:r>
              <a:rPr lang="hu-HU" sz="1800" dirty="0"/>
              <a:t>UP2U Website - </a:t>
            </a:r>
            <a:r>
              <a:rPr lang="hu-HU" sz="1800" b="1" dirty="0">
                <a:hlinkClick r:id="rId2"/>
              </a:rPr>
              <a:t>Short Usability Test</a:t>
            </a:r>
            <a:br>
              <a:rPr lang="hu-HU" sz="1800" dirty="0"/>
            </a:br>
            <a:r>
              <a:rPr lang="hu-HU" sz="1800" dirty="0"/>
              <a:t>UP2U Website - </a:t>
            </a:r>
            <a:r>
              <a:rPr lang="hu-HU" sz="1800" b="1" dirty="0">
                <a:hlinkClick r:id="rId3"/>
              </a:rPr>
              <a:t>Bug Report</a:t>
            </a:r>
            <a:br>
              <a:rPr lang="hu-HU" sz="1800" dirty="0"/>
            </a:br>
            <a:endParaRPr lang="en-GB" sz="2100" dirty="0"/>
          </a:p>
          <a:p>
            <a:r>
              <a:rPr lang="en-GB" dirty="0"/>
              <a:t>IT security flyer</a:t>
            </a:r>
          </a:p>
          <a:p>
            <a:pPr marL="514350" lvl="2">
              <a:spcBef>
                <a:spcPts val="750"/>
              </a:spcBef>
            </a:pPr>
            <a:r>
              <a:rPr lang="en-GB" sz="1800" dirty="0"/>
              <a:t>Production and publication on the website</a:t>
            </a:r>
          </a:p>
          <a:p>
            <a:pPr marL="514350" lvl="2">
              <a:spcBef>
                <a:spcPts val="750"/>
              </a:spcBef>
            </a:pPr>
            <a:r>
              <a:rPr lang="en-GB" sz="1800" dirty="0"/>
              <a:t>Multiple languages: ITA, GR (LIT, HUN)</a:t>
            </a:r>
          </a:p>
          <a:p>
            <a:pPr marL="342900" lvl="2" indent="0">
              <a:spcBef>
                <a:spcPts val="750"/>
              </a:spcBef>
              <a:buNone/>
            </a:pPr>
            <a:endParaRPr lang="en-GB" dirty="0"/>
          </a:p>
          <a:p>
            <a:r>
              <a:rPr lang="en-GB" dirty="0">
                <a:hlinkClick r:id="rId4"/>
              </a:rPr>
              <a:t>Motion graphics video</a:t>
            </a:r>
            <a:endParaRPr lang="en-GB" dirty="0"/>
          </a:p>
          <a:p>
            <a:r>
              <a:rPr lang="en-GB" dirty="0"/>
              <a:t>INTED, SLERD, </a:t>
            </a:r>
            <a:r>
              <a:rPr lang="en-GB" dirty="0" err="1"/>
              <a:t>Scuola</a:t>
            </a:r>
            <a:r>
              <a:rPr lang="en-GB" dirty="0"/>
              <a:t> </a:t>
            </a:r>
            <a:r>
              <a:rPr lang="en-GB" dirty="0" err="1"/>
              <a:t>Democratica</a:t>
            </a:r>
            <a:r>
              <a:rPr lang="en-GB" dirty="0"/>
              <a:t>, TNC, EDULEARN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Months September- December 2019</a:t>
            </a:r>
          </a:p>
          <a:p>
            <a:pPr lvl="1">
              <a:buBlip>
                <a:blip r:embed="rId2"/>
              </a:buBlip>
            </a:pPr>
            <a:r>
              <a:rPr lang="en-GB" sz="2100" dirty="0"/>
              <a:t>Focusing on engaging more schools</a:t>
            </a:r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Months January-March 2019</a:t>
            </a:r>
          </a:p>
          <a:p>
            <a:pPr lvl="1"/>
            <a:r>
              <a:rPr lang="en-GB" sz="2100" dirty="0"/>
              <a:t>Focusing on collecting use cases</a:t>
            </a:r>
          </a:p>
          <a:p>
            <a:endParaRPr lang="en-GB" dirty="0"/>
          </a:p>
          <a:p>
            <a:r>
              <a:rPr lang="en-GB" dirty="0"/>
              <a:t>Months 2019 March-May</a:t>
            </a:r>
          </a:p>
          <a:p>
            <a:pPr lvl="1"/>
            <a:r>
              <a:rPr lang="en-GB" sz="2100" dirty="0"/>
              <a:t>Preparing the final deliverable (final report)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06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achieve our goal?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17216"/>
          </a:xfrm>
        </p:spPr>
        <p:txBody>
          <a:bodyPr/>
          <a:lstStyle/>
          <a:p>
            <a:r>
              <a:rPr lang="en-GB" dirty="0"/>
              <a:t>Information is key! Keep WP2 in the loop!</a:t>
            </a:r>
          </a:p>
          <a:p>
            <a:pPr lvl="1"/>
            <a:r>
              <a:rPr lang="en-GB" dirty="0"/>
              <a:t>Articles for the website</a:t>
            </a:r>
          </a:p>
          <a:p>
            <a:pPr lvl="1"/>
            <a:r>
              <a:rPr lang="en-GB" dirty="0"/>
              <a:t>Posts for social media</a:t>
            </a:r>
          </a:p>
          <a:p>
            <a:pPr lvl="1"/>
            <a:r>
              <a:rPr lang="en-GB" dirty="0"/>
              <a:t>Pictures, gifs, info graphics</a:t>
            </a:r>
          </a:p>
          <a:p>
            <a:pPr marL="342900" lvl="1" indent="0">
              <a:buNone/>
            </a:pPr>
            <a:endParaRPr lang="en-GB" dirty="0"/>
          </a:p>
          <a:p>
            <a:pPr marL="171450" lvl="1">
              <a:spcBef>
                <a:spcPts val="750"/>
              </a:spcBef>
            </a:pPr>
            <a:r>
              <a:rPr lang="en-GB" sz="2100" dirty="0">
                <a:hlinkClick r:id="rId2"/>
              </a:rPr>
              <a:t>Events</a:t>
            </a:r>
            <a:endParaRPr lang="en-GB" sz="2100" dirty="0"/>
          </a:p>
          <a:p>
            <a:pPr marL="514350" lvl="2">
              <a:spcBef>
                <a:spcPts val="750"/>
              </a:spcBef>
            </a:pPr>
            <a:r>
              <a:rPr lang="en-GB" sz="1800" dirty="0"/>
              <a:t>Provide input!!!</a:t>
            </a:r>
          </a:p>
          <a:p>
            <a:pPr marL="342900" lvl="2" indent="0">
              <a:spcBef>
                <a:spcPts val="750"/>
              </a:spcBef>
              <a:buNone/>
            </a:pPr>
            <a:endParaRPr lang="en-GB" sz="1800" dirty="0"/>
          </a:p>
          <a:p>
            <a:pPr marL="685800" lvl="2" indent="0">
              <a:buNone/>
            </a:pP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091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achieve our goal?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17216"/>
          </a:xfrm>
        </p:spPr>
        <p:txBody>
          <a:bodyPr/>
          <a:lstStyle/>
          <a:p>
            <a:pPr marL="342900" lvl="2" indent="0">
              <a:spcBef>
                <a:spcPts val="750"/>
              </a:spcBef>
              <a:buNone/>
            </a:pPr>
            <a:endParaRPr lang="en-GB" sz="1800" dirty="0"/>
          </a:p>
          <a:p>
            <a:pPr marL="171450" lvl="2">
              <a:spcBef>
                <a:spcPts val="750"/>
              </a:spcBef>
            </a:pPr>
            <a:r>
              <a:rPr lang="en-GB" sz="2100" dirty="0"/>
              <a:t>Challenges</a:t>
            </a:r>
          </a:p>
          <a:p>
            <a:pPr marL="514350" lvl="3">
              <a:spcBef>
                <a:spcPts val="750"/>
              </a:spcBef>
            </a:pPr>
            <a:r>
              <a:rPr lang="en-GB" sz="1950" dirty="0"/>
              <a:t>University as a Hub</a:t>
            </a:r>
          </a:p>
          <a:p>
            <a:pPr marL="514350" lvl="3">
              <a:spcBef>
                <a:spcPts val="750"/>
              </a:spcBef>
            </a:pPr>
            <a:r>
              <a:rPr lang="en-GB" sz="1950" dirty="0"/>
              <a:t>Learning community</a:t>
            </a:r>
          </a:p>
          <a:p>
            <a:pPr marL="514350" lvl="3">
              <a:spcBef>
                <a:spcPts val="750"/>
              </a:spcBef>
            </a:pPr>
            <a:r>
              <a:rPr lang="en-GB" sz="1950" dirty="0"/>
              <a:t>Badges</a:t>
            </a:r>
          </a:p>
          <a:p>
            <a:pPr marL="514350" lvl="3">
              <a:spcBef>
                <a:spcPts val="750"/>
              </a:spcBef>
            </a:pPr>
            <a:r>
              <a:rPr lang="en-GB" sz="1950" dirty="0"/>
              <a:t>Moodle design</a:t>
            </a:r>
          </a:p>
          <a:p>
            <a:pPr marL="342900" lvl="3" indent="0">
              <a:spcBef>
                <a:spcPts val="750"/>
              </a:spcBef>
              <a:buNone/>
            </a:pPr>
            <a:endParaRPr lang="en-GB" sz="1950" dirty="0"/>
          </a:p>
          <a:p>
            <a:pPr marL="514350" lvl="3">
              <a:spcBef>
                <a:spcPts val="750"/>
              </a:spcBef>
            </a:pPr>
            <a:endParaRPr lang="en-GB" sz="1950" dirty="0"/>
          </a:p>
          <a:p>
            <a:pPr marL="514350" lvl="3">
              <a:spcBef>
                <a:spcPts val="750"/>
              </a:spcBef>
            </a:pPr>
            <a:r>
              <a:rPr lang="en-GB" sz="1950" dirty="0"/>
              <a:t>What did we miss? Let us know!</a:t>
            </a:r>
          </a:p>
          <a:p>
            <a:pPr marL="685800" lvl="2" indent="0">
              <a:buNone/>
            </a:pP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3891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Efforts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12" y="1279087"/>
            <a:ext cx="7886700" cy="4617216"/>
          </a:xfrm>
        </p:spPr>
        <p:txBody>
          <a:bodyPr/>
          <a:lstStyle/>
          <a:p>
            <a:pPr marL="342900" lvl="2" indent="0">
              <a:spcBef>
                <a:spcPts val="750"/>
              </a:spcBef>
              <a:buNone/>
            </a:pPr>
            <a:endParaRPr lang="en-GB" sz="1800" dirty="0"/>
          </a:p>
          <a:p>
            <a:pPr marL="685800" lvl="2" indent="0">
              <a:buNone/>
            </a:pPr>
            <a:endParaRPr lang="en-GB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80CFC-F6E4-A04E-B33C-75A7D1A4F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88312"/>
            <a:ext cx="7811157" cy="521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0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1638</TotalTime>
  <Words>228</Words>
  <Application>Microsoft Macintosh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Raleway</vt:lpstr>
      <vt:lpstr>Raleway Light</vt:lpstr>
      <vt:lpstr>Wingdings</vt:lpstr>
      <vt:lpstr>Tema do Office</vt:lpstr>
      <vt:lpstr>WP2 workplan</vt:lpstr>
      <vt:lpstr>WP2 objectives</vt:lpstr>
      <vt:lpstr>Work done after March review</vt:lpstr>
      <vt:lpstr>Timeline</vt:lpstr>
      <vt:lpstr>How do we achieve our goal?</vt:lpstr>
      <vt:lpstr>How do we achieve our goal?</vt:lpstr>
      <vt:lpstr>Efforts overview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Barbara Tóth</cp:lastModifiedBy>
  <cp:revision>11</cp:revision>
  <dcterms:created xsi:type="dcterms:W3CDTF">2019-08-19T11:57:27Z</dcterms:created>
  <dcterms:modified xsi:type="dcterms:W3CDTF">2019-09-05T15:45:08Z</dcterms:modified>
</cp:coreProperties>
</file>