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52" autoAdjust="0"/>
    <p:restoredTop sz="81098"/>
  </p:normalViewPr>
  <p:slideViewPr>
    <p:cSldViewPr snapToGrid="0" snapToObjects="1">
      <p:cViewPr varScale="1">
        <p:scale>
          <a:sx n="115" d="100"/>
          <a:sy n="115" d="100"/>
        </p:scale>
        <p:origin x="11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2019. 09. 05.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2019. 09. 05.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2019. 09. 05.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2019. 09. 05.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 smtClean="0">
                <a:solidFill>
                  <a:schemeClr val="accent2"/>
                </a:solidFill>
              </a:rPr>
              <a:t>WP</a:t>
            </a:r>
            <a:r>
              <a:rPr lang="el-GR" sz="4050" dirty="0" smtClean="0">
                <a:solidFill>
                  <a:schemeClr val="accent2"/>
                </a:solidFill>
              </a:rPr>
              <a:t>3</a:t>
            </a:r>
            <a:r>
              <a:rPr lang="pt-BR" sz="4050" dirty="0" smtClean="0">
                <a:solidFill>
                  <a:schemeClr val="accent2"/>
                </a:solidFill>
              </a:rPr>
              <a:t> </a:t>
            </a:r>
            <a:r>
              <a:rPr lang="pt-BR" sz="4050" dirty="0" err="1">
                <a:solidFill>
                  <a:schemeClr val="accent2"/>
                </a:solidFill>
              </a:rPr>
              <a:t>workplan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3000"/>
              </a:spcBef>
            </a:pPr>
            <a:r>
              <a:rPr lang="en-US" sz="2700" i="1" dirty="0" smtClean="0"/>
              <a:t>Ilias Hatzakis</a:t>
            </a:r>
            <a:endParaRPr lang="pt-BR" sz="2700" i="1" dirty="0"/>
          </a:p>
          <a:p>
            <a:pPr algn="l"/>
            <a:r>
              <a:rPr lang="pt-BR" sz="2700" dirty="0" smtClean="0"/>
              <a:t>GRNET 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5th Up2U General Assembly, Poznan, </a:t>
            </a:r>
            <a:r>
              <a:rPr lang="pt-BR" sz="1800" dirty="0" err="1"/>
              <a:t>Poland</a:t>
            </a:r>
            <a:r>
              <a:rPr lang="pt-BR" sz="1800" dirty="0"/>
              <a:t/>
            </a:r>
            <a:br>
              <a:rPr lang="pt-BR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WP3 </a:t>
            </a:r>
            <a:r>
              <a:rPr lang="en-GB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GB" dirty="0"/>
              <a:t>Objective A</a:t>
            </a:r>
          </a:p>
          <a:p>
            <a:pPr lvl="1">
              <a:buBlip>
                <a:blip r:embed="rId2"/>
              </a:buBlip>
            </a:pPr>
            <a:r>
              <a:rPr lang="en-GB" sz="2100" dirty="0" smtClean="0"/>
              <a:t>Address the networking needs through the appropriate network services from the GEANT service portfolio</a:t>
            </a:r>
            <a:endParaRPr lang="en-GB" sz="2100" dirty="0"/>
          </a:p>
          <a:p>
            <a:pPr lvl="2">
              <a:buBlip>
                <a:blip r:embed="rId2"/>
              </a:buBlip>
            </a:pPr>
            <a:endParaRPr lang="en-GB" sz="2100" dirty="0"/>
          </a:p>
          <a:p>
            <a:r>
              <a:rPr lang="en-GB" dirty="0"/>
              <a:t>Objective B</a:t>
            </a:r>
          </a:p>
          <a:p>
            <a:pPr lvl="1"/>
            <a:r>
              <a:rPr lang="en-GB" sz="2100" dirty="0" smtClean="0"/>
              <a:t>Build a federated cloud storage and sharing infrastructure</a:t>
            </a:r>
            <a:endParaRPr lang="en-GB" sz="2100" dirty="0"/>
          </a:p>
          <a:p>
            <a:endParaRPr lang="en-GB" dirty="0"/>
          </a:p>
          <a:p>
            <a:r>
              <a:rPr lang="en-GB" dirty="0"/>
              <a:t>Objective C</a:t>
            </a:r>
          </a:p>
          <a:p>
            <a:pPr lvl="1"/>
            <a:r>
              <a:rPr lang="en-GB" sz="2100" dirty="0" smtClean="0"/>
              <a:t>Ensure an open </a:t>
            </a:r>
            <a:r>
              <a:rPr lang="en-GB" sz="2100" dirty="0" smtClean="0"/>
              <a:t>learning content platform integration to the project </a:t>
            </a:r>
            <a:endParaRPr lang="en-GB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 after March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Finalization </a:t>
            </a:r>
            <a:r>
              <a:rPr lang="en-US" dirty="0"/>
              <a:t>of the tests between </a:t>
            </a:r>
            <a:r>
              <a:rPr lang="en-US" dirty="0" err="1"/>
              <a:t>NextCloud</a:t>
            </a:r>
            <a:r>
              <a:rPr lang="en-US" dirty="0"/>
              <a:t>, </a:t>
            </a:r>
            <a:r>
              <a:rPr lang="en-US" dirty="0" err="1"/>
              <a:t>Owncloud</a:t>
            </a:r>
            <a:r>
              <a:rPr lang="en-US" dirty="0"/>
              <a:t>, </a:t>
            </a:r>
            <a:r>
              <a:rPr lang="en-US" dirty="0" err="1"/>
              <a:t>CERNBox</a:t>
            </a:r>
            <a:r>
              <a:rPr lang="en-US" dirty="0"/>
              <a:t> and </a:t>
            </a:r>
            <a:r>
              <a:rPr lang="en-US" dirty="0" err="1" smtClean="0"/>
              <a:t>PowerFolder</a:t>
            </a:r>
            <a:r>
              <a:rPr lang="el-GR" dirty="0" smtClean="0"/>
              <a:t>/</a:t>
            </a:r>
          </a:p>
          <a:p>
            <a:pPr marL="342900" lvl="1" indent="0">
              <a:buNone/>
            </a:pPr>
            <a:endParaRPr lang="en-GB" sz="2100" dirty="0"/>
          </a:p>
          <a:p>
            <a:pPr lvl="1"/>
            <a:r>
              <a:rPr lang="en-GB" sz="2000" dirty="0"/>
              <a:t>Integration of a  large number of repositories (now 54 repositories – 24HE and 30 K12) </a:t>
            </a:r>
            <a:endParaRPr lang="en-GB" sz="2000" dirty="0" smtClean="0"/>
          </a:p>
          <a:p>
            <a:pPr marL="342900" lvl="1" indent="0">
              <a:buNone/>
            </a:pPr>
            <a:endParaRPr lang="en-GB" sz="2000" dirty="0"/>
          </a:p>
          <a:p>
            <a:pPr lvl="1"/>
            <a:r>
              <a:rPr lang="en-US" sz="2000" dirty="0" smtClean="0"/>
              <a:t>Finalization </a:t>
            </a:r>
            <a:r>
              <a:rPr lang="en-US" sz="2000" dirty="0"/>
              <a:t>of </a:t>
            </a:r>
            <a:r>
              <a:rPr lang="en-US" sz="2000" dirty="0" smtClean="0"/>
              <a:t>Deliverable 3.5</a:t>
            </a:r>
            <a:endParaRPr lang="el-GR" sz="2000" dirty="0" smtClean="0"/>
          </a:p>
          <a:p>
            <a:pPr marL="342900" lvl="1" indent="0">
              <a:buNone/>
            </a:pPr>
            <a:endParaRPr lang="el-GR" sz="2000" dirty="0" smtClean="0"/>
          </a:p>
          <a:p>
            <a:pPr marL="342900" lvl="1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9564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GB" dirty="0"/>
              <a:t>Months </a:t>
            </a:r>
            <a:r>
              <a:rPr lang="en-GB" dirty="0" smtClean="0"/>
              <a:t>34-40</a:t>
            </a:r>
            <a:endParaRPr lang="en-GB" dirty="0"/>
          </a:p>
          <a:p>
            <a:pPr lvl="1"/>
            <a:r>
              <a:rPr lang="en-US" dirty="0"/>
              <a:t>Deployment of the new OCM protocol endpoints across the entire Up2U service infrastructure </a:t>
            </a:r>
            <a:endParaRPr lang="en-GB" dirty="0"/>
          </a:p>
          <a:p>
            <a:pPr lvl="2">
              <a:buBlip>
                <a:blip r:embed="rId2"/>
              </a:buBlip>
            </a:pPr>
            <a:endParaRPr lang="en-GB" sz="2100" dirty="0"/>
          </a:p>
          <a:p>
            <a:r>
              <a:rPr lang="en-GB" dirty="0"/>
              <a:t>Months </a:t>
            </a:r>
            <a:r>
              <a:rPr lang="en-GB" dirty="0" smtClean="0"/>
              <a:t>3</a:t>
            </a:r>
            <a:r>
              <a:rPr lang="en-GB" dirty="0" smtClean="0"/>
              <a:t>4-40</a:t>
            </a:r>
            <a:endParaRPr lang="en-GB" dirty="0"/>
          </a:p>
          <a:p>
            <a:pPr lvl="1"/>
            <a:r>
              <a:rPr lang="en-US" dirty="0"/>
              <a:t>Improvement of </a:t>
            </a:r>
            <a:r>
              <a:rPr lang="en-US" dirty="0" err="1"/>
              <a:t>CERNBox</a:t>
            </a:r>
            <a:r>
              <a:rPr lang="en-US" dirty="0"/>
              <a:t> and SWAN based on the feedback from </a:t>
            </a:r>
            <a:r>
              <a:rPr lang="en-US" dirty="0" smtClean="0"/>
              <a:t>pilots</a:t>
            </a:r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Months </a:t>
            </a:r>
            <a:r>
              <a:rPr lang="en-GB" dirty="0" smtClean="0"/>
              <a:t>34-40</a:t>
            </a:r>
            <a:endParaRPr lang="en-GB" dirty="0"/>
          </a:p>
          <a:p>
            <a:pPr lvl="1"/>
            <a:r>
              <a:rPr lang="en-GB" dirty="0"/>
              <a:t>Continuous enrichment of the open learning platform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506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263</TotalTime>
  <Words>149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Raleway</vt:lpstr>
      <vt:lpstr>Raleway Light</vt:lpstr>
      <vt:lpstr>Wingdings</vt:lpstr>
      <vt:lpstr>Tema do Office</vt:lpstr>
      <vt:lpstr>WP3 workplan</vt:lpstr>
      <vt:lpstr>WP3 objectives</vt:lpstr>
      <vt:lpstr>Work done after March review</vt:lpstr>
      <vt:lpstr>Timeline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workplan in WPx</dc:title>
  <dc:creator>Casper Dreef</dc:creator>
  <cp:lastModifiedBy>Ilias Hatzakis</cp:lastModifiedBy>
  <cp:revision>10</cp:revision>
  <dcterms:created xsi:type="dcterms:W3CDTF">2019-08-19T11:57:27Z</dcterms:created>
  <dcterms:modified xsi:type="dcterms:W3CDTF">2019-09-05T15:23:20Z</dcterms:modified>
</cp:coreProperties>
</file>