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006" autoAdjust="0"/>
    <p:restoredTop sz="81098"/>
  </p:normalViewPr>
  <p:slideViewPr>
    <p:cSldViewPr snapToGrid="0" snapToObjects="1">
      <p:cViewPr varScale="1">
        <p:scale>
          <a:sx n="72" d="100"/>
          <a:sy n="72" d="100"/>
        </p:scale>
        <p:origin x="104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2019. 09. 10.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2019. 09. 10.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2019. 09. 10.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WP</a:t>
            </a:r>
            <a:r>
              <a:rPr lang="en-GB" sz="4050" dirty="0">
                <a:solidFill>
                  <a:schemeClr val="accent2"/>
                </a:solidFill>
              </a:rPr>
              <a:t>4</a:t>
            </a:r>
            <a:r>
              <a:rPr lang="pt-BR" sz="4050" dirty="0">
                <a:solidFill>
                  <a:schemeClr val="accent2"/>
                </a:solidFill>
              </a:rPr>
              <a:t> </a:t>
            </a:r>
            <a:r>
              <a:rPr lang="pt-BR" sz="4050" dirty="0" err="1">
                <a:solidFill>
                  <a:schemeClr val="accent2"/>
                </a:solidFill>
              </a:rPr>
              <a:t>workplan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85000" lnSpcReduction="20000"/>
          </a:bodyPr>
          <a:lstStyle/>
          <a:p>
            <a:pPr algn="l">
              <a:spcBef>
                <a:spcPts val="3000"/>
              </a:spcBef>
            </a:pPr>
            <a:r>
              <a:rPr lang="en-GB" sz="2700" i="1" dirty="0"/>
              <a:t>Allan Third</a:t>
            </a:r>
            <a:endParaRPr lang="pt-BR" sz="2700" i="1" dirty="0"/>
          </a:p>
          <a:p>
            <a:pPr algn="l"/>
            <a:r>
              <a:rPr lang="pt-BR" sz="2700" dirty="0"/>
              <a:t>OU </a:t>
            </a: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5th Up2U General Assembly, Poznan, </a:t>
            </a:r>
            <a:r>
              <a:rPr lang="pt-BR" sz="1800" dirty="0" err="1"/>
              <a:t>Poland</a:t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WP4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GB" dirty="0"/>
              <a:t>Objective A</a:t>
            </a:r>
          </a:p>
          <a:p>
            <a:pPr lvl="1">
              <a:buBlip>
                <a:blip r:embed="rId2"/>
              </a:buBlip>
            </a:pPr>
            <a:r>
              <a:rPr lang="en-GB" sz="2100" dirty="0"/>
              <a:t>Integrated Application Toolbox intermediating between cloud-based infrastructure and the Up2U tools </a:t>
            </a:r>
          </a:p>
          <a:p>
            <a:pPr lvl="2">
              <a:buBlip>
                <a:blip r:embed="rId2"/>
              </a:buBlip>
            </a:pPr>
            <a:endParaRPr lang="en-GB" sz="2100" dirty="0"/>
          </a:p>
          <a:p>
            <a:r>
              <a:rPr lang="en-GB" dirty="0"/>
              <a:t>Objective B</a:t>
            </a:r>
          </a:p>
          <a:p>
            <a:pPr lvl="1"/>
            <a:r>
              <a:rPr lang="en-GB" sz="2100" dirty="0"/>
              <a:t>Support learning activity data collection for Learning Analytics</a:t>
            </a:r>
          </a:p>
          <a:p>
            <a:endParaRPr lang="en-GB" dirty="0"/>
          </a:p>
          <a:p>
            <a:r>
              <a:rPr lang="en-GB" dirty="0"/>
              <a:t>Objective C</a:t>
            </a:r>
          </a:p>
          <a:p>
            <a:pPr lvl="1"/>
            <a:r>
              <a:rPr lang="en-GB" sz="2100" dirty="0"/>
              <a:t>Integrate tools for formal and informal learning into workflows for dynamic creation and reuse of learning pathways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done after March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Milestone M3.4 Application toolbox developer specification</a:t>
            </a:r>
            <a:endParaRPr lang="en-GB" sz="2100" dirty="0"/>
          </a:p>
          <a:p>
            <a:pPr lvl="1"/>
            <a:r>
              <a:rPr lang="en-GB" sz="2000" dirty="0"/>
              <a:t>Major Moodle upgrade (3.6.2)</a:t>
            </a:r>
          </a:p>
          <a:p>
            <a:pPr lvl="1"/>
            <a:r>
              <a:rPr lang="en-GB" sz="2000" dirty="0"/>
              <a:t>Moodle ‘capabilities’ support</a:t>
            </a:r>
          </a:p>
          <a:p>
            <a:pPr lvl="1"/>
            <a:r>
              <a:rPr lang="en-GB" sz="2000" dirty="0"/>
              <a:t>Integration of </a:t>
            </a:r>
          </a:p>
          <a:p>
            <a:pPr lvl="2"/>
            <a:r>
              <a:rPr lang="en-GB" sz="1700" dirty="0"/>
              <a:t>SCORM resources</a:t>
            </a:r>
          </a:p>
          <a:p>
            <a:pPr lvl="2"/>
            <a:r>
              <a:rPr lang="en-GB" sz="1700" dirty="0"/>
              <a:t>VPL plugin</a:t>
            </a:r>
          </a:p>
          <a:p>
            <a:pPr lvl="2"/>
            <a:r>
              <a:rPr lang="en-GB" sz="1700" dirty="0"/>
              <a:t>Multiparty Meeting</a:t>
            </a:r>
          </a:p>
          <a:p>
            <a:pPr lvl="2"/>
            <a:r>
              <a:rPr lang="en-GB" sz="1700" dirty="0"/>
              <a:t>Statistics module</a:t>
            </a:r>
          </a:p>
          <a:p>
            <a:pPr lvl="1"/>
            <a:r>
              <a:rPr lang="en-GB" sz="2000" dirty="0"/>
              <a:t>GDPR updates</a:t>
            </a:r>
          </a:p>
          <a:p>
            <a:pPr lvl="1"/>
            <a:r>
              <a:rPr lang="en-GB" sz="2000" dirty="0"/>
              <a:t>”Editing student” role</a:t>
            </a:r>
          </a:p>
          <a:p>
            <a:pPr lvl="1"/>
            <a:endParaRPr lang="en-GB" sz="2000" dirty="0"/>
          </a:p>
          <a:p>
            <a:pPr marL="342900" lvl="1" indent="0">
              <a:buNone/>
            </a:pPr>
            <a:endParaRPr lang="en-GB" sz="2000" dirty="0"/>
          </a:p>
          <a:p>
            <a:pPr lvl="1"/>
            <a:endParaRPr lang="el-GR" sz="2000" dirty="0"/>
          </a:p>
          <a:p>
            <a:pPr marL="342900" lvl="1" indent="0">
              <a:buNone/>
            </a:pPr>
            <a:endParaRPr lang="el-GR" sz="2000" dirty="0"/>
          </a:p>
          <a:p>
            <a:pPr marL="342900" lvl="1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9564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2"/>
              </a:buBlip>
            </a:pPr>
            <a:r>
              <a:rPr lang="en-GB" dirty="0"/>
              <a:t>Months 34-40</a:t>
            </a:r>
          </a:p>
          <a:p>
            <a:pPr lvl="1"/>
            <a:r>
              <a:rPr lang="en-US" dirty="0"/>
              <a:t>Implementation of new learning scenarios</a:t>
            </a:r>
          </a:p>
          <a:p>
            <a:pPr lvl="1"/>
            <a:r>
              <a:rPr lang="en-US" dirty="0"/>
              <a:t>Expansion of learning analytics data collection</a:t>
            </a:r>
            <a:endParaRPr lang="en-GB" dirty="0"/>
          </a:p>
          <a:p>
            <a:pPr lvl="2">
              <a:buBlip>
                <a:blip r:embed="rId2"/>
              </a:buBlip>
            </a:pPr>
            <a:endParaRPr lang="en-GB" sz="2100" dirty="0"/>
          </a:p>
          <a:p>
            <a:r>
              <a:rPr lang="en-GB" dirty="0"/>
              <a:t>Months 34-40</a:t>
            </a:r>
          </a:p>
          <a:p>
            <a:pPr lvl="1"/>
            <a:r>
              <a:rPr lang="en-US" dirty="0"/>
              <a:t>Document learning scenarios from WP5/pilots</a:t>
            </a:r>
          </a:p>
          <a:p>
            <a:pPr marL="342900" lvl="1" indent="0">
              <a:buNone/>
            </a:pPr>
            <a:endParaRPr lang="en-GB" dirty="0"/>
          </a:p>
          <a:p>
            <a:r>
              <a:rPr lang="en-GB" dirty="0"/>
              <a:t>Months 34-40</a:t>
            </a:r>
          </a:p>
          <a:p>
            <a:pPr lvl="1"/>
            <a:r>
              <a:rPr lang="en-GB" dirty="0"/>
              <a:t>Continuous enrichment of the integrated application toolbox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5062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9B91A2-092A-D146-9B60-7435E94D2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Performance Indicators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5CC5E8-2B56-0347-83FA-6505A91E3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b="1" dirty="0"/>
              <a:t>Completeness of application toolbox specifications: Year 1: 70%, Year 2: 90%, Year 3: 100% </a:t>
            </a:r>
            <a:endParaRPr lang="en-GB" dirty="0"/>
          </a:p>
          <a:p>
            <a:pPr marL="457200" indent="-457200">
              <a:buFont typeface="+mj-lt"/>
              <a:buAutoNum type="arabicPeriod"/>
            </a:pPr>
            <a:r>
              <a:rPr lang="en-GB" b="1" dirty="0"/>
              <a:t>‘Learning scenarios implemented in the platform and documented for reuse’: 80-85% of WP5/pilot-described scenarios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/>
              <a:t>Replaces both ‘number of (in)formal tools integrated’ KPIs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1483E4-351D-C944-BE9C-8352EDF0F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2F217-18B1-854E-B55E-5DE110657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61829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321</TotalTime>
  <Words>231</Words>
  <Application>Microsoft Macintosh PowerPoint</Application>
  <PresentationFormat>On-screen Show 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Raleway</vt:lpstr>
      <vt:lpstr>Raleway Light</vt:lpstr>
      <vt:lpstr>Wingdings</vt:lpstr>
      <vt:lpstr>Tema do Office</vt:lpstr>
      <vt:lpstr>WP4 workplan</vt:lpstr>
      <vt:lpstr>WP4 objectives</vt:lpstr>
      <vt:lpstr>Work done after March review</vt:lpstr>
      <vt:lpstr>Timeline</vt:lpstr>
      <vt:lpstr>Key Performance Indicators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workplan in WPx</dc:title>
  <dc:creator>Casper Dreef</dc:creator>
  <cp:lastModifiedBy>Allan.Third</cp:lastModifiedBy>
  <cp:revision>15</cp:revision>
  <dcterms:created xsi:type="dcterms:W3CDTF">2019-08-19T11:57:27Z</dcterms:created>
  <dcterms:modified xsi:type="dcterms:W3CDTF">2019-09-10T17:21:47Z</dcterms:modified>
</cp:coreProperties>
</file>