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2" r:id="rId3"/>
    <p:sldId id="313" r:id="rId4"/>
    <p:sldId id="273" r:id="rId5"/>
    <p:sldId id="268" r:id="rId6"/>
    <p:sldId id="259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is Pantazatos" initials="DP" lastIdx="2" clrIdx="0">
    <p:extLst>
      <p:ext uri="{19B8F6BF-5375-455C-9EA6-DF929625EA0E}">
        <p15:presenceInfo xmlns:p15="http://schemas.microsoft.com/office/powerpoint/2012/main" userId="6afee914284b498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6433" autoAdjust="0"/>
  </p:normalViewPr>
  <p:slideViewPr>
    <p:cSldViewPr snapToGrid="0" snapToObjects="1">
      <p:cViewPr varScale="1">
        <p:scale>
          <a:sx n="59" d="100"/>
          <a:sy n="59" d="100"/>
        </p:scale>
        <p:origin x="9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11/06/2019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179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09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discussed in the two last meetings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51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ABE8BB-6049-465C-A4B3-708A5DD224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5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2019. 06. 11.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2019. 06. 11.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2019. 06. 11.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2019. 06. 11.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1923" y="1572818"/>
            <a:ext cx="12025563" cy="1785335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2"/>
                </a:solidFill>
              </a:rPr>
              <a:t>Subject Matter Committee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/>
              <a:t>Mary Grammatikou</a:t>
            </a:r>
          </a:p>
          <a:p>
            <a:pPr algn="l"/>
            <a:r>
              <a:rPr lang="pt-BR" sz="3600" dirty="0"/>
              <a:t>National Technical University of Athens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</a:t>
            </a:r>
            <a:r>
              <a:rPr lang="pt-BR"/>
              <a:t>webinar, June 2019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646C5-45B4-4953-A8AB-5CC2FE09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707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SMC Meetings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41752-A369-4409-B137-D1BB9BCFC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520" y="1547664"/>
            <a:ext cx="8640960" cy="4329608"/>
          </a:xfrm>
        </p:spPr>
        <p:txBody>
          <a:bodyPr>
            <a:normAutofit/>
          </a:bodyPr>
          <a:lstStyle/>
          <a:p>
            <a:r>
              <a:rPr lang="en-US" dirty="0"/>
              <a:t>Six meetings in the last period</a:t>
            </a:r>
          </a:p>
          <a:p>
            <a:endParaRPr lang="en-US" dirty="0"/>
          </a:p>
          <a:p>
            <a:pPr lvl="1"/>
            <a:r>
              <a:rPr lang="en-US" dirty="0"/>
              <a:t>The first one on 31</a:t>
            </a:r>
            <a:r>
              <a:rPr lang="en-US" baseline="30000" dirty="0"/>
              <a:t>st</a:t>
            </a:r>
            <a:r>
              <a:rPr lang="en-US" dirty="0"/>
              <a:t> of January 2019</a:t>
            </a:r>
          </a:p>
          <a:p>
            <a:pPr lvl="1"/>
            <a:r>
              <a:rPr lang="en-US" dirty="0"/>
              <a:t>The second one on 4</a:t>
            </a:r>
            <a:r>
              <a:rPr lang="en-US" baseline="30000" dirty="0"/>
              <a:t>th</a:t>
            </a:r>
            <a:r>
              <a:rPr lang="en-US" dirty="0"/>
              <a:t> of March 2019</a:t>
            </a:r>
          </a:p>
          <a:p>
            <a:pPr lvl="1"/>
            <a:r>
              <a:rPr lang="en-US" dirty="0"/>
              <a:t>The third on 15</a:t>
            </a:r>
            <a:r>
              <a:rPr lang="en-US" baseline="30000" dirty="0"/>
              <a:t>th</a:t>
            </a:r>
            <a:r>
              <a:rPr lang="en-US" dirty="0"/>
              <a:t> of March 2019</a:t>
            </a:r>
          </a:p>
          <a:p>
            <a:pPr lvl="1"/>
            <a:r>
              <a:rPr lang="en-US" dirty="0"/>
              <a:t>The fourth on 5</a:t>
            </a:r>
            <a:r>
              <a:rPr lang="en-US" baseline="30000" dirty="0"/>
              <a:t>th</a:t>
            </a:r>
            <a:r>
              <a:rPr lang="en-US" dirty="0"/>
              <a:t> of April 2019</a:t>
            </a:r>
          </a:p>
          <a:p>
            <a:pPr lvl="1"/>
            <a:r>
              <a:rPr lang="en-US" dirty="0"/>
              <a:t>The fifth on 23</a:t>
            </a:r>
            <a:r>
              <a:rPr lang="en-US" baseline="30000" dirty="0"/>
              <a:t>rd</a:t>
            </a:r>
            <a:r>
              <a:rPr lang="en-US" dirty="0"/>
              <a:t> of April 2019</a:t>
            </a:r>
          </a:p>
          <a:p>
            <a:pPr lvl="1"/>
            <a:r>
              <a:rPr lang="en-US" dirty="0"/>
              <a:t>The sixth on 24</a:t>
            </a:r>
            <a:r>
              <a:rPr lang="en-US" baseline="30000" dirty="0"/>
              <a:t>th</a:t>
            </a:r>
            <a:r>
              <a:rPr lang="en-US" dirty="0"/>
              <a:t> of May 2019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0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08DE8-2B98-4CA0-9EBD-91EB01815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SMC new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3FD1B-DD8D-4869-8572-8462CE1B5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Four new experts are added to the SMC:</a:t>
            </a:r>
          </a:p>
          <a:p>
            <a:r>
              <a:rPr lang="en-US" dirty="0"/>
              <a:t>Prof. Bruno </a:t>
            </a:r>
            <a:r>
              <a:rPr lang="en-US" dirty="0" err="1"/>
              <a:t>Losito</a:t>
            </a:r>
            <a:r>
              <a:rPr lang="en-US" dirty="0"/>
              <a:t> (UROMA- Italy) </a:t>
            </a:r>
          </a:p>
          <a:p>
            <a:r>
              <a:rPr lang="en-US" dirty="0"/>
              <a:t>Dr. </a:t>
            </a:r>
            <a:r>
              <a:rPr lang="en-US" dirty="0" err="1"/>
              <a:t>Berita</a:t>
            </a:r>
            <a:r>
              <a:rPr lang="en-US" dirty="0"/>
              <a:t> </a:t>
            </a:r>
            <a:r>
              <a:rPr lang="en-US" dirty="0" err="1"/>
              <a:t>Simonaitiene</a:t>
            </a:r>
            <a:r>
              <a:rPr lang="en-US" dirty="0"/>
              <a:t> (KTU – Lithuania) </a:t>
            </a:r>
          </a:p>
          <a:p>
            <a:r>
              <a:rPr lang="sv-SE" dirty="0"/>
              <a:t>Dr. Lisa Amdur (TAU – Israel) </a:t>
            </a:r>
          </a:p>
          <a:p>
            <a:r>
              <a:rPr lang="en-US" dirty="0"/>
              <a:t>Dr. </a:t>
            </a:r>
            <a:r>
              <a:rPr lang="en-US" dirty="0" err="1"/>
              <a:t>Despo</a:t>
            </a:r>
            <a:r>
              <a:rPr lang="en-US" dirty="0"/>
              <a:t> </a:t>
            </a:r>
            <a:r>
              <a:rPr lang="en-US" dirty="0" err="1"/>
              <a:t>Ktoridou</a:t>
            </a:r>
            <a:r>
              <a:rPr lang="en-US" dirty="0"/>
              <a:t> (University of Nicosia - Cyprus)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1A25D-9BCA-42C8-B3CD-93E199821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45C0E-57B3-4E74-A9B2-0872A055D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651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A88A-3B82-4B50-A270-6F0477E37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Discussions in the last SMC meetings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58FAA-82ED-4513-9DBC-D1082DDCA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Introducing the new members in the SMC</a:t>
            </a:r>
          </a:p>
          <a:p>
            <a:pPr fontAlgn="base"/>
            <a:r>
              <a:rPr lang="en-US" dirty="0"/>
              <a:t>Discussion on the Module 2 </a:t>
            </a:r>
          </a:p>
          <a:p>
            <a:pPr lvl="1" fontAlgn="base"/>
            <a:r>
              <a:rPr lang="en-US" dirty="0"/>
              <a:t>Discussion on the existing  evaluation methodologies </a:t>
            </a:r>
          </a:p>
          <a:p>
            <a:pPr lvl="1" fontAlgn="base"/>
            <a:r>
              <a:rPr lang="en-US" dirty="0"/>
              <a:t>Discussion on the methodology that fits to Up2U needs</a:t>
            </a:r>
          </a:p>
          <a:p>
            <a:pPr lvl="1" fontAlgn="base"/>
            <a:r>
              <a:rPr lang="en-US" dirty="0"/>
              <a:t>Comment on the questionnaires and new proposals </a:t>
            </a:r>
          </a:p>
          <a:p>
            <a:pPr fontAlgn="base"/>
            <a:r>
              <a:rPr lang="en-US" dirty="0"/>
              <a:t>Discussion in depth on the methodology  that Up2U will adopt</a:t>
            </a:r>
          </a:p>
          <a:p>
            <a:pPr fontAlgn="base"/>
            <a:r>
              <a:rPr lang="en-US" dirty="0"/>
              <a:t>Questionnaires (teachers and students)</a:t>
            </a:r>
          </a:p>
          <a:p>
            <a:pPr fontAlgn="base"/>
            <a:r>
              <a:rPr lang="en-US" dirty="0"/>
              <a:t>Focus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0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SMC </a:t>
            </a:r>
            <a:r>
              <a:rPr lang="en-US" b="1" dirty="0"/>
              <a:t>Next Steps 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536" y="1844825"/>
            <a:ext cx="8229600" cy="38884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SMC will:</a:t>
            </a:r>
          </a:p>
          <a:p>
            <a:r>
              <a:rPr lang="en-US" sz="2400" dirty="0"/>
              <a:t>Support the new </a:t>
            </a:r>
            <a:r>
              <a:rPr lang="en-US" sz="2400" b="1" dirty="0"/>
              <a:t>methodology of evaluation the pilots’ results</a:t>
            </a:r>
          </a:p>
          <a:p>
            <a:r>
              <a:rPr lang="en-US" sz="2400" dirty="0"/>
              <a:t>support </a:t>
            </a:r>
            <a:r>
              <a:rPr lang="en-US" sz="2400" b="1" dirty="0"/>
              <a:t>the online education </a:t>
            </a:r>
            <a:r>
              <a:rPr lang="en-US" sz="2400" dirty="0"/>
              <a:t>for the learning community</a:t>
            </a:r>
          </a:p>
          <a:p>
            <a:r>
              <a:rPr lang="en-US" sz="2400" dirty="0"/>
              <a:t>support the method of </a:t>
            </a:r>
            <a:r>
              <a:rPr lang="en-US" sz="2400" b="1" dirty="0"/>
              <a:t>learning the learners </a:t>
            </a:r>
          </a:p>
          <a:p>
            <a:r>
              <a:rPr lang="en-US" sz="2400" b="1" dirty="0"/>
              <a:t>investigate the final results of pilots regarding both students and teachers  </a:t>
            </a:r>
          </a:p>
          <a:p>
            <a:r>
              <a:rPr lang="en-US" sz="2400" b="1" dirty="0"/>
              <a:t>Advice on the review and evaluation of the pilots’ feedback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426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-36095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up2u_template_08032018_</Template>
  <TotalTime>3057</TotalTime>
  <Words>230</Words>
  <Application>Microsoft Office PowerPoint</Application>
  <PresentationFormat>Widescreen</PresentationFormat>
  <Paragraphs>49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Raleway</vt:lpstr>
      <vt:lpstr>Raleway Light</vt:lpstr>
      <vt:lpstr>Wingdings</vt:lpstr>
      <vt:lpstr>Tema do Office</vt:lpstr>
      <vt:lpstr>Subject Matter Committee</vt:lpstr>
      <vt:lpstr>SMC Meetings </vt:lpstr>
      <vt:lpstr>SMC new members</vt:lpstr>
      <vt:lpstr>Discussions in the last SMC meetings</vt:lpstr>
      <vt:lpstr>SMC Next Steps 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Mary Grammatikou</dc:creator>
  <cp:lastModifiedBy>Mary Grammatikou</cp:lastModifiedBy>
  <cp:revision>147</cp:revision>
  <dcterms:created xsi:type="dcterms:W3CDTF">2019-02-11T10:23:33Z</dcterms:created>
  <dcterms:modified xsi:type="dcterms:W3CDTF">2019-06-11T12:21:08Z</dcterms:modified>
</cp:coreProperties>
</file>