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1088"/>
  </p:normalViewPr>
  <p:slideViewPr>
    <p:cSldViewPr snapToGrid="0" snapToObjects="1">
      <p:cViewPr varScale="1">
        <p:scale>
          <a:sx n="102" d="100"/>
          <a:sy n="102" d="100"/>
        </p:scale>
        <p:origin x="14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</a:t>
            </a:r>
            <a:r>
              <a:rPr lang="en-GB" dirty="0" err="1"/>
              <a:t>Github</a:t>
            </a:r>
            <a:r>
              <a:rPr lang="en-GB" dirty="0"/>
              <a:t> issue tracker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224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5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2019. 06. 12.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2019. 06. 12.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2019. 06. 12.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2019. 06. 12.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wp4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WP4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Update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94165-D703-904F-87F0-0B8735520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 status &amp; WP4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B2110-4FF0-5749-A652-96B2D697F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Pedagogy and development testing platforms</a:t>
            </a:r>
          </a:p>
          <a:p>
            <a:pPr lvl="1"/>
            <a:r>
              <a:rPr lang="en-US" dirty="0"/>
              <a:t>Updated to Moodle 3.6.2</a:t>
            </a:r>
          </a:p>
          <a:p>
            <a:pPr lvl="2"/>
            <a:r>
              <a:rPr lang="en-US" dirty="0"/>
              <a:t>Fixes multiple issues</a:t>
            </a:r>
          </a:p>
          <a:p>
            <a:pPr lvl="2"/>
            <a:r>
              <a:rPr lang="en-US" dirty="0"/>
              <a:t>Capability configuration</a:t>
            </a:r>
          </a:p>
          <a:p>
            <a:pPr lvl="2"/>
            <a:r>
              <a:rPr lang="en-US" dirty="0"/>
              <a:t>GDPR improvements</a:t>
            </a:r>
          </a:p>
          <a:p>
            <a:r>
              <a:rPr lang="en-US" dirty="0"/>
              <a:t>Testing for update to production platform</a:t>
            </a:r>
          </a:p>
          <a:p>
            <a:r>
              <a:rPr lang="en-US" dirty="0"/>
              <a:t>Developer documentation/specification for M30 milestone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E9D3C-5026-CC46-86D4-06A7D6BE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7CC1B-4CAC-5443-8BA0-0EE7B072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23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Finalise documentation</a:t>
            </a:r>
          </a:p>
          <a:p>
            <a:pPr>
              <a:buBlip>
                <a:blip r:embed="rId3"/>
              </a:buBlip>
            </a:pPr>
            <a:r>
              <a:rPr lang="en-GB" dirty="0"/>
              <a:t>Initiate fortnightly WP4/WP5/pilot calls</a:t>
            </a:r>
          </a:p>
          <a:p>
            <a:pPr lvl="1"/>
            <a:r>
              <a:rPr lang="en-GB" dirty="0"/>
              <a:t>Learning scenario elicitation</a:t>
            </a:r>
          </a:p>
          <a:p>
            <a:pPr>
              <a:buBlip>
                <a:blip r:embed="rId3"/>
              </a:buBlip>
            </a:pPr>
            <a:r>
              <a:rPr lang="en-GB" dirty="0"/>
              <a:t>Schedule </a:t>
            </a:r>
            <a:r>
              <a:rPr lang="en-GB"/>
              <a:t>production update</a:t>
            </a:r>
            <a:endParaRPr lang="en-GB" dirty="0"/>
          </a:p>
          <a:p>
            <a:pPr>
              <a:buBlip>
                <a:blip r:embed="rId3"/>
              </a:buBlip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wp4@lists.up2university.eu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153</TotalTime>
  <Words>96</Words>
  <Application>Microsoft Macintosh PowerPoint</Application>
  <PresentationFormat>Widescreen</PresentationFormat>
  <Paragraphs>29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WP4 Webinar Update</vt:lpstr>
      <vt:lpstr>Platform status &amp; WP4 activity</vt:lpstr>
      <vt:lpstr>Next steps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Webinar Update</dc:title>
  <dc:creator>Casper Dreef</dc:creator>
  <cp:lastModifiedBy>Allan.Third</cp:lastModifiedBy>
  <cp:revision>13</cp:revision>
  <dcterms:created xsi:type="dcterms:W3CDTF">2018-11-15T09:32:33Z</dcterms:created>
  <dcterms:modified xsi:type="dcterms:W3CDTF">2019-06-12T12:01:11Z</dcterms:modified>
</cp:coreProperties>
</file>