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</p:sldIdLst>
  <p:sldSz cx="12192000" cy="6858000"/>
  <p:notesSz cx="6858000" cy="12192000"/>
  <p:defaultTextStyle>
    <a:defPPr>
      <a:defRPr lang="pt-BR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/>
    <p:restoredTop sz="94638"/>
  </p:normalViewPr>
  <p:slideViewPr>
    <p:cSldViewPr>
      <p:cViewPr varScale="1">
        <p:scale>
          <a:sx n="133" d="100"/>
          <a:sy n="133" d="100"/>
        </p:scale>
        <p:origin x="5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Slide de títul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rPr lang="pt-PT"/>
              <a:t>Clique para editar estilo do título mestre</a:t>
            </a:r>
            <a:endParaRPr lang="pt-BR"/>
          </a:p>
        </p:txBody>
      </p:sp>
      <p:sp>
        <p:nvSpPr>
          <p:cNvPr id="5" name="Subtítulo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 Light"/>
                <a:ea typeface="Raleway Light"/>
                <a:cs typeface="Raleway 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pt-PT"/>
              <a:t>Clique para editar o estilo do subtítulo mestre</a:t>
            </a:r>
            <a:endParaRPr lang="pt-BR"/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56BF32B5-9FDC-084C-959C-E0B28DF4D338}" type="datetime1">
              <a:t>13/06/19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329E5F41-1819-CC4C-A361-86D446D94323}" type="slidenum">
              <a:t>‹N›</a:t>
            </a:fld>
            <a:endParaRPr lang="pt-BR"/>
          </a:p>
        </p:txBody>
      </p:sp>
    </p:spTree>
  </p:cSld>
  <p:clrMapOvr>
    <a:masterClrMapping/>
  </p:clrMapOvr>
  <p:hf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ítulo e conteúd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rPr lang="pt-PT"/>
              <a:t>Clique para editar estilo do título mestre</a:t>
            </a:r>
            <a:endParaRPr lang="pt-BR"/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 b="0" i="0">
                <a:latin typeface="Raleway Light"/>
                <a:ea typeface="Raleway Light"/>
                <a:cs typeface="Raleway Light"/>
              </a:defRPr>
            </a:lvl1pPr>
            <a:lvl2pPr>
              <a:defRPr b="0" i="0">
                <a:latin typeface="Raleway Light"/>
                <a:ea typeface="Raleway Light"/>
                <a:cs typeface="Raleway Light"/>
              </a:defRPr>
            </a:lvl2pPr>
            <a:lvl3pPr>
              <a:defRPr b="0" i="0">
                <a:latin typeface="Raleway Light"/>
                <a:ea typeface="Raleway Light"/>
                <a:cs typeface="Raleway Light"/>
              </a:defRPr>
            </a:lvl3pPr>
            <a:lvl4pPr>
              <a:defRPr b="0" i="0">
                <a:latin typeface="Raleway Light"/>
                <a:ea typeface="Raleway Light"/>
                <a:cs typeface="Raleway Light"/>
              </a:defRPr>
            </a:lvl4pPr>
            <a:lvl5pPr>
              <a:defRPr b="0" i="0">
                <a:latin typeface="Raleway Light"/>
                <a:ea typeface="Raleway Light"/>
                <a:cs typeface="Raleway Light"/>
              </a:defRPr>
            </a:lvl5pPr>
          </a:lstStyle>
          <a:p>
            <a:pPr lvl="0">
              <a:defRPr/>
            </a:pPr>
            <a:r>
              <a:rPr lang="pt-PT"/>
              <a:t>Clique para editar os estilos de texto mestres</a:t>
            </a:r>
            <a:endParaRPr/>
          </a:p>
          <a:p>
            <a:pPr lvl="1">
              <a:defRPr/>
            </a:pPr>
            <a:r>
              <a:rPr lang="pt-PT"/>
              <a:t>Segundo nível</a:t>
            </a:r>
            <a:endParaRPr/>
          </a:p>
          <a:p>
            <a:pPr lvl="2">
              <a:defRPr/>
            </a:pPr>
            <a:r>
              <a:rPr lang="pt-PT"/>
              <a:t>Terceiro nível</a:t>
            </a:r>
            <a:endParaRPr/>
          </a:p>
          <a:p>
            <a:pPr lvl="3">
              <a:defRPr/>
            </a:pPr>
            <a:r>
              <a:rPr lang="pt-PT"/>
              <a:t>Quarto nível</a:t>
            </a:r>
            <a:endParaRPr/>
          </a:p>
          <a:p>
            <a:pPr lvl="4">
              <a:defRPr/>
            </a:pPr>
            <a:r>
              <a:rPr lang="pt-PT"/>
              <a:t>Quinto nível</a:t>
            </a:r>
            <a:endParaRPr lang="pt-BR"/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90F7860D-9A00-214A-9698-1763DF796D95}" type="datetime1">
              <a:t>13/06/19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329E5F41-1819-CC4C-A361-86D446D94323}" type="slidenum">
              <a:t>‹N›</a:t>
            </a:fld>
            <a:endParaRPr lang="pt-BR"/>
          </a:p>
        </p:txBody>
      </p:sp>
    </p:spTree>
  </p:cSld>
  <p:clrMapOvr>
    <a:masterClrMapping/>
  </p:clrMapOvr>
  <p:hf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Duas Partes de Conteúd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rPr lang="pt-PT"/>
              <a:t>Clique para editar estilo do título mestre</a:t>
            </a:r>
            <a:endParaRPr lang="pt-BR"/>
          </a:p>
        </p:txBody>
      </p:sp>
      <p:sp>
        <p:nvSpPr>
          <p:cNvPr id="5" name="Espaço Reservado para Conteúdo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pt-PT"/>
              <a:t>Clique para editar os estilos de texto mestres</a:t>
            </a:r>
            <a:endParaRPr/>
          </a:p>
          <a:p>
            <a:pPr lvl="1">
              <a:defRPr/>
            </a:pPr>
            <a:r>
              <a:rPr lang="pt-PT"/>
              <a:t>Segundo nível</a:t>
            </a:r>
            <a:endParaRPr/>
          </a:p>
          <a:p>
            <a:pPr lvl="2">
              <a:defRPr/>
            </a:pPr>
            <a:r>
              <a:rPr lang="pt-PT"/>
              <a:t>Terceiro nível</a:t>
            </a:r>
            <a:endParaRPr/>
          </a:p>
          <a:p>
            <a:pPr lvl="3">
              <a:defRPr/>
            </a:pPr>
            <a:r>
              <a:rPr lang="pt-PT"/>
              <a:t>Quarto nível</a:t>
            </a:r>
            <a:endParaRPr/>
          </a:p>
          <a:p>
            <a:pPr lvl="4">
              <a:defRPr/>
            </a:pPr>
            <a:r>
              <a:rPr lang="pt-PT"/>
              <a:t>Quinto nível</a:t>
            </a:r>
            <a:endParaRPr lang="pt-BR"/>
          </a:p>
        </p:txBody>
      </p:sp>
      <p:sp>
        <p:nvSpPr>
          <p:cNvPr id="6" name="Espaço Reservado para Conteúdo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pt-PT"/>
              <a:t>Clique para editar os estilos de texto mestres</a:t>
            </a:r>
            <a:endParaRPr/>
          </a:p>
          <a:p>
            <a:pPr lvl="1">
              <a:defRPr/>
            </a:pPr>
            <a:r>
              <a:rPr lang="pt-PT"/>
              <a:t>Segundo nível</a:t>
            </a:r>
            <a:endParaRPr/>
          </a:p>
          <a:p>
            <a:pPr lvl="2">
              <a:defRPr/>
            </a:pPr>
            <a:r>
              <a:rPr lang="pt-PT"/>
              <a:t>Terceiro nível</a:t>
            </a:r>
            <a:endParaRPr/>
          </a:p>
          <a:p>
            <a:pPr lvl="3">
              <a:defRPr/>
            </a:pPr>
            <a:r>
              <a:rPr lang="pt-PT"/>
              <a:t>Quarto nível</a:t>
            </a:r>
            <a:endParaRPr/>
          </a:p>
          <a:p>
            <a:pPr lvl="4">
              <a:defRPr/>
            </a:pPr>
            <a:r>
              <a:rPr lang="pt-PT"/>
              <a:t>Quinto nível</a:t>
            </a:r>
            <a:endParaRPr lang="pt-BR"/>
          </a:p>
        </p:txBody>
      </p:sp>
      <p:sp>
        <p:nvSpPr>
          <p:cNvPr id="7" name="Espaço Reservado para Data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63C212D-0341-E446-9428-5FCFC250F2FA}" type="datetime1">
              <a:t>13/06/19</a:t>
            </a:fld>
            <a:endParaRPr lang="pt-BR"/>
          </a:p>
        </p:txBody>
      </p:sp>
      <p:sp>
        <p:nvSpPr>
          <p:cNvPr id="8" name="Espaço Reservado para Rodapé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29E5F41-1819-CC4C-A361-86D446D94323}" type="slidenum">
              <a:t>‹N›</a:t>
            </a:fld>
            <a:endParaRPr lang="pt-BR"/>
          </a:p>
        </p:txBody>
      </p:sp>
    </p:spTree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pt-PT"/>
              <a:t>Clique para editar estilo do título mestre</a:t>
            </a:r>
            <a:endParaRPr lang="pt-BR"/>
          </a:p>
        </p:txBody>
      </p:sp>
      <p:sp>
        <p:nvSpPr>
          <p:cNvPr id="5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pt-PT"/>
              <a:t>Clique para editar os estilos de texto mestres</a:t>
            </a:r>
            <a:endParaRPr/>
          </a:p>
          <a:p>
            <a:pPr lvl="1">
              <a:defRPr/>
            </a:pPr>
            <a:r>
              <a:rPr lang="pt-PT"/>
              <a:t>Segundo nível</a:t>
            </a:r>
            <a:endParaRPr/>
          </a:p>
          <a:p>
            <a:pPr lvl="2">
              <a:defRPr/>
            </a:pPr>
            <a:r>
              <a:rPr lang="pt-PT"/>
              <a:t>Terceiro nível</a:t>
            </a:r>
            <a:endParaRPr/>
          </a:p>
          <a:p>
            <a:pPr lvl="3">
              <a:defRPr/>
            </a:pPr>
            <a:r>
              <a:rPr lang="pt-PT"/>
              <a:t>Quarto nível</a:t>
            </a:r>
            <a:endParaRPr/>
          </a:p>
          <a:p>
            <a:pPr lvl="4">
              <a:defRPr/>
            </a:pPr>
            <a:r>
              <a:rPr lang="pt-PT"/>
              <a:t>Quinto nível</a:t>
            </a:r>
            <a:endParaRPr lang="pt-BR"/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6098544B-CA22-084E-9035-86205FF8F7B9}" type="datetime1">
              <a:t>13/06/19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329E5F41-1819-CC4C-A361-86D446D94323}" type="slidenum">
              <a:t>‹N›</a:t>
            </a:fld>
            <a:endParaRPr lang="pt-BR"/>
          </a:p>
        </p:txBody>
      </p:sp>
      <p:pic>
        <p:nvPicPr>
          <p:cNvPr id="9" name="Imagem 6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10" name="Retângulo 7"/>
          <p:cNvSpPr/>
          <p:nvPr userDrawn="1"/>
        </p:nvSpPr>
        <p:spPr bwMode="auto"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/>
  <p:txStyles>
    <p:titleStyle>
      <a:lvl1pPr algn="l" defTabSz="914400">
        <a:lnSpc>
          <a:spcPct val="90000"/>
        </a:lnSpc>
        <a:spcBef>
          <a:spcPts val="0"/>
        </a:spcBef>
        <a:buNone/>
        <a:defRPr sz="4400" b="0" i="0">
          <a:solidFill>
            <a:schemeClr val="tx1"/>
          </a:solidFill>
          <a:latin typeface="Raleway"/>
          <a:ea typeface="Raleway"/>
          <a:cs typeface="Raleway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 b="0" i="0">
          <a:solidFill>
            <a:schemeClr val="tx1"/>
          </a:solidFill>
          <a:latin typeface="Raleway Light"/>
          <a:ea typeface="Raleway Light"/>
          <a:cs typeface="Raleway Light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 b="0" i="0">
          <a:solidFill>
            <a:schemeClr val="tx1"/>
          </a:solidFill>
          <a:latin typeface="Raleway Light"/>
          <a:ea typeface="Raleway Light"/>
          <a:cs typeface="Raleway Light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 b="0" i="0">
          <a:solidFill>
            <a:schemeClr val="tx1"/>
          </a:solidFill>
          <a:latin typeface="Raleway Light"/>
          <a:ea typeface="Raleway Light"/>
          <a:cs typeface="Raleway Light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 b="0" i="0">
          <a:solidFill>
            <a:schemeClr val="tx1"/>
          </a:solidFill>
          <a:latin typeface="Raleway Light"/>
          <a:ea typeface="Raleway Light"/>
          <a:cs typeface="Raleway Light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 b="0" i="0">
          <a:solidFill>
            <a:schemeClr val="tx1"/>
          </a:solidFill>
          <a:latin typeface="Raleway Light"/>
          <a:ea typeface="Raleway Light"/>
          <a:cs typeface="Raleway Light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pt-BR" dirty="0"/>
              <a:t>WP6</a:t>
            </a:r>
            <a:br>
              <a:rPr lang="pt-BR" dirty="0"/>
            </a:br>
            <a:r>
              <a:rPr lang="pt-BR" sz="6000" b="0" i="0" u="none" strike="noStrike" cap="none" spc="0" baseline="-25000" dirty="0">
                <a:solidFill>
                  <a:schemeClr val="tx1"/>
                </a:solidFill>
                <a:latin typeface="Raleway"/>
                <a:ea typeface="Raleway"/>
                <a:cs typeface="Raleway"/>
              </a:rPr>
              <a:t>UPDATE - </a:t>
            </a:r>
            <a:r>
              <a:rPr lang="en-GB" sz="6000" b="0" i="0" u="none" strike="noStrike" cap="none" spc="0" baseline="-25000" dirty="0">
                <a:solidFill>
                  <a:schemeClr val="tx1"/>
                </a:solidFill>
                <a:latin typeface="Raleway"/>
                <a:ea typeface="Raleway"/>
                <a:cs typeface="Raleway"/>
              </a:rPr>
              <a:t>June</a:t>
            </a:r>
            <a:r>
              <a:rPr lang="pt-BR" sz="6000" b="0" i="0" u="none" strike="noStrike" cap="none" spc="0" baseline="-25000" dirty="0">
                <a:solidFill>
                  <a:schemeClr val="tx1"/>
                </a:solidFill>
                <a:latin typeface="Raleway"/>
                <a:ea typeface="Raleway"/>
                <a:cs typeface="Raleway"/>
              </a:rPr>
              <a:t> </a:t>
            </a:r>
            <a:endParaRPr baseline="-25000" dirty="0"/>
          </a:p>
        </p:txBody>
      </p:sp>
      <p:sp>
        <p:nvSpPr>
          <p:cNvPr id="5" name="Subtítulo 2"/>
          <p:cNvSpPr>
            <a:spLocks noGrp="1"/>
          </p:cNvSpPr>
          <p:nvPr>
            <p:ph type="subTitle" idx="1"/>
          </p:nvPr>
        </p:nvSpPr>
        <p:spPr bwMode="auto">
          <a:xfrm>
            <a:off x="1524000" y="3799507"/>
            <a:ext cx="9144000" cy="1655762"/>
          </a:xfrm>
        </p:spPr>
        <p:txBody>
          <a:bodyPr/>
          <a:lstStyle/>
          <a:p>
            <a:pPr>
              <a:defRPr/>
            </a:pPr>
            <a:r>
              <a:rPr lang="pt-BR" dirty="0"/>
              <a:t>Gabriella Paolini </a:t>
            </a:r>
          </a:p>
          <a:p>
            <a:pPr>
              <a:defRPr/>
            </a:pPr>
            <a:r>
              <a:rPr lang="pt-BR" dirty="0"/>
              <a:t>GARR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pt-PT"/>
              <a:t>13.02.2019</a:t>
            </a:r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pt-BR"/>
              <a:t>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rPr lang="en-GB" dirty="0"/>
              <a:t>Security Guidelines translation</a:t>
            </a:r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 b="0" i="0">
                <a:latin typeface="Raleway Light"/>
                <a:ea typeface="Raleway Light"/>
                <a:cs typeface="Raleway Light"/>
              </a:defRPr>
            </a:lvl1pPr>
            <a:lvl2pPr>
              <a:defRPr b="0" i="0">
                <a:latin typeface="Raleway Light"/>
                <a:ea typeface="Raleway Light"/>
                <a:cs typeface="Raleway Light"/>
              </a:defRPr>
            </a:lvl2pPr>
            <a:lvl3pPr>
              <a:defRPr b="0" i="0">
                <a:latin typeface="Raleway Light"/>
                <a:ea typeface="Raleway Light"/>
                <a:cs typeface="Raleway Light"/>
              </a:defRPr>
            </a:lvl3pPr>
            <a:lvl4pPr>
              <a:defRPr b="0" i="0">
                <a:latin typeface="Raleway Light"/>
                <a:ea typeface="Raleway Light"/>
                <a:cs typeface="Raleway Light"/>
              </a:defRPr>
            </a:lvl4pPr>
            <a:lvl5pPr>
              <a:defRPr b="0" i="0">
                <a:latin typeface="Raleway Light"/>
                <a:ea typeface="Raleway Light"/>
                <a:cs typeface="Raleway Light"/>
              </a:defRPr>
            </a:lvl5pPr>
          </a:lstStyle>
          <a:p>
            <a:pPr>
              <a:defRPr/>
            </a:pPr>
            <a:r>
              <a:rPr lang="en-GB" dirty="0"/>
              <a:t>Done: Italian</a:t>
            </a:r>
          </a:p>
          <a:p>
            <a:pPr>
              <a:defRPr/>
            </a:pPr>
            <a:r>
              <a:rPr lang="en-GB" dirty="0"/>
              <a:t>On going: Greek, Hungarian</a:t>
            </a:r>
          </a:p>
          <a:p>
            <a:pPr>
              <a:defRPr/>
            </a:pPr>
            <a:r>
              <a:rPr lang="en-GB" dirty="0"/>
              <a:t>GARR website page for the project with Guidelines</a:t>
            </a:r>
          </a:p>
          <a:p>
            <a:pPr lvl="2">
              <a:defRPr/>
            </a:pPr>
            <a:r>
              <a:rPr lang="en-GB" dirty="0"/>
              <a:t>https://</a:t>
            </a:r>
            <a:r>
              <a:rPr lang="en-GB" dirty="0" err="1"/>
              <a:t>www.garr.it</a:t>
            </a:r>
            <a:r>
              <a:rPr lang="en-GB" dirty="0"/>
              <a:t>/it/</a:t>
            </a:r>
            <a:r>
              <a:rPr lang="en-GB" dirty="0" err="1"/>
              <a:t>comunita</a:t>
            </a:r>
            <a:r>
              <a:rPr lang="en-GB" dirty="0"/>
              <a:t>/</a:t>
            </a:r>
            <a:r>
              <a:rPr lang="en-GB" dirty="0" err="1"/>
              <a:t>scuola</a:t>
            </a:r>
            <a:r>
              <a:rPr lang="en-GB" dirty="0"/>
              <a:t>/</a:t>
            </a:r>
            <a:r>
              <a:rPr lang="en-GB" dirty="0" err="1"/>
              <a:t>progetti</a:t>
            </a:r>
            <a:r>
              <a:rPr lang="en-GB" dirty="0"/>
              <a:t>/up2u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7993AEDC-E9D2-8343-99B6-58E1F96497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712" y="3717032"/>
            <a:ext cx="8334447" cy="295563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rPr lang="it-IT" strike="sngStrike" dirty="0"/>
              <a:t>#</a:t>
            </a:r>
            <a:r>
              <a:rPr lang="it-IT" b="1" dirty="0"/>
              <a:t>SecurityTuesday</a:t>
            </a:r>
            <a:r>
              <a:rPr lang="it-IT" dirty="0"/>
              <a:t>,</a:t>
            </a:r>
            <a:endParaRPr dirty="0"/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 b="0" i="0">
                <a:latin typeface="Raleway Light"/>
                <a:ea typeface="Raleway Light"/>
                <a:cs typeface="Raleway Light"/>
              </a:defRPr>
            </a:lvl1pPr>
            <a:lvl2pPr>
              <a:defRPr b="0" i="0">
                <a:latin typeface="Raleway Light"/>
                <a:ea typeface="Raleway Light"/>
                <a:cs typeface="Raleway Light"/>
              </a:defRPr>
            </a:lvl2pPr>
            <a:lvl3pPr>
              <a:defRPr b="0" i="0">
                <a:latin typeface="Raleway Light"/>
                <a:ea typeface="Raleway Light"/>
                <a:cs typeface="Raleway Light"/>
              </a:defRPr>
            </a:lvl3pPr>
            <a:lvl4pPr>
              <a:defRPr b="0" i="0">
                <a:latin typeface="Raleway Light"/>
                <a:ea typeface="Raleway Light"/>
                <a:cs typeface="Raleway Light"/>
              </a:defRPr>
            </a:lvl4pPr>
            <a:lvl5pPr>
              <a:defRPr b="0" i="0">
                <a:latin typeface="Raleway Light"/>
                <a:ea typeface="Raleway Light"/>
                <a:cs typeface="Raleway Light"/>
              </a:defRPr>
            </a:lvl5pPr>
          </a:lstStyle>
          <a:p>
            <a:pPr>
              <a:defRPr/>
            </a:pPr>
            <a:endParaRPr dirty="0"/>
          </a:p>
        </p:txBody>
      </p:sp>
      <p:graphicFrame>
        <p:nvGraphicFramePr>
          <p:cNvPr id="6" name="Tabella 5"/>
          <p:cNvGraphicFramePr>
            <a:graphicFrameLocks/>
          </p:cNvGraphicFramePr>
          <p:nvPr/>
        </p:nvGraphicFramePr>
        <p:xfrm>
          <a:off x="0" y="0"/>
          <a:ext cx="5941197" cy="350519"/>
        </p:xfrm>
        <a:graphic>
          <a:graphicData uri="http://schemas.openxmlformats.org/drawingml/2006/table">
            <a:tbl>
              <a:tblPr firstRow="1" firstCol="1" bandRow="1"/>
              <a:tblGrid>
                <a:gridCol w="1015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9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0519"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 marL="38099" marR="38099" marT="38099" marB="38099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 marL="38099" marR="38099" marT="38099" marB="38099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" name="Immagine 1">
            <a:extLst>
              <a:ext uri="{FF2B5EF4-FFF2-40B4-BE49-F238E27FC236}">
                <a16:creationId xmlns:a16="http://schemas.microsoft.com/office/drawing/2014/main" id="{E3ED0984-3AC5-A244-8222-6ADBEE89CF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799" y="1408982"/>
            <a:ext cx="5103614" cy="5184624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08F1DA43-6C9D-5540-9811-077143EBB7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2857" y="1647137"/>
            <a:ext cx="5624344" cy="434898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rPr lang="it-IT" dirty="0"/>
              <a:t>GDPR on </a:t>
            </a:r>
            <a:r>
              <a:rPr lang="it-IT" dirty="0" err="1"/>
              <a:t>Moodle</a:t>
            </a:r>
            <a:r>
              <a:rPr lang="it-IT" dirty="0"/>
              <a:t> 3.6.2</a:t>
            </a:r>
            <a:endParaRPr dirty="0"/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 b="0" i="0">
                <a:latin typeface="Raleway Light"/>
                <a:ea typeface="Raleway Light"/>
                <a:cs typeface="Raleway Light"/>
              </a:defRPr>
            </a:lvl1pPr>
            <a:lvl2pPr>
              <a:defRPr b="0" i="0">
                <a:latin typeface="Raleway Light"/>
                <a:ea typeface="Raleway Light"/>
                <a:cs typeface="Raleway Light"/>
              </a:defRPr>
            </a:lvl2pPr>
            <a:lvl3pPr>
              <a:defRPr b="0" i="0">
                <a:latin typeface="Raleway Light"/>
                <a:ea typeface="Raleway Light"/>
                <a:cs typeface="Raleway Light"/>
              </a:defRPr>
            </a:lvl3pPr>
            <a:lvl4pPr>
              <a:defRPr b="0" i="0">
                <a:latin typeface="Raleway Light"/>
                <a:ea typeface="Raleway Light"/>
                <a:cs typeface="Raleway Light"/>
              </a:defRPr>
            </a:lvl4pPr>
            <a:lvl5pPr>
              <a:defRPr b="0" i="0">
                <a:latin typeface="Raleway Light"/>
                <a:ea typeface="Raleway Light"/>
                <a:cs typeface="Raleway Light"/>
              </a:defRPr>
            </a:lvl5pPr>
          </a:lstStyle>
          <a:p>
            <a:pPr>
              <a:defRPr/>
            </a:pPr>
            <a:r>
              <a:rPr lang="en-GB" sz="3600" dirty="0"/>
              <a:t>New version installed in testing mode</a:t>
            </a:r>
          </a:p>
          <a:p>
            <a:pPr lvl="1">
              <a:defRPr/>
            </a:pPr>
            <a:r>
              <a:rPr lang="en-GB" sz="3200" b="1" dirty="0"/>
              <a:t>No issues reported!</a:t>
            </a:r>
          </a:p>
          <a:p>
            <a:pPr>
              <a:defRPr/>
            </a:pPr>
            <a:r>
              <a:rPr lang="en-GB" sz="3600" dirty="0"/>
              <a:t>To do:</a:t>
            </a:r>
          </a:p>
          <a:p>
            <a:pPr lvl="1">
              <a:defRPr/>
            </a:pPr>
            <a:r>
              <a:rPr lang="en-GB" sz="3200" dirty="0"/>
              <a:t>upload the Policy notice </a:t>
            </a:r>
          </a:p>
          <a:p>
            <a:pPr lvl="1">
              <a:defRPr/>
            </a:pPr>
            <a:r>
              <a:rPr lang="en-GB" sz="3200" dirty="0"/>
              <a:t>configure privacy and policy settings, </a:t>
            </a:r>
          </a:p>
          <a:p>
            <a:pPr lvl="1">
              <a:defRPr/>
            </a:pPr>
            <a:r>
              <a:rPr lang="en-GB" sz="3200" dirty="0"/>
              <a:t>test collecting of consents </a:t>
            </a:r>
          </a:p>
          <a:p>
            <a:pPr lvl="1">
              <a:defRPr/>
            </a:pPr>
            <a:r>
              <a:rPr lang="en-GB" sz="3200" dirty="0"/>
              <a:t>-&gt; </a:t>
            </a:r>
            <a:r>
              <a:rPr lang="en-GB" sz="3200" b="1" dirty="0"/>
              <a:t>upgrade the production instance.</a:t>
            </a:r>
          </a:p>
          <a:p>
            <a:pPr>
              <a:defRPr/>
            </a:pPr>
            <a:endParaRPr lang="it-IT" dirty="0"/>
          </a:p>
          <a:p>
            <a:pPr lvl="1">
              <a:defRPr/>
            </a:pP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95FAED-B4F4-B444-A0E6-C73DA47E0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workplan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0F363B2-2E3D-6744-B4A2-7A78772319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New deadline for Deliverable 6.3</a:t>
            </a:r>
          </a:p>
          <a:p>
            <a:pPr lvl="1"/>
            <a:r>
              <a:rPr lang="en-US" sz="3200" dirty="0"/>
              <a:t>M39 – March 2020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173516C-4775-764B-9F11-BC1096A0D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F7860D-9A00-214A-9698-1763DF796D95}" type="datetime1">
              <a:rPr lang="it-IT" smtClean="0"/>
              <a:t>13/06/19</a:t>
            </a:fld>
            <a:endParaRPr lang="pt-BR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FFB86D0-BC18-3742-880A-79748BD6E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F13161F-C008-784B-B108-4CBADC297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E5F41-1819-CC4C-A361-86D446D94323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1439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344F3D-5A82-564E-842D-1026A9DA1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UP2U Security training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573959B-902B-1541-93D3-F252241EFB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Meeting </a:t>
            </a:r>
            <a:r>
              <a:rPr lang="en-US" dirty="0" err="1"/>
              <a:t>Insegnanti</a:t>
            </a:r>
            <a:r>
              <a:rPr lang="en-US" dirty="0"/>
              <a:t> 2.0 - Bologna</a:t>
            </a:r>
          </a:p>
          <a:p>
            <a:r>
              <a:rPr lang="en-US" dirty="0" err="1"/>
              <a:t>Conferenza</a:t>
            </a:r>
            <a:r>
              <a:rPr lang="en-US" dirty="0"/>
              <a:t> GARR - Torino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C0B97F6-E6CA-5A40-901F-8365B351D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F7860D-9A00-214A-9698-1763DF796D95}" type="datetime1">
              <a:rPr lang="it-IT" smtClean="0"/>
              <a:t>13/06/19</a:t>
            </a:fld>
            <a:endParaRPr lang="pt-BR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93D947B-43D9-644F-B426-3B0FB7AE7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DB32C8A-DC95-824A-B8B2-5F5797564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E5F41-1819-CC4C-A361-86D446D94323}" type="slidenum">
              <a:rPr lang="it-IT" smtClean="0"/>
              <a:t>6</a:t>
            </a:fld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394632B4-4F23-9F4C-BAEC-4E9FFF180B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128" y="1825625"/>
            <a:ext cx="4592588" cy="4592588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8E2F3334-04FA-CF4E-B338-1A5F2C5456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982753"/>
            <a:ext cx="3169468" cy="3169468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8F6E4715-E6C2-9948-9AFC-B53E9B29B8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9997" y="2982753"/>
            <a:ext cx="4843687" cy="363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38398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110</Words>
  <Application>Microsoft Macintosh PowerPoint</Application>
  <PresentationFormat>Widescreen</PresentationFormat>
  <Paragraphs>29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1" baseType="lpstr">
      <vt:lpstr>Arial</vt:lpstr>
      <vt:lpstr>Calibri</vt:lpstr>
      <vt:lpstr>Raleway</vt:lpstr>
      <vt:lpstr>Raleway Light</vt:lpstr>
      <vt:lpstr>Tema do Office</vt:lpstr>
      <vt:lpstr>WP6 UPDATE - June </vt:lpstr>
      <vt:lpstr>Security Guidelines translation</vt:lpstr>
      <vt:lpstr>#SecurityTuesday,</vt:lpstr>
      <vt:lpstr>GDPR on Moodle 3.6.2</vt:lpstr>
      <vt:lpstr>New workplan </vt:lpstr>
      <vt:lpstr>UP2U Security training 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WP6 Roadmap for security and trust</dc:title>
  <dc:creator/>
  <cp:lastModifiedBy>Gabriella Paolini</cp:lastModifiedBy>
  <cp:revision>5</cp:revision>
  <dcterms:modified xsi:type="dcterms:W3CDTF">2019-06-13T12:17:54Z</dcterms:modified>
</cp:coreProperties>
</file>