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86" r:id="rId3"/>
    <p:sldId id="382" r:id="rId4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53" autoAdjust="0"/>
    <p:restoredTop sz="74645" autoAdjust="0"/>
  </p:normalViewPr>
  <p:slideViewPr>
    <p:cSldViewPr snapToGrid="0" snapToObjects="1">
      <p:cViewPr varScale="1">
        <p:scale>
          <a:sx n="86" d="100"/>
          <a:sy n="86" d="100"/>
        </p:scale>
        <p:origin x="175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12/06/2019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de texto mestres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12/06/2019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12/06/2019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12/06/2019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 de texto mestres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12/06/2019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Up2U</a:t>
            </a:r>
            <a:r>
              <a:rPr lang="en-GB" sz="4400" b="1" baseline="30000" dirty="0" smtClean="0"/>
              <a:t> </a:t>
            </a:r>
            <a:r>
              <a:rPr lang="en-GB" sz="4400" b="1" dirty="0" smtClean="0"/>
              <a:t> </a:t>
            </a:r>
            <a:br>
              <a:rPr lang="en-GB" sz="4400" b="1" dirty="0" smtClean="0"/>
            </a:br>
            <a:r>
              <a:rPr lang="en-US" sz="4400" b="1" dirty="0" smtClean="0"/>
              <a:t>monthly webinar</a:t>
            </a: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 smtClean="0"/>
              <a:t>WP3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r>
              <a:rPr lang="en-GB" dirty="0" smtClean="0"/>
              <a:t>Ilias Hatzakis</a:t>
            </a:r>
          </a:p>
          <a:p>
            <a:r>
              <a:rPr lang="en-GB" dirty="0" smtClean="0"/>
              <a:t>GRNET</a:t>
            </a:r>
            <a:endParaRPr lang="en-GB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11/06/2019</a:t>
            </a:r>
            <a:endParaRPr lang="en-GB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12/06/2019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3186" y="1534390"/>
            <a:ext cx="92074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sz="2000" dirty="0" smtClean="0"/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NEW REPOS: </a:t>
            </a:r>
          </a:p>
          <a:p>
            <a:pPr marL="1371600" lvl="2" indent="-457200">
              <a:buFont typeface="Arial"/>
              <a:buChar char="•"/>
            </a:pPr>
            <a:r>
              <a:rPr lang="en-US" sz="2000" dirty="0" smtClean="0"/>
              <a:t>Oxford University (534 lectures on science, math, chemistry, astronomy, biology, coding etc.)</a:t>
            </a:r>
          </a:p>
          <a:p>
            <a:pPr marL="1371600" lvl="2" indent="-457200">
              <a:buFont typeface="Arial"/>
              <a:buChar char="•"/>
            </a:pPr>
            <a:r>
              <a:rPr lang="en-US" sz="2000" dirty="0" smtClean="0"/>
              <a:t>Sheffield University</a:t>
            </a:r>
            <a:r>
              <a:rPr lang="el-GR" sz="2000" dirty="0" smtClean="0"/>
              <a:t> (1</a:t>
            </a:r>
            <a:r>
              <a:rPr lang="en-US" sz="2000" dirty="0" smtClean="0"/>
              <a:t>89</a:t>
            </a:r>
            <a:r>
              <a:rPr lang="el-GR" sz="2000" dirty="0" smtClean="0"/>
              <a:t> </a:t>
            </a:r>
            <a:r>
              <a:rPr lang="en-US" sz="2000" dirty="0" smtClean="0"/>
              <a:t>lectures on kinds of disciplines including math, IT, literature etc.) </a:t>
            </a:r>
          </a:p>
          <a:p>
            <a:pPr marL="1371600" lvl="2" indent="-457200">
              <a:buFont typeface="Arial"/>
              <a:buChar char="•"/>
            </a:pPr>
            <a:r>
              <a:rPr lang="en-US" sz="2000" dirty="0" smtClean="0"/>
              <a:t>Asian Art </a:t>
            </a:r>
            <a:r>
              <a:rPr lang="en-US" sz="2000" dirty="0" smtClean="0"/>
              <a:t>Museum (498 lectures on Asian art and architecture) </a:t>
            </a:r>
          </a:p>
          <a:p>
            <a:pPr marL="1371600" lvl="2" indent="-457200">
              <a:buFont typeface="Arial"/>
              <a:buChar char="•"/>
            </a:pPr>
            <a:r>
              <a:rPr lang="en-US" sz="2000" dirty="0" smtClean="0"/>
              <a:t>BBC Radio (48 animations mainly on Philosophy).</a:t>
            </a:r>
            <a:endParaRPr lang="en-US" sz="2000" dirty="0" smtClean="0"/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We now have 46 repositories (16 </a:t>
            </a:r>
            <a:r>
              <a:rPr lang="en-US" sz="2000" dirty="0"/>
              <a:t>HE and </a:t>
            </a:r>
            <a:r>
              <a:rPr lang="en-US" sz="2000" dirty="0" smtClean="0"/>
              <a:t>30 </a:t>
            </a:r>
            <a:r>
              <a:rPr lang="en-US" sz="2000" dirty="0"/>
              <a:t>K12 </a:t>
            </a:r>
            <a:r>
              <a:rPr lang="en-US" sz="2000" dirty="0" smtClean="0"/>
              <a:t>).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/>
              <a:t>Deliverable </a:t>
            </a:r>
            <a:r>
              <a:rPr lang="en-US" sz="2000" dirty="0" smtClean="0"/>
              <a:t>3.5 Final-Cloud-Platform-Overview-Including-Access-To-Network-Storage-And-Content. Delivery deadline extended to October 2019. </a:t>
            </a:r>
          </a:p>
          <a:p>
            <a:pPr lvl="1"/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3.3: OER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12/06/2019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dirty="0" smtClean="0"/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OCM </a:t>
            </a:r>
            <a:r>
              <a:rPr lang="en-US" dirty="0"/>
              <a:t>tests have been performed between OC and NC and they seem to work </a:t>
            </a:r>
            <a:r>
              <a:rPr lang="en-US" dirty="0" smtClean="0"/>
              <a:t>fine</a:t>
            </a:r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Still some bugs to be fixed before releasing the final version of the OCM protocol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3.2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11370</TotalTime>
  <Words>131</Words>
  <Application>Microsoft Office PowerPoint</Application>
  <PresentationFormat>Widescreen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Raleway</vt:lpstr>
      <vt:lpstr>Raleway Light</vt:lpstr>
      <vt:lpstr>Tema do Office</vt:lpstr>
      <vt:lpstr>Up2U   monthly webinar WP3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Ilias Hatzakis</cp:lastModifiedBy>
  <cp:revision>139</cp:revision>
  <cp:lastPrinted>2017-11-01T09:06:49Z</cp:lastPrinted>
  <dcterms:created xsi:type="dcterms:W3CDTF">2017-02-14T14:29:43Z</dcterms:created>
  <dcterms:modified xsi:type="dcterms:W3CDTF">2019-06-12T12:09:45Z</dcterms:modified>
</cp:coreProperties>
</file>