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9" r:id="rId3"/>
    <p:sldId id="260" r:id="rId4"/>
    <p:sldId id="261" r:id="rId5"/>
    <p:sldId id="263" r:id="rId6"/>
    <p:sldId id="264" r:id="rId7"/>
    <p:sldId id="265" r:id="rId8"/>
    <p:sldId id="285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68" r:id="rId19"/>
    <p:sldId id="276" r:id="rId20"/>
    <p:sldId id="298" r:id="rId21"/>
    <p:sldId id="31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32"/>
  </p:normalViewPr>
  <p:slideViewPr>
    <p:cSldViewPr snapToGrid="0" snapToObjects="1">
      <p:cViewPr varScale="1">
        <p:scale>
          <a:sx n="113" d="100"/>
          <a:sy n="113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476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3901269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356953" y="385725"/>
            <a:ext cx="1420069" cy="7627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rgbClr val="ED7D3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476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180338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356953" y="385725"/>
            <a:ext cx="1420069" cy="7627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38200" y="2301415"/>
            <a:ext cx="4366895" cy="2867025"/>
          </a:xfrm>
          <a:custGeom>
            <a:avLst/>
            <a:gdLst/>
            <a:ahLst/>
            <a:cxnLst/>
            <a:rect l="l" t="t" r="r" b="b"/>
            <a:pathLst>
              <a:path w="4366895" h="2867025">
                <a:moveTo>
                  <a:pt x="4223820" y="0"/>
                </a:moveTo>
                <a:lnTo>
                  <a:pt x="142694" y="0"/>
                </a:lnTo>
                <a:lnTo>
                  <a:pt x="97592" y="7274"/>
                </a:lnTo>
                <a:lnTo>
                  <a:pt x="58421" y="27531"/>
                </a:lnTo>
                <a:lnTo>
                  <a:pt x="27531" y="58420"/>
                </a:lnTo>
                <a:lnTo>
                  <a:pt x="7274" y="97591"/>
                </a:lnTo>
                <a:lnTo>
                  <a:pt x="0" y="142694"/>
                </a:lnTo>
                <a:lnTo>
                  <a:pt x="0" y="2723794"/>
                </a:lnTo>
                <a:lnTo>
                  <a:pt x="7274" y="2768897"/>
                </a:lnTo>
                <a:lnTo>
                  <a:pt x="27531" y="2808068"/>
                </a:lnTo>
                <a:lnTo>
                  <a:pt x="58421" y="2838957"/>
                </a:lnTo>
                <a:lnTo>
                  <a:pt x="97592" y="2859214"/>
                </a:lnTo>
                <a:lnTo>
                  <a:pt x="142694" y="2866489"/>
                </a:lnTo>
                <a:lnTo>
                  <a:pt x="4223820" y="2866489"/>
                </a:lnTo>
                <a:lnTo>
                  <a:pt x="4268923" y="2859214"/>
                </a:lnTo>
                <a:lnTo>
                  <a:pt x="4308094" y="2838957"/>
                </a:lnTo>
                <a:lnTo>
                  <a:pt x="4338983" y="2808068"/>
                </a:lnTo>
                <a:lnTo>
                  <a:pt x="4359240" y="2768897"/>
                </a:lnTo>
                <a:lnTo>
                  <a:pt x="4366515" y="2723794"/>
                </a:lnTo>
                <a:lnTo>
                  <a:pt x="4366515" y="142694"/>
                </a:lnTo>
                <a:lnTo>
                  <a:pt x="4359240" y="97591"/>
                </a:lnTo>
                <a:lnTo>
                  <a:pt x="4338983" y="58420"/>
                </a:lnTo>
                <a:lnTo>
                  <a:pt x="4308094" y="27531"/>
                </a:lnTo>
                <a:lnTo>
                  <a:pt x="4268923" y="7274"/>
                </a:lnTo>
                <a:lnTo>
                  <a:pt x="42238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38200" y="2301415"/>
            <a:ext cx="4366895" cy="2867025"/>
          </a:xfrm>
          <a:custGeom>
            <a:avLst/>
            <a:gdLst/>
            <a:ahLst/>
            <a:cxnLst/>
            <a:rect l="l" t="t" r="r" b="b"/>
            <a:pathLst>
              <a:path w="4366895" h="2867025">
                <a:moveTo>
                  <a:pt x="0" y="142695"/>
                </a:moveTo>
                <a:lnTo>
                  <a:pt x="7274" y="97592"/>
                </a:lnTo>
                <a:lnTo>
                  <a:pt x="27531" y="58421"/>
                </a:lnTo>
                <a:lnTo>
                  <a:pt x="58421" y="27531"/>
                </a:lnTo>
                <a:lnTo>
                  <a:pt x="97592" y="7274"/>
                </a:lnTo>
                <a:lnTo>
                  <a:pt x="142694" y="0"/>
                </a:lnTo>
                <a:lnTo>
                  <a:pt x="4223821" y="0"/>
                </a:lnTo>
                <a:lnTo>
                  <a:pt x="4268923" y="7274"/>
                </a:lnTo>
                <a:lnTo>
                  <a:pt x="4308094" y="27531"/>
                </a:lnTo>
                <a:lnTo>
                  <a:pt x="4338984" y="58421"/>
                </a:lnTo>
                <a:lnTo>
                  <a:pt x="4359241" y="97592"/>
                </a:lnTo>
                <a:lnTo>
                  <a:pt x="4366516" y="142695"/>
                </a:lnTo>
                <a:lnTo>
                  <a:pt x="4366516" y="2723795"/>
                </a:lnTo>
                <a:lnTo>
                  <a:pt x="4359241" y="2768897"/>
                </a:lnTo>
                <a:lnTo>
                  <a:pt x="4338984" y="2808068"/>
                </a:lnTo>
                <a:lnTo>
                  <a:pt x="4308094" y="2838958"/>
                </a:lnTo>
                <a:lnTo>
                  <a:pt x="4268923" y="2859215"/>
                </a:lnTo>
                <a:lnTo>
                  <a:pt x="4223821" y="2866490"/>
                </a:lnTo>
                <a:lnTo>
                  <a:pt x="142694" y="2866490"/>
                </a:lnTo>
                <a:lnTo>
                  <a:pt x="97592" y="2859215"/>
                </a:lnTo>
                <a:lnTo>
                  <a:pt x="58421" y="2838958"/>
                </a:lnTo>
                <a:lnTo>
                  <a:pt x="27531" y="2808068"/>
                </a:lnTo>
                <a:lnTo>
                  <a:pt x="7274" y="2768897"/>
                </a:lnTo>
                <a:lnTo>
                  <a:pt x="0" y="2723795"/>
                </a:lnTo>
                <a:lnTo>
                  <a:pt x="0" y="142695"/>
                </a:lnTo>
                <a:close/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rgbClr val="ED7D3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6939" y="1578170"/>
            <a:ext cx="4215130" cy="3580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476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1293461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rgbClr val="ED7D3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476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291442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356953" y="385725"/>
            <a:ext cx="1420069" cy="7627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476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3045088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356953" y="385725"/>
            <a:ext cx="1420069" cy="76279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97213" y="1395476"/>
            <a:ext cx="6797573" cy="1598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1" i="0">
                <a:solidFill>
                  <a:srgbClr val="ED7D3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36027" y="1326387"/>
            <a:ext cx="9719945" cy="2055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57890" y="6442964"/>
            <a:ext cx="229234" cy="204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476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132446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2.jpg"/><Relationship Id="rId4" Type="http://schemas.openxmlformats.org/officeDocument/2006/relationships/image" Target="../media/image7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hyperlink" Target="http://www.up2university.eu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2university.eu/" TargetMode="External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jpg"/><Relationship Id="rId5" Type="http://schemas.openxmlformats.org/officeDocument/2006/relationships/image" Target="../media/image69.png"/><Relationship Id="rId4" Type="http://schemas.openxmlformats.org/officeDocument/2006/relationships/image" Target="../media/image7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2university.eu/" TargetMode="External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2.png"/><Relationship Id="rId7" Type="http://schemas.openxmlformats.org/officeDocument/2006/relationships/image" Target="../media/image67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hyperlink" Target="http://www.up2university.eu/" TargetMode="External"/><Relationship Id="rId5" Type="http://schemas.openxmlformats.org/officeDocument/2006/relationships/image" Target="../media/image84.png"/><Relationship Id="rId10" Type="http://schemas.openxmlformats.org/officeDocument/2006/relationships/image" Target="../media/image88.jpg"/><Relationship Id="rId4" Type="http://schemas.openxmlformats.org/officeDocument/2006/relationships/image" Target="../media/image83.jpg"/><Relationship Id="rId9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2university.eu/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p2university.e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hyperlink" Target="http://www.up2university.eu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2university.eu/" TargetMode="Externa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ontact@lists.up2university.e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9" Type="http://schemas.openxmlformats.org/officeDocument/2006/relationships/image" Target="../media/image40.png"/><Relationship Id="rId21" Type="http://schemas.openxmlformats.org/officeDocument/2006/relationships/image" Target="../media/image22.png"/><Relationship Id="rId34" Type="http://schemas.openxmlformats.org/officeDocument/2006/relationships/image" Target="../media/image35.png"/><Relationship Id="rId42" Type="http://schemas.openxmlformats.org/officeDocument/2006/relationships/image" Target="../media/image43.png"/><Relationship Id="rId47" Type="http://schemas.openxmlformats.org/officeDocument/2006/relationships/image" Target="../media/image48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9" Type="http://schemas.openxmlformats.org/officeDocument/2006/relationships/image" Target="../media/image30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37" Type="http://schemas.openxmlformats.org/officeDocument/2006/relationships/image" Target="../media/image38.png"/><Relationship Id="rId40" Type="http://schemas.openxmlformats.org/officeDocument/2006/relationships/image" Target="../media/image41.png"/><Relationship Id="rId45" Type="http://schemas.openxmlformats.org/officeDocument/2006/relationships/image" Target="../media/image46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36" Type="http://schemas.openxmlformats.org/officeDocument/2006/relationships/image" Target="../media/image37.png"/><Relationship Id="rId49" Type="http://schemas.openxmlformats.org/officeDocument/2006/relationships/image" Target="../media/image50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31" Type="http://schemas.openxmlformats.org/officeDocument/2006/relationships/image" Target="../media/image32.png"/><Relationship Id="rId44" Type="http://schemas.openxmlformats.org/officeDocument/2006/relationships/image" Target="../media/image45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Relationship Id="rId30" Type="http://schemas.openxmlformats.org/officeDocument/2006/relationships/image" Target="../media/image31.png"/><Relationship Id="rId35" Type="http://schemas.openxmlformats.org/officeDocument/2006/relationships/image" Target="../media/image36.png"/><Relationship Id="rId43" Type="http://schemas.openxmlformats.org/officeDocument/2006/relationships/image" Target="../media/image44.png"/><Relationship Id="rId48" Type="http://schemas.openxmlformats.org/officeDocument/2006/relationships/image" Target="../media/image49.png"/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33" Type="http://schemas.openxmlformats.org/officeDocument/2006/relationships/image" Target="../media/image34.png"/><Relationship Id="rId38" Type="http://schemas.openxmlformats.org/officeDocument/2006/relationships/image" Target="../media/image39.png"/><Relationship Id="rId46" Type="http://schemas.openxmlformats.org/officeDocument/2006/relationships/image" Target="../media/image47.png"/><Relationship Id="rId20" Type="http://schemas.openxmlformats.org/officeDocument/2006/relationships/image" Target="../media/image21.png"/><Relationship Id="rId41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2university.eu/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2university.eu/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2university.eu/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hyperlink" Target="http://www.up2university.e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68148" rIns="0" bIns="0" rtlCol="0">
            <a:spAutoFit/>
          </a:bodyPr>
          <a:lstStyle/>
          <a:p>
            <a:pPr marL="1763395" marR="5080" indent="654685">
              <a:lnSpc>
                <a:spcPts val="5900"/>
              </a:lnSpc>
              <a:spcBef>
                <a:spcPts val="780"/>
              </a:spcBef>
            </a:pPr>
            <a:r>
              <a:rPr sz="5400" b="1" spc="5" dirty="0">
                <a:solidFill>
                  <a:srgbClr val="ED7D31"/>
                </a:solidFill>
                <a:latin typeface="Arial"/>
                <a:cs typeface="Arial"/>
              </a:rPr>
              <a:t>Up2University  </a:t>
            </a:r>
            <a:r>
              <a:rPr sz="5400" b="1" spc="-20" dirty="0">
                <a:solidFill>
                  <a:srgbClr val="ED7D31"/>
                </a:solidFill>
                <a:latin typeface="Arial"/>
                <a:cs typeface="Arial"/>
              </a:rPr>
              <a:t>Bridging </a:t>
            </a:r>
            <a:r>
              <a:rPr sz="5400" b="1" spc="145" dirty="0">
                <a:solidFill>
                  <a:srgbClr val="ED7D31"/>
                </a:solidFill>
                <a:latin typeface="Arial"/>
                <a:cs typeface="Arial"/>
              </a:rPr>
              <a:t>the</a:t>
            </a:r>
            <a:r>
              <a:rPr sz="5400" b="1" spc="-495" dirty="0">
                <a:solidFill>
                  <a:srgbClr val="ED7D31"/>
                </a:solidFill>
                <a:latin typeface="Arial"/>
                <a:cs typeface="Arial"/>
              </a:rPr>
              <a:t> </a:t>
            </a:r>
            <a:r>
              <a:rPr sz="5400" b="1" spc="-90" dirty="0">
                <a:solidFill>
                  <a:srgbClr val="ED7D31"/>
                </a:solidFill>
                <a:latin typeface="Arial"/>
                <a:cs typeface="Arial"/>
              </a:rPr>
              <a:t>gap...</a:t>
            </a:r>
            <a:endParaRPr sz="5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02739" y="3915491"/>
            <a:ext cx="7773034" cy="216918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50" b="0" i="1" u="none" strike="noStrike" kern="1200" cap="none" spc="-8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Casper Dreef</a:t>
            </a:r>
            <a:endParaRPr kumimoji="0" sz="34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3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GÉANT</a:t>
            </a:r>
            <a:endParaRPr kumimoji="0" sz="3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8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SIG-MM 9-10 Oct, KIFÜ</a:t>
            </a:r>
            <a:endParaRPr kumimoji="0" sz="3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1646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868171"/>
            <a:ext cx="93402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0" dirty="0">
                <a:solidFill>
                  <a:srgbClr val="000000"/>
                </a:solidFill>
              </a:rPr>
              <a:t>H5P</a:t>
            </a:r>
            <a:r>
              <a:rPr sz="3600" spc="-235" dirty="0">
                <a:solidFill>
                  <a:srgbClr val="000000"/>
                </a:solidFill>
              </a:rPr>
              <a:t> </a:t>
            </a:r>
            <a:r>
              <a:rPr sz="3600" spc="165" dirty="0">
                <a:solidFill>
                  <a:srgbClr val="000000"/>
                </a:solidFill>
              </a:rPr>
              <a:t>–</a:t>
            </a:r>
            <a:r>
              <a:rPr sz="3600" spc="-135" dirty="0">
                <a:solidFill>
                  <a:srgbClr val="000000"/>
                </a:solidFill>
              </a:rPr>
              <a:t> </a:t>
            </a:r>
            <a:r>
              <a:rPr sz="3600" spc="45" dirty="0">
                <a:solidFill>
                  <a:srgbClr val="000000"/>
                </a:solidFill>
              </a:rPr>
              <a:t>Interactive</a:t>
            </a:r>
            <a:r>
              <a:rPr sz="3600" spc="-135" dirty="0">
                <a:solidFill>
                  <a:srgbClr val="000000"/>
                </a:solidFill>
              </a:rPr>
              <a:t> </a:t>
            </a:r>
            <a:r>
              <a:rPr sz="3600" spc="-15" dirty="0">
                <a:solidFill>
                  <a:srgbClr val="000000"/>
                </a:solidFill>
              </a:rPr>
              <a:t>quizzes</a:t>
            </a:r>
            <a:r>
              <a:rPr sz="3600" spc="-145" dirty="0">
                <a:solidFill>
                  <a:srgbClr val="000000"/>
                </a:solidFill>
              </a:rPr>
              <a:t> </a:t>
            </a:r>
            <a:r>
              <a:rPr sz="3600" spc="50" dirty="0">
                <a:solidFill>
                  <a:srgbClr val="000000"/>
                </a:solidFill>
              </a:rPr>
              <a:t>and</a:t>
            </a:r>
            <a:r>
              <a:rPr sz="3600" spc="-135" dirty="0">
                <a:solidFill>
                  <a:srgbClr val="000000"/>
                </a:solidFill>
              </a:rPr>
              <a:t> </a:t>
            </a:r>
            <a:r>
              <a:rPr sz="3600" spc="-10" dirty="0">
                <a:solidFill>
                  <a:srgbClr val="000000"/>
                </a:solidFill>
              </a:rPr>
              <a:t>assignments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929639" y="6455664"/>
            <a:ext cx="10331450" cy="179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70"/>
              </a:lnSpc>
              <a:tabLst>
                <a:tab pos="4573270" algn="l"/>
                <a:tab pos="10165715" algn="l"/>
              </a:tabLst>
            </a:pPr>
            <a:r>
              <a:rPr sz="1200" spc="20" dirty="0">
                <a:latin typeface="Arial"/>
                <a:cs typeface="Arial"/>
              </a:rPr>
              <a:t>3</a:t>
            </a:r>
            <a:r>
              <a:rPr sz="1200" spc="15" dirty="0">
                <a:latin typeface="Arial"/>
                <a:cs typeface="Arial"/>
              </a:rPr>
              <a:t>0</a:t>
            </a:r>
            <a:r>
              <a:rPr sz="1200" spc="320" dirty="0">
                <a:latin typeface="Arial"/>
                <a:cs typeface="Arial"/>
              </a:rPr>
              <a:t>/</a:t>
            </a:r>
            <a:r>
              <a:rPr sz="1200" spc="65" dirty="0">
                <a:latin typeface="Arial"/>
                <a:cs typeface="Arial"/>
              </a:rPr>
              <a:t>0</a:t>
            </a:r>
            <a:r>
              <a:rPr sz="1200" spc="40" dirty="0">
                <a:latin typeface="Arial"/>
                <a:cs typeface="Arial"/>
              </a:rPr>
              <a:t>9</a:t>
            </a:r>
            <a:r>
              <a:rPr sz="1200" spc="340" dirty="0">
                <a:latin typeface="Arial"/>
                <a:cs typeface="Arial"/>
              </a:rPr>
              <a:t>/</a:t>
            </a:r>
            <a:r>
              <a:rPr sz="1200" spc="-185" dirty="0">
                <a:latin typeface="Arial"/>
                <a:cs typeface="Arial"/>
              </a:rPr>
              <a:t>1</a:t>
            </a:r>
            <a:r>
              <a:rPr sz="1200" spc="35" dirty="0">
                <a:latin typeface="Arial"/>
                <a:cs typeface="Arial"/>
              </a:rPr>
              <a:t>9</a:t>
            </a:r>
            <a:r>
              <a:rPr sz="1200" dirty="0">
                <a:latin typeface="Arial"/>
                <a:cs typeface="Arial"/>
              </a:rPr>
              <a:t>	</a:t>
            </a:r>
            <a:r>
              <a:rPr sz="1200" spc="-45" dirty="0">
                <a:latin typeface="Arial"/>
                <a:cs typeface="Arial"/>
              </a:rPr>
              <a:t>P</a:t>
            </a:r>
            <a:r>
              <a:rPr sz="1200" spc="-55" dirty="0">
                <a:latin typeface="Arial"/>
                <a:cs typeface="Arial"/>
              </a:rPr>
              <a:t>C</a:t>
            </a:r>
            <a:r>
              <a:rPr sz="1200" spc="-70" dirty="0">
                <a:latin typeface="Arial"/>
                <a:cs typeface="Arial"/>
              </a:rPr>
              <a:t>SS</a:t>
            </a:r>
            <a:r>
              <a:rPr sz="1200" spc="-100" dirty="0">
                <a:latin typeface="Arial"/>
                <a:cs typeface="Arial"/>
              </a:rPr>
              <a:t>,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spc="65" dirty="0">
                <a:latin typeface="Arial"/>
                <a:cs typeface="Arial"/>
              </a:rPr>
              <a:t>0</a:t>
            </a:r>
            <a:r>
              <a:rPr sz="1200" spc="-35" dirty="0">
                <a:latin typeface="Arial"/>
                <a:cs typeface="Arial"/>
              </a:rPr>
              <a:t>4</a:t>
            </a:r>
            <a:r>
              <a:rPr sz="1200" spc="-125" dirty="0">
                <a:latin typeface="Arial"/>
                <a:cs typeface="Arial"/>
              </a:rPr>
              <a:t>.</a:t>
            </a:r>
            <a:r>
              <a:rPr sz="1200" spc="65" dirty="0">
                <a:latin typeface="Arial"/>
                <a:cs typeface="Arial"/>
              </a:rPr>
              <a:t>0</a:t>
            </a:r>
            <a:r>
              <a:rPr sz="1200" spc="-45" dirty="0">
                <a:latin typeface="Arial"/>
                <a:cs typeface="Arial"/>
              </a:rPr>
              <a:t>2</a:t>
            </a:r>
            <a:r>
              <a:rPr sz="1200" spc="-125" dirty="0">
                <a:latin typeface="Arial"/>
                <a:cs typeface="Arial"/>
              </a:rPr>
              <a:t>.</a:t>
            </a:r>
            <a:r>
              <a:rPr sz="1200" spc="-45" dirty="0">
                <a:latin typeface="Arial"/>
                <a:cs typeface="Arial"/>
              </a:rPr>
              <a:t>2</a:t>
            </a:r>
            <a:r>
              <a:rPr sz="1200" spc="65" dirty="0">
                <a:latin typeface="Arial"/>
                <a:cs typeface="Arial"/>
              </a:rPr>
              <a:t>0</a:t>
            </a:r>
            <a:r>
              <a:rPr sz="1200" spc="-185" dirty="0">
                <a:latin typeface="Arial"/>
                <a:cs typeface="Arial"/>
              </a:rPr>
              <a:t>1</a:t>
            </a:r>
            <a:r>
              <a:rPr sz="1200" spc="35" dirty="0">
                <a:latin typeface="Arial"/>
                <a:cs typeface="Arial"/>
              </a:rPr>
              <a:t>9</a:t>
            </a:r>
            <a:r>
              <a:rPr sz="1200" dirty="0">
                <a:latin typeface="Arial"/>
                <a:cs typeface="Arial"/>
              </a:rPr>
              <a:t>	</a:t>
            </a:r>
            <a:r>
              <a:rPr sz="1200" spc="-20" dirty="0">
                <a:latin typeface="Arial"/>
                <a:cs typeface="Arial"/>
              </a:rPr>
              <a:t>35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62050" y="1644650"/>
            <a:ext cx="9848850" cy="43052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6820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830580"/>
            <a:ext cx="912558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5" dirty="0">
                <a:solidFill>
                  <a:srgbClr val="000000"/>
                </a:solidFill>
              </a:rPr>
              <a:t>EduOER </a:t>
            </a:r>
            <a:r>
              <a:rPr sz="3200" spc="145" dirty="0">
                <a:solidFill>
                  <a:srgbClr val="000000"/>
                </a:solidFill>
              </a:rPr>
              <a:t>–</a:t>
            </a:r>
            <a:r>
              <a:rPr sz="3200" spc="-620" dirty="0">
                <a:solidFill>
                  <a:srgbClr val="000000"/>
                </a:solidFill>
              </a:rPr>
              <a:t> </a:t>
            </a:r>
            <a:r>
              <a:rPr sz="3200" spc="25" dirty="0">
                <a:solidFill>
                  <a:srgbClr val="000000"/>
                </a:solidFill>
              </a:rPr>
              <a:t>Content </a:t>
            </a:r>
            <a:r>
              <a:rPr sz="3200" spc="-55" dirty="0">
                <a:solidFill>
                  <a:srgbClr val="000000"/>
                </a:solidFill>
              </a:rPr>
              <a:t>across </a:t>
            </a:r>
            <a:r>
              <a:rPr sz="3200" spc="80" dirty="0">
                <a:solidFill>
                  <a:srgbClr val="000000"/>
                </a:solidFill>
              </a:rPr>
              <a:t>multiple </a:t>
            </a:r>
            <a:r>
              <a:rPr sz="3200" spc="-5" dirty="0">
                <a:solidFill>
                  <a:srgbClr val="000000"/>
                </a:solidFill>
              </a:rPr>
              <a:t>repositories</a:t>
            </a:r>
            <a:endParaRPr sz="3200"/>
          </a:p>
        </p:txBody>
      </p:sp>
      <p:sp>
        <p:nvSpPr>
          <p:cNvPr id="4" name="object 4"/>
          <p:cNvSpPr/>
          <p:nvPr/>
        </p:nvSpPr>
        <p:spPr>
          <a:xfrm>
            <a:off x="10852822" y="3030295"/>
            <a:ext cx="1174383" cy="3008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028147" y="3947124"/>
            <a:ext cx="804757" cy="7432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90568" y="1913095"/>
            <a:ext cx="8470494" cy="46628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45247" y="2434445"/>
            <a:ext cx="2032000" cy="11916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062652" y="6442964"/>
            <a:ext cx="224154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z="1200" spc="10" dirty="0">
                <a:latin typeface="Arial"/>
                <a:cs typeface="Arial"/>
              </a:rPr>
              <a:t>11</a:t>
            </a:fld>
            <a:endParaRPr sz="1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7552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83140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20" dirty="0">
                <a:solidFill>
                  <a:srgbClr val="000000"/>
                </a:solidFill>
              </a:rPr>
              <a:t>DSpace</a:t>
            </a:r>
            <a:r>
              <a:rPr sz="4400" spc="-195" dirty="0">
                <a:solidFill>
                  <a:srgbClr val="000000"/>
                </a:solidFill>
              </a:rPr>
              <a:t> </a:t>
            </a:r>
            <a:r>
              <a:rPr sz="4400" spc="200" dirty="0">
                <a:solidFill>
                  <a:srgbClr val="000000"/>
                </a:solidFill>
              </a:rPr>
              <a:t>–</a:t>
            </a:r>
            <a:r>
              <a:rPr sz="4400" spc="-185" dirty="0">
                <a:solidFill>
                  <a:srgbClr val="000000"/>
                </a:solidFill>
              </a:rPr>
              <a:t> </a:t>
            </a:r>
            <a:r>
              <a:rPr sz="4400" spc="-5" dirty="0">
                <a:solidFill>
                  <a:srgbClr val="000000"/>
                </a:solidFill>
              </a:rPr>
              <a:t>Share</a:t>
            </a:r>
            <a:r>
              <a:rPr sz="4400" spc="-195" dirty="0">
                <a:solidFill>
                  <a:srgbClr val="000000"/>
                </a:solidFill>
              </a:rPr>
              <a:t> </a:t>
            </a:r>
            <a:r>
              <a:rPr sz="4400" spc="70" dirty="0">
                <a:solidFill>
                  <a:srgbClr val="000000"/>
                </a:solidFill>
              </a:rPr>
              <a:t>and</a:t>
            </a:r>
            <a:r>
              <a:rPr sz="4400" spc="-190" dirty="0">
                <a:solidFill>
                  <a:srgbClr val="000000"/>
                </a:solidFill>
              </a:rPr>
              <a:t> </a:t>
            </a:r>
            <a:r>
              <a:rPr sz="4400" spc="40" dirty="0">
                <a:solidFill>
                  <a:srgbClr val="000000"/>
                </a:solidFill>
              </a:rPr>
              <a:t>reuse</a:t>
            </a:r>
            <a:r>
              <a:rPr sz="4400" spc="-195" dirty="0">
                <a:solidFill>
                  <a:srgbClr val="000000"/>
                </a:solidFill>
              </a:rPr>
              <a:t> </a:t>
            </a:r>
            <a:r>
              <a:rPr sz="4400" spc="-225" dirty="0">
                <a:solidFill>
                  <a:srgbClr val="000000"/>
                </a:solidFill>
              </a:rPr>
              <a:t>OER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5341334" y="6455664"/>
            <a:ext cx="1510030" cy="179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70"/>
              </a:lnSpc>
            </a:pPr>
            <a:r>
              <a:rPr sz="1200" spc="90" dirty="0">
                <a:latin typeface="Arial"/>
                <a:cs typeface="Arial"/>
                <a:hlinkClick r:id="rId2"/>
              </a:rPr>
              <a:t>ww</a:t>
            </a:r>
            <a:r>
              <a:rPr sz="1200" spc="30" dirty="0">
                <a:latin typeface="Arial"/>
                <a:cs typeface="Arial"/>
                <a:hlinkClick r:id="rId2"/>
              </a:rPr>
              <a:t>w</a:t>
            </a:r>
            <a:r>
              <a:rPr sz="1200" spc="-125" dirty="0">
                <a:latin typeface="Arial"/>
                <a:cs typeface="Arial"/>
                <a:hlinkClick r:id="rId2"/>
              </a:rPr>
              <a:t>.</a:t>
            </a:r>
            <a:r>
              <a:rPr sz="1200" spc="30" dirty="0">
                <a:latin typeface="Arial"/>
                <a:cs typeface="Arial"/>
                <a:hlinkClick r:id="rId2"/>
              </a:rPr>
              <a:t>u</a:t>
            </a:r>
            <a:r>
              <a:rPr sz="1200" spc="65" dirty="0">
                <a:latin typeface="Arial"/>
                <a:cs typeface="Arial"/>
                <a:hlinkClick r:id="rId2"/>
              </a:rPr>
              <a:t>p</a:t>
            </a:r>
            <a:r>
              <a:rPr sz="1200" spc="-45" dirty="0">
                <a:latin typeface="Arial"/>
                <a:cs typeface="Arial"/>
                <a:hlinkClick r:id="rId2"/>
              </a:rPr>
              <a:t>2</a:t>
            </a:r>
            <a:r>
              <a:rPr sz="1200" spc="30" dirty="0">
                <a:latin typeface="Arial"/>
                <a:cs typeface="Arial"/>
                <a:hlinkClick r:id="rId2"/>
              </a:rPr>
              <a:t>u</a:t>
            </a:r>
            <a:r>
              <a:rPr sz="1200" spc="20" dirty="0">
                <a:latin typeface="Arial"/>
                <a:cs typeface="Arial"/>
                <a:hlinkClick r:id="rId2"/>
              </a:rPr>
              <a:t>n</a:t>
            </a:r>
            <a:r>
              <a:rPr sz="1200" spc="-25" dirty="0">
                <a:latin typeface="Arial"/>
                <a:cs typeface="Arial"/>
                <a:hlinkClick r:id="rId2"/>
              </a:rPr>
              <a:t>i</a:t>
            </a:r>
            <a:r>
              <a:rPr sz="1200" spc="20" dirty="0">
                <a:latin typeface="Arial"/>
                <a:cs typeface="Arial"/>
                <a:hlinkClick r:id="rId2"/>
              </a:rPr>
              <a:t>v</a:t>
            </a:r>
            <a:r>
              <a:rPr sz="1200" spc="25" dirty="0">
                <a:latin typeface="Arial"/>
                <a:cs typeface="Arial"/>
                <a:hlinkClick r:id="rId2"/>
              </a:rPr>
              <a:t>e</a:t>
            </a:r>
            <a:r>
              <a:rPr sz="1200" dirty="0">
                <a:latin typeface="Arial"/>
                <a:cs typeface="Arial"/>
                <a:hlinkClick r:id="rId2"/>
              </a:rPr>
              <a:t>r</a:t>
            </a:r>
            <a:r>
              <a:rPr sz="1200" spc="-30" dirty="0">
                <a:latin typeface="Arial"/>
                <a:cs typeface="Arial"/>
                <a:hlinkClick r:id="rId2"/>
              </a:rPr>
              <a:t>s</a:t>
            </a:r>
            <a:r>
              <a:rPr sz="1200" spc="-25" dirty="0">
                <a:latin typeface="Arial"/>
                <a:cs typeface="Arial"/>
                <a:hlinkClick r:id="rId2"/>
              </a:rPr>
              <a:t>i</a:t>
            </a:r>
            <a:r>
              <a:rPr sz="1200" spc="45" dirty="0">
                <a:latin typeface="Arial"/>
                <a:cs typeface="Arial"/>
                <a:hlinkClick r:id="rId2"/>
              </a:rPr>
              <a:t>t</a:t>
            </a:r>
            <a:r>
              <a:rPr sz="1200" spc="-10" dirty="0">
                <a:latin typeface="Arial"/>
                <a:cs typeface="Arial"/>
                <a:hlinkClick r:id="rId2"/>
              </a:rPr>
              <a:t>y</a:t>
            </a:r>
            <a:r>
              <a:rPr sz="1200" spc="-125" dirty="0">
                <a:latin typeface="Arial"/>
                <a:cs typeface="Arial"/>
                <a:hlinkClick r:id="rId2"/>
              </a:rPr>
              <a:t>.</a:t>
            </a:r>
            <a:r>
              <a:rPr sz="1200" spc="25" dirty="0">
                <a:latin typeface="Arial"/>
                <a:cs typeface="Arial"/>
                <a:hlinkClick r:id="rId2"/>
              </a:rPr>
              <a:t>e</a:t>
            </a:r>
            <a:r>
              <a:rPr sz="1200" spc="35" dirty="0">
                <a:latin typeface="Arial"/>
                <a:cs typeface="Arial"/>
                <a:hlinkClick r:id="rId2"/>
              </a:rPr>
              <a:t>u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819275" y="1640839"/>
            <a:ext cx="8553450" cy="4989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14512" y="1636076"/>
            <a:ext cx="8562975" cy="4999355"/>
          </a:xfrm>
          <a:custGeom>
            <a:avLst/>
            <a:gdLst/>
            <a:ahLst/>
            <a:cxnLst/>
            <a:rect l="l" t="t" r="r" b="b"/>
            <a:pathLst>
              <a:path w="8562975" h="4999355">
                <a:moveTo>
                  <a:pt x="0" y="0"/>
                </a:moveTo>
                <a:lnTo>
                  <a:pt x="8562974" y="0"/>
                </a:lnTo>
                <a:lnTo>
                  <a:pt x="8562974" y="4999037"/>
                </a:lnTo>
                <a:lnTo>
                  <a:pt x="0" y="4999037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1062652" y="6442964"/>
            <a:ext cx="224154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z="1200" spc="10" dirty="0">
                <a:latin typeface="Arial"/>
                <a:cs typeface="Arial"/>
              </a:rPr>
              <a:t>12</a:t>
            </a:fld>
            <a:endParaRPr sz="1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5835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789940"/>
            <a:ext cx="879538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20" dirty="0">
                <a:solidFill>
                  <a:srgbClr val="000000"/>
                </a:solidFill>
              </a:rPr>
              <a:t>Poddium</a:t>
            </a:r>
            <a:r>
              <a:rPr sz="4000" spc="-175" dirty="0">
                <a:solidFill>
                  <a:srgbClr val="000000"/>
                </a:solidFill>
              </a:rPr>
              <a:t> </a:t>
            </a:r>
            <a:r>
              <a:rPr sz="4000" spc="180" dirty="0">
                <a:solidFill>
                  <a:srgbClr val="000000"/>
                </a:solidFill>
              </a:rPr>
              <a:t>–</a:t>
            </a:r>
            <a:r>
              <a:rPr sz="4000" spc="-170" dirty="0">
                <a:solidFill>
                  <a:srgbClr val="000000"/>
                </a:solidFill>
              </a:rPr>
              <a:t> </a:t>
            </a:r>
            <a:r>
              <a:rPr sz="4000" spc="-5" dirty="0">
                <a:solidFill>
                  <a:srgbClr val="000000"/>
                </a:solidFill>
              </a:rPr>
              <a:t>Personal</a:t>
            </a:r>
            <a:r>
              <a:rPr sz="4000" spc="-415" dirty="0">
                <a:solidFill>
                  <a:srgbClr val="000000"/>
                </a:solidFill>
              </a:rPr>
              <a:t> </a:t>
            </a:r>
            <a:r>
              <a:rPr sz="4000" spc="40" dirty="0">
                <a:solidFill>
                  <a:srgbClr val="000000"/>
                </a:solidFill>
              </a:rPr>
              <a:t>Video</a:t>
            </a:r>
            <a:r>
              <a:rPr sz="4000" spc="-170" dirty="0">
                <a:solidFill>
                  <a:srgbClr val="000000"/>
                </a:solidFill>
              </a:rPr>
              <a:t> </a:t>
            </a:r>
            <a:r>
              <a:rPr sz="4000" spc="25" dirty="0">
                <a:solidFill>
                  <a:srgbClr val="000000"/>
                </a:solidFill>
              </a:rPr>
              <a:t>Recorder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5503449" y="6455664"/>
            <a:ext cx="1184910" cy="179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70"/>
              </a:lnSpc>
            </a:pPr>
            <a:r>
              <a:rPr sz="1200" spc="-70" dirty="0">
                <a:latin typeface="Arial"/>
                <a:cs typeface="Arial"/>
              </a:rPr>
              <a:t>PCSS,</a:t>
            </a:r>
            <a:r>
              <a:rPr sz="1200" spc="-55" dirty="0">
                <a:latin typeface="Arial"/>
                <a:cs typeface="Arial"/>
              </a:rPr>
              <a:t> </a:t>
            </a:r>
            <a:r>
              <a:rPr sz="1200" spc="-35" dirty="0">
                <a:latin typeface="Arial"/>
                <a:cs typeface="Arial"/>
              </a:rPr>
              <a:t>04.02.2019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94269" y="1896459"/>
            <a:ext cx="8647545" cy="47014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89507" y="1891696"/>
            <a:ext cx="8657590" cy="4711065"/>
          </a:xfrm>
          <a:custGeom>
            <a:avLst/>
            <a:gdLst/>
            <a:ahLst/>
            <a:cxnLst/>
            <a:rect l="l" t="t" r="r" b="b"/>
            <a:pathLst>
              <a:path w="8657590" h="4711065">
                <a:moveTo>
                  <a:pt x="0" y="0"/>
                </a:moveTo>
                <a:lnTo>
                  <a:pt x="8657070" y="0"/>
                </a:lnTo>
                <a:lnTo>
                  <a:pt x="8657070" y="4710970"/>
                </a:lnTo>
                <a:lnTo>
                  <a:pt x="0" y="4710970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852822" y="4023519"/>
            <a:ext cx="1174383" cy="3008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062652" y="6442964"/>
            <a:ext cx="224154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z="1200" spc="10" dirty="0">
                <a:latin typeface="Arial"/>
                <a:cs typeface="Arial"/>
              </a:rPr>
              <a:t>13</a:t>
            </a:fld>
            <a:endParaRPr sz="1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6755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91388"/>
            <a:ext cx="89230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5" dirty="0">
                <a:solidFill>
                  <a:srgbClr val="000000"/>
                </a:solidFill>
              </a:rPr>
              <a:t>SeLCont </a:t>
            </a:r>
            <a:r>
              <a:rPr sz="3600" spc="165" dirty="0">
                <a:solidFill>
                  <a:srgbClr val="000000"/>
                </a:solidFill>
              </a:rPr>
              <a:t>– </a:t>
            </a:r>
            <a:r>
              <a:rPr sz="3600" spc="-5" dirty="0">
                <a:solidFill>
                  <a:srgbClr val="000000"/>
                </a:solidFill>
              </a:rPr>
              <a:t>Online </a:t>
            </a:r>
            <a:r>
              <a:rPr sz="3600" spc="-40" dirty="0">
                <a:solidFill>
                  <a:srgbClr val="000000"/>
                </a:solidFill>
              </a:rPr>
              <a:t>Synchronised</a:t>
            </a:r>
            <a:r>
              <a:rPr sz="3600" spc="-690" dirty="0">
                <a:solidFill>
                  <a:srgbClr val="000000"/>
                </a:solidFill>
              </a:rPr>
              <a:t> </a:t>
            </a:r>
            <a:r>
              <a:rPr sz="3600" spc="30" dirty="0">
                <a:solidFill>
                  <a:srgbClr val="000000"/>
                </a:solidFill>
              </a:rPr>
              <a:t>Lectures</a:t>
            </a:r>
            <a:endParaRPr sz="3600"/>
          </a:p>
        </p:txBody>
      </p:sp>
      <p:sp>
        <p:nvSpPr>
          <p:cNvPr id="4" name="object 4"/>
          <p:cNvSpPr/>
          <p:nvPr/>
        </p:nvSpPr>
        <p:spPr>
          <a:xfrm>
            <a:off x="1078081" y="1878585"/>
            <a:ext cx="10012689" cy="43464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3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64240" y="6442964"/>
            <a:ext cx="22225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z="1200" dirty="0">
                <a:latin typeface="Arial"/>
                <a:cs typeface="Arial"/>
              </a:rPr>
              <a:t>14</a:t>
            </a:fld>
            <a:endParaRPr sz="1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1577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760476"/>
            <a:ext cx="847788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5" dirty="0">
                <a:solidFill>
                  <a:srgbClr val="000000"/>
                </a:solidFill>
              </a:rPr>
              <a:t>Learning </a:t>
            </a:r>
            <a:r>
              <a:rPr sz="4400" spc="105" dirty="0">
                <a:solidFill>
                  <a:srgbClr val="000000"/>
                </a:solidFill>
              </a:rPr>
              <a:t>Management</a:t>
            </a:r>
            <a:r>
              <a:rPr sz="4400" spc="-375" dirty="0">
                <a:solidFill>
                  <a:srgbClr val="000000"/>
                </a:solidFill>
              </a:rPr>
              <a:t> </a:t>
            </a:r>
            <a:r>
              <a:rPr sz="4400" spc="-50" dirty="0">
                <a:solidFill>
                  <a:srgbClr val="000000"/>
                </a:solidFill>
              </a:rPr>
              <a:t>Systems</a:t>
            </a:r>
            <a:endParaRPr sz="4400"/>
          </a:p>
        </p:txBody>
      </p:sp>
      <p:sp>
        <p:nvSpPr>
          <p:cNvPr id="4" name="object 4"/>
          <p:cNvSpPr/>
          <p:nvPr/>
        </p:nvSpPr>
        <p:spPr>
          <a:xfrm>
            <a:off x="416403" y="1536693"/>
            <a:ext cx="6329991" cy="3409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1641" y="1531929"/>
            <a:ext cx="6339840" cy="3418840"/>
          </a:xfrm>
          <a:custGeom>
            <a:avLst/>
            <a:gdLst/>
            <a:ahLst/>
            <a:cxnLst/>
            <a:rect l="l" t="t" r="r" b="b"/>
            <a:pathLst>
              <a:path w="6339840" h="3418840">
                <a:moveTo>
                  <a:pt x="0" y="0"/>
                </a:moveTo>
                <a:lnTo>
                  <a:pt x="6339517" y="0"/>
                </a:lnTo>
                <a:lnTo>
                  <a:pt x="6339517" y="3418725"/>
                </a:lnTo>
                <a:lnTo>
                  <a:pt x="0" y="3418725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68954" y="3202888"/>
            <a:ext cx="6683289" cy="31440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64192" y="3198125"/>
            <a:ext cx="6692900" cy="3154045"/>
          </a:xfrm>
          <a:custGeom>
            <a:avLst/>
            <a:gdLst/>
            <a:ahLst/>
            <a:cxnLst/>
            <a:rect l="l" t="t" r="r" b="b"/>
            <a:pathLst>
              <a:path w="6692900" h="3154045">
                <a:moveTo>
                  <a:pt x="0" y="0"/>
                </a:moveTo>
                <a:lnTo>
                  <a:pt x="6692814" y="0"/>
                </a:lnTo>
                <a:lnTo>
                  <a:pt x="6692814" y="3153564"/>
                </a:lnTo>
                <a:lnTo>
                  <a:pt x="0" y="3153564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58400" y="2546751"/>
            <a:ext cx="1670268" cy="48841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713248" y="1585007"/>
            <a:ext cx="1766947" cy="4525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917859" y="2251288"/>
            <a:ext cx="2534105" cy="4458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1061065" y="6442964"/>
            <a:ext cx="225425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z="1200" spc="20" dirty="0">
                <a:latin typeface="Arial"/>
                <a:cs typeface="Arial"/>
              </a:rPr>
              <a:t>15</a:t>
            </a:fld>
            <a:endParaRPr sz="1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6846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496570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5" dirty="0">
                <a:solidFill>
                  <a:srgbClr val="000000"/>
                </a:solidFill>
              </a:rPr>
              <a:t>Learning</a:t>
            </a:r>
            <a:r>
              <a:rPr sz="4400" spc="-355" dirty="0">
                <a:solidFill>
                  <a:srgbClr val="000000"/>
                </a:solidFill>
              </a:rPr>
              <a:t> </a:t>
            </a:r>
            <a:r>
              <a:rPr sz="4400" spc="-30" dirty="0">
                <a:solidFill>
                  <a:srgbClr val="000000"/>
                </a:solidFill>
              </a:rPr>
              <a:t>Analytics</a:t>
            </a:r>
            <a:endParaRPr sz="4400"/>
          </a:p>
        </p:txBody>
      </p:sp>
      <p:sp>
        <p:nvSpPr>
          <p:cNvPr id="4" name="object 4"/>
          <p:cNvSpPr/>
          <p:nvPr/>
        </p:nvSpPr>
        <p:spPr>
          <a:xfrm>
            <a:off x="546597" y="1507926"/>
            <a:ext cx="11098802" cy="47666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3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30" dirty="0"/>
              <a:t>16</a:t>
            </a:fld>
            <a:endParaRPr spc="30" dirty="0"/>
          </a:p>
        </p:txBody>
      </p:sp>
    </p:spTree>
    <p:extLst>
      <p:ext uri="{BB962C8B-B14F-4D97-AF65-F5344CB8AC3E}">
        <p14:creationId xmlns:p14="http://schemas.microsoft.com/office/powerpoint/2010/main" val="1459957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2483" y="5404183"/>
            <a:ext cx="1567011" cy="342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496570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5" dirty="0">
                <a:solidFill>
                  <a:srgbClr val="000000"/>
                </a:solidFill>
              </a:rPr>
              <a:t>Learning</a:t>
            </a:r>
            <a:r>
              <a:rPr sz="4400" spc="-355" dirty="0">
                <a:solidFill>
                  <a:srgbClr val="000000"/>
                </a:solidFill>
              </a:rPr>
              <a:t> </a:t>
            </a:r>
            <a:r>
              <a:rPr sz="4400" spc="-30" dirty="0">
                <a:solidFill>
                  <a:srgbClr val="000000"/>
                </a:solidFill>
              </a:rPr>
              <a:t>Analytics</a:t>
            </a:r>
            <a:endParaRPr sz="4400"/>
          </a:p>
        </p:txBody>
      </p:sp>
      <p:sp>
        <p:nvSpPr>
          <p:cNvPr id="4" name="object 4"/>
          <p:cNvSpPr/>
          <p:nvPr/>
        </p:nvSpPr>
        <p:spPr>
          <a:xfrm>
            <a:off x="381702" y="1680513"/>
            <a:ext cx="5661025" cy="2882900"/>
          </a:xfrm>
          <a:custGeom>
            <a:avLst/>
            <a:gdLst/>
            <a:ahLst/>
            <a:cxnLst/>
            <a:rect l="l" t="t" r="r" b="b"/>
            <a:pathLst>
              <a:path w="5661025" h="2882900">
                <a:moveTo>
                  <a:pt x="3629238" y="2616199"/>
                </a:moveTo>
                <a:lnTo>
                  <a:pt x="2161276" y="2616199"/>
                </a:lnTo>
                <a:lnTo>
                  <a:pt x="2193630" y="2641599"/>
                </a:lnTo>
                <a:lnTo>
                  <a:pt x="2228603" y="2679699"/>
                </a:lnTo>
                <a:lnTo>
                  <a:pt x="2266067" y="2705099"/>
                </a:lnTo>
                <a:lnTo>
                  <a:pt x="2305891" y="2730499"/>
                </a:lnTo>
                <a:lnTo>
                  <a:pt x="2347944" y="2755899"/>
                </a:lnTo>
                <a:lnTo>
                  <a:pt x="2392099" y="2781299"/>
                </a:lnTo>
                <a:lnTo>
                  <a:pt x="2438223" y="2793999"/>
                </a:lnTo>
                <a:lnTo>
                  <a:pt x="2486187" y="2819399"/>
                </a:lnTo>
                <a:lnTo>
                  <a:pt x="2535861" y="2832099"/>
                </a:lnTo>
                <a:lnTo>
                  <a:pt x="2743893" y="2882899"/>
                </a:lnTo>
                <a:lnTo>
                  <a:pt x="3052068" y="2882899"/>
                </a:lnTo>
                <a:lnTo>
                  <a:pt x="3150373" y="2857499"/>
                </a:lnTo>
                <a:lnTo>
                  <a:pt x="3198177" y="2857499"/>
                </a:lnTo>
                <a:lnTo>
                  <a:pt x="3244930" y="2844799"/>
                </a:lnTo>
                <a:lnTo>
                  <a:pt x="3290515" y="2819399"/>
                </a:lnTo>
                <a:lnTo>
                  <a:pt x="3377722" y="2793999"/>
                </a:lnTo>
                <a:lnTo>
                  <a:pt x="3419114" y="2768599"/>
                </a:lnTo>
                <a:lnTo>
                  <a:pt x="3458878" y="2743199"/>
                </a:lnTo>
                <a:lnTo>
                  <a:pt x="3496898" y="2730499"/>
                </a:lnTo>
                <a:lnTo>
                  <a:pt x="3533059" y="2705099"/>
                </a:lnTo>
                <a:lnTo>
                  <a:pt x="3567247" y="2679699"/>
                </a:lnTo>
                <a:lnTo>
                  <a:pt x="3599345" y="2641599"/>
                </a:lnTo>
                <a:lnTo>
                  <a:pt x="3629238" y="2616199"/>
                </a:lnTo>
                <a:close/>
              </a:path>
              <a:path w="5661025" h="2882900">
                <a:moveTo>
                  <a:pt x="1770741" y="2705099"/>
                </a:moveTo>
                <a:lnTo>
                  <a:pt x="1519540" y="2705099"/>
                </a:lnTo>
                <a:lnTo>
                  <a:pt x="1569452" y="2717799"/>
                </a:lnTo>
                <a:lnTo>
                  <a:pt x="1720364" y="2717799"/>
                </a:lnTo>
                <a:lnTo>
                  <a:pt x="1770741" y="2705099"/>
                </a:lnTo>
                <a:close/>
              </a:path>
              <a:path w="5661025" h="2882900">
                <a:moveTo>
                  <a:pt x="1485011" y="254000"/>
                </a:moveTo>
                <a:lnTo>
                  <a:pt x="1271453" y="254000"/>
                </a:lnTo>
                <a:lnTo>
                  <a:pt x="1158295" y="279400"/>
                </a:lnTo>
                <a:lnTo>
                  <a:pt x="1051499" y="304800"/>
                </a:lnTo>
                <a:lnTo>
                  <a:pt x="951863" y="330200"/>
                </a:lnTo>
                <a:lnTo>
                  <a:pt x="904978" y="355600"/>
                </a:lnTo>
                <a:lnTo>
                  <a:pt x="860183" y="381000"/>
                </a:lnTo>
                <a:lnTo>
                  <a:pt x="817576" y="393700"/>
                </a:lnTo>
                <a:lnTo>
                  <a:pt x="777258" y="419100"/>
                </a:lnTo>
                <a:lnTo>
                  <a:pt x="739327" y="457200"/>
                </a:lnTo>
                <a:lnTo>
                  <a:pt x="703884" y="482600"/>
                </a:lnTo>
                <a:lnTo>
                  <a:pt x="671029" y="508000"/>
                </a:lnTo>
                <a:lnTo>
                  <a:pt x="640861" y="546100"/>
                </a:lnTo>
                <a:lnTo>
                  <a:pt x="613479" y="571500"/>
                </a:lnTo>
                <a:lnTo>
                  <a:pt x="588984" y="609600"/>
                </a:lnTo>
                <a:lnTo>
                  <a:pt x="567475" y="647700"/>
                </a:lnTo>
                <a:lnTo>
                  <a:pt x="549052" y="673100"/>
                </a:lnTo>
                <a:lnTo>
                  <a:pt x="533814" y="711200"/>
                </a:lnTo>
                <a:lnTo>
                  <a:pt x="521862" y="749300"/>
                </a:lnTo>
                <a:lnTo>
                  <a:pt x="513295" y="787400"/>
                </a:lnTo>
                <a:lnTo>
                  <a:pt x="508212" y="825500"/>
                </a:lnTo>
                <a:lnTo>
                  <a:pt x="506714" y="876300"/>
                </a:lnTo>
                <a:lnTo>
                  <a:pt x="508899" y="914400"/>
                </a:lnTo>
                <a:lnTo>
                  <a:pt x="514868" y="952500"/>
                </a:lnTo>
                <a:lnTo>
                  <a:pt x="510106" y="965200"/>
                </a:lnTo>
                <a:lnTo>
                  <a:pt x="456678" y="965200"/>
                </a:lnTo>
                <a:lnTo>
                  <a:pt x="354543" y="990600"/>
                </a:lnTo>
                <a:lnTo>
                  <a:pt x="306428" y="1003300"/>
                </a:lnTo>
                <a:lnTo>
                  <a:pt x="260677" y="1016000"/>
                </a:lnTo>
                <a:lnTo>
                  <a:pt x="217586" y="1041400"/>
                </a:lnTo>
                <a:lnTo>
                  <a:pt x="177451" y="1066800"/>
                </a:lnTo>
                <a:lnTo>
                  <a:pt x="140569" y="1092200"/>
                </a:lnTo>
                <a:lnTo>
                  <a:pt x="107236" y="1117600"/>
                </a:lnTo>
                <a:lnTo>
                  <a:pt x="77747" y="1155700"/>
                </a:lnTo>
                <a:lnTo>
                  <a:pt x="50900" y="1193800"/>
                </a:lnTo>
                <a:lnTo>
                  <a:pt x="29804" y="1231900"/>
                </a:lnTo>
                <a:lnTo>
                  <a:pt x="14357" y="1270000"/>
                </a:lnTo>
                <a:lnTo>
                  <a:pt x="4456" y="1308100"/>
                </a:lnTo>
                <a:lnTo>
                  <a:pt x="0" y="1346200"/>
                </a:lnTo>
                <a:lnTo>
                  <a:pt x="885" y="1384300"/>
                </a:lnTo>
                <a:lnTo>
                  <a:pt x="7011" y="1422400"/>
                </a:lnTo>
                <a:lnTo>
                  <a:pt x="18274" y="1460500"/>
                </a:lnTo>
                <a:lnTo>
                  <a:pt x="34573" y="1485900"/>
                </a:lnTo>
                <a:lnTo>
                  <a:pt x="55805" y="1524000"/>
                </a:lnTo>
                <a:lnTo>
                  <a:pt x="81868" y="1562100"/>
                </a:lnTo>
                <a:lnTo>
                  <a:pt x="112661" y="1587500"/>
                </a:lnTo>
                <a:lnTo>
                  <a:pt x="148079" y="1625600"/>
                </a:lnTo>
                <a:lnTo>
                  <a:pt x="188023" y="1651000"/>
                </a:lnTo>
                <a:lnTo>
                  <a:pt x="232389" y="1676400"/>
                </a:lnTo>
                <a:lnTo>
                  <a:pt x="281074" y="1701800"/>
                </a:lnTo>
                <a:lnTo>
                  <a:pt x="240865" y="1727200"/>
                </a:lnTo>
                <a:lnTo>
                  <a:pt x="206440" y="1765300"/>
                </a:lnTo>
                <a:lnTo>
                  <a:pt x="177969" y="1803400"/>
                </a:lnTo>
                <a:lnTo>
                  <a:pt x="155626" y="1841500"/>
                </a:lnTo>
                <a:lnTo>
                  <a:pt x="139581" y="1892300"/>
                </a:lnTo>
                <a:lnTo>
                  <a:pt x="130006" y="1930399"/>
                </a:lnTo>
                <a:lnTo>
                  <a:pt x="127072" y="1968499"/>
                </a:lnTo>
                <a:lnTo>
                  <a:pt x="130951" y="2019299"/>
                </a:lnTo>
                <a:lnTo>
                  <a:pt x="139951" y="2057399"/>
                </a:lnTo>
                <a:lnTo>
                  <a:pt x="153808" y="2082799"/>
                </a:lnTo>
                <a:lnTo>
                  <a:pt x="172259" y="2120899"/>
                </a:lnTo>
                <a:lnTo>
                  <a:pt x="195036" y="2158999"/>
                </a:lnTo>
                <a:lnTo>
                  <a:pt x="221875" y="2184399"/>
                </a:lnTo>
                <a:lnTo>
                  <a:pt x="252510" y="2209799"/>
                </a:lnTo>
                <a:lnTo>
                  <a:pt x="286677" y="2247899"/>
                </a:lnTo>
                <a:lnTo>
                  <a:pt x="324109" y="2273299"/>
                </a:lnTo>
                <a:lnTo>
                  <a:pt x="364541" y="2285999"/>
                </a:lnTo>
                <a:lnTo>
                  <a:pt x="407709" y="2311399"/>
                </a:lnTo>
                <a:lnTo>
                  <a:pt x="453346" y="2324099"/>
                </a:lnTo>
                <a:lnTo>
                  <a:pt x="501187" y="2336799"/>
                </a:lnTo>
                <a:lnTo>
                  <a:pt x="602420" y="2362199"/>
                </a:lnTo>
                <a:lnTo>
                  <a:pt x="767665" y="2362199"/>
                </a:lnTo>
                <a:lnTo>
                  <a:pt x="771225" y="2374899"/>
                </a:lnTo>
                <a:lnTo>
                  <a:pt x="774848" y="2374899"/>
                </a:lnTo>
                <a:lnTo>
                  <a:pt x="803692" y="2400299"/>
                </a:lnTo>
                <a:lnTo>
                  <a:pt x="834521" y="2438399"/>
                </a:lnTo>
                <a:lnTo>
                  <a:pt x="867239" y="2463799"/>
                </a:lnTo>
                <a:lnTo>
                  <a:pt x="901751" y="2489199"/>
                </a:lnTo>
                <a:lnTo>
                  <a:pt x="937960" y="2514599"/>
                </a:lnTo>
                <a:lnTo>
                  <a:pt x="975770" y="2539999"/>
                </a:lnTo>
                <a:lnTo>
                  <a:pt x="1015086" y="2565399"/>
                </a:lnTo>
                <a:lnTo>
                  <a:pt x="1055812" y="2590799"/>
                </a:lnTo>
                <a:lnTo>
                  <a:pt x="1097853" y="2603499"/>
                </a:lnTo>
                <a:lnTo>
                  <a:pt x="1141111" y="2628899"/>
                </a:lnTo>
                <a:lnTo>
                  <a:pt x="1230900" y="2654299"/>
                </a:lnTo>
                <a:lnTo>
                  <a:pt x="1420881" y="2705099"/>
                </a:lnTo>
                <a:lnTo>
                  <a:pt x="1820995" y="2705099"/>
                </a:lnTo>
                <a:lnTo>
                  <a:pt x="1871030" y="2692399"/>
                </a:lnTo>
                <a:lnTo>
                  <a:pt x="1920750" y="2692399"/>
                </a:lnTo>
                <a:lnTo>
                  <a:pt x="2067064" y="2654299"/>
                </a:lnTo>
                <a:lnTo>
                  <a:pt x="2114567" y="2628899"/>
                </a:lnTo>
                <a:lnTo>
                  <a:pt x="2161276" y="2616199"/>
                </a:lnTo>
                <a:lnTo>
                  <a:pt x="3629238" y="2616199"/>
                </a:lnTo>
                <a:lnTo>
                  <a:pt x="3656812" y="2590799"/>
                </a:lnTo>
                <a:lnTo>
                  <a:pt x="3681951" y="2552699"/>
                </a:lnTo>
                <a:lnTo>
                  <a:pt x="3704539" y="2527299"/>
                </a:lnTo>
                <a:lnTo>
                  <a:pt x="3724462" y="2489199"/>
                </a:lnTo>
                <a:lnTo>
                  <a:pt x="3741605" y="2451099"/>
                </a:lnTo>
                <a:lnTo>
                  <a:pt x="4549660" y="2451099"/>
                </a:lnTo>
                <a:lnTo>
                  <a:pt x="4593283" y="2425699"/>
                </a:lnTo>
                <a:lnTo>
                  <a:pt x="4634631" y="2400299"/>
                </a:lnTo>
                <a:lnTo>
                  <a:pt x="4673555" y="2374899"/>
                </a:lnTo>
                <a:lnTo>
                  <a:pt x="4709909" y="2349499"/>
                </a:lnTo>
                <a:lnTo>
                  <a:pt x="4743544" y="2324099"/>
                </a:lnTo>
                <a:lnTo>
                  <a:pt x="4774313" y="2298699"/>
                </a:lnTo>
                <a:lnTo>
                  <a:pt x="4802069" y="2260599"/>
                </a:lnTo>
                <a:lnTo>
                  <a:pt x="4826664" y="2235199"/>
                </a:lnTo>
                <a:lnTo>
                  <a:pt x="4847950" y="2197099"/>
                </a:lnTo>
                <a:lnTo>
                  <a:pt x="4865780" y="2158999"/>
                </a:lnTo>
                <a:lnTo>
                  <a:pt x="4880006" y="2120899"/>
                </a:lnTo>
                <a:lnTo>
                  <a:pt x="4890481" y="2082799"/>
                </a:lnTo>
                <a:lnTo>
                  <a:pt x="4897057" y="2044699"/>
                </a:lnTo>
                <a:lnTo>
                  <a:pt x="4899587" y="2006599"/>
                </a:lnTo>
                <a:lnTo>
                  <a:pt x="4949567" y="2006599"/>
                </a:lnTo>
                <a:lnTo>
                  <a:pt x="5094767" y="1968499"/>
                </a:lnTo>
                <a:lnTo>
                  <a:pt x="5186482" y="1943099"/>
                </a:lnTo>
                <a:lnTo>
                  <a:pt x="5230475" y="1930399"/>
                </a:lnTo>
                <a:lnTo>
                  <a:pt x="5273072" y="1905000"/>
                </a:lnTo>
                <a:lnTo>
                  <a:pt x="5314161" y="1892300"/>
                </a:lnTo>
                <a:lnTo>
                  <a:pt x="5361058" y="1866900"/>
                </a:lnTo>
                <a:lnTo>
                  <a:pt x="5404647" y="1828800"/>
                </a:lnTo>
                <a:lnTo>
                  <a:pt x="5444902" y="1803400"/>
                </a:lnTo>
                <a:lnTo>
                  <a:pt x="5481800" y="1765300"/>
                </a:lnTo>
                <a:lnTo>
                  <a:pt x="5515316" y="1739900"/>
                </a:lnTo>
                <a:lnTo>
                  <a:pt x="5545425" y="1701800"/>
                </a:lnTo>
                <a:lnTo>
                  <a:pt x="5572105" y="1663700"/>
                </a:lnTo>
                <a:lnTo>
                  <a:pt x="5595329" y="1625600"/>
                </a:lnTo>
                <a:lnTo>
                  <a:pt x="5615074" y="1600200"/>
                </a:lnTo>
                <a:lnTo>
                  <a:pt x="5631317" y="1562100"/>
                </a:lnTo>
                <a:lnTo>
                  <a:pt x="5644031" y="1524000"/>
                </a:lnTo>
                <a:lnTo>
                  <a:pt x="5653194" y="1473200"/>
                </a:lnTo>
                <a:lnTo>
                  <a:pt x="5658780" y="1435100"/>
                </a:lnTo>
                <a:lnTo>
                  <a:pt x="5660766" y="1397000"/>
                </a:lnTo>
                <a:lnTo>
                  <a:pt x="5659127" y="1358900"/>
                </a:lnTo>
                <a:lnTo>
                  <a:pt x="5653839" y="1320800"/>
                </a:lnTo>
                <a:lnTo>
                  <a:pt x="5644878" y="1282700"/>
                </a:lnTo>
                <a:lnTo>
                  <a:pt x="5632219" y="1244600"/>
                </a:lnTo>
                <a:lnTo>
                  <a:pt x="5615838" y="1206500"/>
                </a:lnTo>
                <a:lnTo>
                  <a:pt x="5595711" y="1168400"/>
                </a:lnTo>
                <a:lnTo>
                  <a:pt x="5571813" y="1130300"/>
                </a:lnTo>
                <a:lnTo>
                  <a:pt x="5544121" y="1092200"/>
                </a:lnTo>
                <a:lnTo>
                  <a:pt x="5512609" y="1054100"/>
                </a:lnTo>
                <a:lnTo>
                  <a:pt x="5477254" y="1028700"/>
                </a:lnTo>
                <a:lnTo>
                  <a:pt x="5486438" y="1003300"/>
                </a:lnTo>
                <a:lnTo>
                  <a:pt x="5509219" y="965200"/>
                </a:lnTo>
                <a:lnTo>
                  <a:pt x="5522025" y="914400"/>
                </a:lnTo>
                <a:lnTo>
                  <a:pt x="5530147" y="876300"/>
                </a:lnTo>
                <a:lnTo>
                  <a:pt x="5533712" y="838200"/>
                </a:lnTo>
                <a:lnTo>
                  <a:pt x="5532844" y="800100"/>
                </a:lnTo>
                <a:lnTo>
                  <a:pt x="5527672" y="762000"/>
                </a:lnTo>
                <a:lnTo>
                  <a:pt x="5518319" y="723900"/>
                </a:lnTo>
                <a:lnTo>
                  <a:pt x="5504914" y="698500"/>
                </a:lnTo>
                <a:lnTo>
                  <a:pt x="5487581" y="660400"/>
                </a:lnTo>
                <a:lnTo>
                  <a:pt x="5466447" y="622300"/>
                </a:lnTo>
                <a:lnTo>
                  <a:pt x="5441638" y="584200"/>
                </a:lnTo>
                <a:lnTo>
                  <a:pt x="5413280" y="558800"/>
                </a:lnTo>
                <a:lnTo>
                  <a:pt x="5381499" y="533400"/>
                </a:lnTo>
                <a:lnTo>
                  <a:pt x="5346422" y="495300"/>
                </a:lnTo>
                <a:lnTo>
                  <a:pt x="5308174" y="469900"/>
                </a:lnTo>
                <a:lnTo>
                  <a:pt x="5266882" y="444500"/>
                </a:lnTo>
                <a:lnTo>
                  <a:pt x="5222671" y="431800"/>
                </a:lnTo>
                <a:lnTo>
                  <a:pt x="5175669" y="406400"/>
                </a:lnTo>
                <a:lnTo>
                  <a:pt x="5126000" y="393700"/>
                </a:lnTo>
                <a:lnTo>
                  <a:pt x="5073791" y="368300"/>
                </a:lnTo>
                <a:lnTo>
                  <a:pt x="5019169" y="368300"/>
                </a:lnTo>
                <a:lnTo>
                  <a:pt x="5012061" y="342900"/>
                </a:lnTo>
                <a:lnTo>
                  <a:pt x="1837329" y="342900"/>
                </a:lnTo>
                <a:lnTo>
                  <a:pt x="1790103" y="317500"/>
                </a:lnTo>
                <a:lnTo>
                  <a:pt x="1589891" y="266700"/>
                </a:lnTo>
                <a:lnTo>
                  <a:pt x="1537729" y="266700"/>
                </a:lnTo>
                <a:lnTo>
                  <a:pt x="1485011" y="254000"/>
                </a:lnTo>
                <a:close/>
              </a:path>
              <a:path w="5661025" h="2882900">
                <a:moveTo>
                  <a:pt x="4302572" y="2514599"/>
                </a:moveTo>
                <a:lnTo>
                  <a:pt x="3981379" y="2514599"/>
                </a:lnTo>
                <a:lnTo>
                  <a:pt x="4032491" y="2527299"/>
                </a:lnTo>
                <a:lnTo>
                  <a:pt x="4248394" y="2527299"/>
                </a:lnTo>
                <a:lnTo>
                  <a:pt x="4302572" y="2514599"/>
                </a:lnTo>
                <a:close/>
              </a:path>
              <a:path w="5661025" h="2882900">
                <a:moveTo>
                  <a:pt x="4549660" y="2451099"/>
                </a:moveTo>
                <a:lnTo>
                  <a:pt x="3741605" y="2451099"/>
                </a:lnTo>
                <a:lnTo>
                  <a:pt x="3786864" y="2463799"/>
                </a:lnTo>
                <a:lnTo>
                  <a:pt x="3833648" y="2489199"/>
                </a:lnTo>
                <a:lnTo>
                  <a:pt x="3931083" y="2514599"/>
                </a:lnTo>
                <a:lnTo>
                  <a:pt x="4355361" y="2514599"/>
                </a:lnTo>
                <a:lnTo>
                  <a:pt x="4456176" y="2489199"/>
                </a:lnTo>
                <a:lnTo>
                  <a:pt x="4503909" y="2463799"/>
                </a:lnTo>
                <a:lnTo>
                  <a:pt x="4549660" y="2451099"/>
                </a:lnTo>
                <a:close/>
              </a:path>
              <a:path w="5661025" h="2882900">
                <a:moveTo>
                  <a:pt x="2589227" y="88900"/>
                </a:moveTo>
                <a:lnTo>
                  <a:pt x="2296413" y="88900"/>
                </a:lnTo>
                <a:lnTo>
                  <a:pt x="2203316" y="114300"/>
                </a:lnTo>
                <a:lnTo>
                  <a:pt x="2114906" y="139700"/>
                </a:lnTo>
                <a:lnTo>
                  <a:pt x="2072914" y="152400"/>
                </a:lnTo>
                <a:lnTo>
                  <a:pt x="2032642" y="177800"/>
                </a:lnTo>
                <a:lnTo>
                  <a:pt x="1994271" y="203200"/>
                </a:lnTo>
                <a:lnTo>
                  <a:pt x="1957984" y="228600"/>
                </a:lnTo>
                <a:lnTo>
                  <a:pt x="1923964" y="254000"/>
                </a:lnTo>
                <a:lnTo>
                  <a:pt x="1892393" y="279400"/>
                </a:lnTo>
                <a:lnTo>
                  <a:pt x="1863454" y="304800"/>
                </a:lnTo>
                <a:lnTo>
                  <a:pt x="1837329" y="342900"/>
                </a:lnTo>
                <a:lnTo>
                  <a:pt x="5012061" y="342900"/>
                </a:lnTo>
                <a:lnTo>
                  <a:pt x="4984880" y="279400"/>
                </a:lnTo>
                <a:lnTo>
                  <a:pt x="4959175" y="241300"/>
                </a:lnTo>
                <a:lnTo>
                  <a:pt x="2943297" y="215900"/>
                </a:lnTo>
                <a:lnTo>
                  <a:pt x="2906060" y="190500"/>
                </a:lnTo>
                <a:lnTo>
                  <a:pt x="2866509" y="177800"/>
                </a:lnTo>
                <a:lnTo>
                  <a:pt x="2824804" y="152400"/>
                </a:lnTo>
                <a:lnTo>
                  <a:pt x="2781105" y="139700"/>
                </a:lnTo>
                <a:lnTo>
                  <a:pt x="2734206" y="114300"/>
                </a:lnTo>
                <a:lnTo>
                  <a:pt x="2686472" y="101600"/>
                </a:lnTo>
                <a:lnTo>
                  <a:pt x="2638085" y="101600"/>
                </a:lnTo>
                <a:lnTo>
                  <a:pt x="2589227" y="88900"/>
                </a:lnTo>
                <a:close/>
              </a:path>
              <a:path w="5661025" h="2882900">
                <a:moveTo>
                  <a:pt x="3564467" y="0"/>
                </a:moveTo>
                <a:lnTo>
                  <a:pt x="3368017" y="0"/>
                </a:lnTo>
                <a:lnTo>
                  <a:pt x="3273324" y="25400"/>
                </a:lnTo>
                <a:lnTo>
                  <a:pt x="3227807" y="25400"/>
                </a:lnTo>
                <a:lnTo>
                  <a:pt x="3183872" y="50800"/>
                </a:lnTo>
                <a:lnTo>
                  <a:pt x="3141787" y="63500"/>
                </a:lnTo>
                <a:lnTo>
                  <a:pt x="3101823" y="88900"/>
                </a:lnTo>
                <a:lnTo>
                  <a:pt x="3064252" y="101600"/>
                </a:lnTo>
                <a:lnTo>
                  <a:pt x="3029343" y="127000"/>
                </a:lnTo>
                <a:lnTo>
                  <a:pt x="2997367" y="152400"/>
                </a:lnTo>
                <a:lnTo>
                  <a:pt x="2968595" y="190500"/>
                </a:lnTo>
                <a:lnTo>
                  <a:pt x="2943297" y="215900"/>
                </a:lnTo>
                <a:lnTo>
                  <a:pt x="4938437" y="215900"/>
                </a:lnTo>
                <a:lnTo>
                  <a:pt x="4928068" y="203200"/>
                </a:lnTo>
                <a:lnTo>
                  <a:pt x="4891784" y="165100"/>
                </a:lnTo>
                <a:lnTo>
                  <a:pt x="4871168" y="152400"/>
                </a:lnTo>
                <a:lnTo>
                  <a:pt x="3908716" y="152400"/>
                </a:lnTo>
                <a:lnTo>
                  <a:pt x="3875163" y="127000"/>
                </a:lnTo>
                <a:lnTo>
                  <a:pt x="3838210" y="101600"/>
                </a:lnTo>
                <a:lnTo>
                  <a:pt x="3798109" y="76200"/>
                </a:lnTo>
                <a:lnTo>
                  <a:pt x="3755111" y="63500"/>
                </a:lnTo>
                <a:lnTo>
                  <a:pt x="3709467" y="38100"/>
                </a:lnTo>
                <a:lnTo>
                  <a:pt x="3564467" y="0"/>
                </a:lnTo>
                <a:close/>
              </a:path>
              <a:path w="5661025" h="2882900">
                <a:moveTo>
                  <a:pt x="4487607" y="0"/>
                </a:moveTo>
                <a:lnTo>
                  <a:pt x="4292911" y="0"/>
                </a:lnTo>
                <a:lnTo>
                  <a:pt x="4151716" y="38100"/>
                </a:lnTo>
                <a:lnTo>
                  <a:pt x="4063344" y="63500"/>
                </a:lnTo>
                <a:lnTo>
                  <a:pt x="4021576" y="88900"/>
                </a:lnTo>
                <a:lnTo>
                  <a:pt x="3981729" y="101600"/>
                </a:lnTo>
                <a:lnTo>
                  <a:pt x="3944032" y="127000"/>
                </a:lnTo>
                <a:lnTo>
                  <a:pt x="3908716" y="152400"/>
                </a:lnTo>
                <a:lnTo>
                  <a:pt x="4871168" y="152400"/>
                </a:lnTo>
                <a:lnTo>
                  <a:pt x="4850552" y="139700"/>
                </a:lnTo>
                <a:lnTo>
                  <a:pt x="4804600" y="101600"/>
                </a:lnTo>
                <a:lnTo>
                  <a:pt x="4763469" y="76200"/>
                </a:lnTo>
                <a:lnTo>
                  <a:pt x="4720570" y="63500"/>
                </a:lnTo>
                <a:lnTo>
                  <a:pt x="4676132" y="50800"/>
                </a:lnTo>
                <a:lnTo>
                  <a:pt x="4630386" y="25400"/>
                </a:lnTo>
                <a:lnTo>
                  <a:pt x="4583563" y="25400"/>
                </a:lnTo>
                <a:lnTo>
                  <a:pt x="4487607" y="0"/>
                </a:lnTo>
                <a:close/>
              </a:path>
              <a:path w="5661025" h="2882900">
                <a:moveTo>
                  <a:pt x="2490829" y="76200"/>
                </a:moveTo>
                <a:lnTo>
                  <a:pt x="2392738" y="76200"/>
                </a:lnTo>
                <a:lnTo>
                  <a:pt x="2344263" y="88900"/>
                </a:lnTo>
                <a:lnTo>
                  <a:pt x="2540081" y="88900"/>
                </a:lnTo>
                <a:lnTo>
                  <a:pt x="2490829" y="76200"/>
                </a:lnTo>
                <a:close/>
              </a:path>
            </a:pathLst>
          </a:custGeom>
          <a:solidFill>
            <a:srgbClr val="FBE5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1702" y="1672845"/>
            <a:ext cx="5661025" cy="2891155"/>
          </a:xfrm>
          <a:custGeom>
            <a:avLst/>
            <a:gdLst/>
            <a:ahLst/>
            <a:cxnLst/>
            <a:rect l="l" t="t" r="r" b="b"/>
            <a:pathLst>
              <a:path w="5661025" h="2891154">
                <a:moveTo>
                  <a:pt x="514868" y="951674"/>
                </a:moveTo>
                <a:lnTo>
                  <a:pt x="508899" y="911454"/>
                </a:lnTo>
                <a:lnTo>
                  <a:pt x="506714" y="871581"/>
                </a:lnTo>
                <a:lnTo>
                  <a:pt x="508212" y="832145"/>
                </a:lnTo>
                <a:lnTo>
                  <a:pt x="513295" y="793238"/>
                </a:lnTo>
                <a:lnTo>
                  <a:pt x="521862" y="754952"/>
                </a:lnTo>
                <a:lnTo>
                  <a:pt x="533814" y="717376"/>
                </a:lnTo>
                <a:lnTo>
                  <a:pt x="549052" y="680602"/>
                </a:lnTo>
                <a:lnTo>
                  <a:pt x="567475" y="644722"/>
                </a:lnTo>
                <a:lnTo>
                  <a:pt x="588984" y="609827"/>
                </a:lnTo>
                <a:lnTo>
                  <a:pt x="613479" y="576008"/>
                </a:lnTo>
                <a:lnTo>
                  <a:pt x="640861" y="543355"/>
                </a:lnTo>
                <a:lnTo>
                  <a:pt x="671029" y="511961"/>
                </a:lnTo>
                <a:lnTo>
                  <a:pt x="703884" y="481916"/>
                </a:lnTo>
                <a:lnTo>
                  <a:pt x="739327" y="453311"/>
                </a:lnTo>
                <a:lnTo>
                  <a:pt x="777258" y="426238"/>
                </a:lnTo>
                <a:lnTo>
                  <a:pt x="817576" y="400788"/>
                </a:lnTo>
                <a:lnTo>
                  <a:pt x="860183" y="377052"/>
                </a:lnTo>
                <a:lnTo>
                  <a:pt x="904978" y="355121"/>
                </a:lnTo>
                <a:lnTo>
                  <a:pt x="951863" y="335086"/>
                </a:lnTo>
                <a:lnTo>
                  <a:pt x="1000736" y="317039"/>
                </a:lnTo>
                <a:lnTo>
                  <a:pt x="1051499" y="301070"/>
                </a:lnTo>
                <a:lnTo>
                  <a:pt x="1104052" y="287271"/>
                </a:lnTo>
                <a:lnTo>
                  <a:pt x="1158295" y="275734"/>
                </a:lnTo>
                <a:lnTo>
                  <a:pt x="1214129" y="266548"/>
                </a:lnTo>
                <a:lnTo>
                  <a:pt x="1271453" y="259806"/>
                </a:lnTo>
                <a:lnTo>
                  <a:pt x="1324958" y="255893"/>
                </a:lnTo>
                <a:lnTo>
                  <a:pt x="1378482" y="254254"/>
                </a:lnTo>
                <a:lnTo>
                  <a:pt x="1431881" y="254868"/>
                </a:lnTo>
                <a:lnTo>
                  <a:pt x="1485011" y="257716"/>
                </a:lnTo>
                <a:lnTo>
                  <a:pt x="1537729" y="262778"/>
                </a:lnTo>
                <a:lnTo>
                  <a:pt x="1589891" y="270033"/>
                </a:lnTo>
                <a:lnTo>
                  <a:pt x="1641353" y="279462"/>
                </a:lnTo>
                <a:lnTo>
                  <a:pt x="1691972" y="291045"/>
                </a:lnTo>
                <a:lnTo>
                  <a:pt x="1741603" y="304761"/>
                </a:lnTo>
                <a:lnTo>
                  <a:pt x="1790103" y="320591"/>
                </a:lnTo>
                <a:lnTo>
                  <a:pt x="1837329" y="338514"/>
                </a:lnTo>
                <a:lnTo>
                  <a:pt x="1863454" y="307106"/>
                </a:lnTo>
                <a:lnTo>
                  <a:pt x="1892394" y="277559"/>
                </a:lnTo>
                <a:lnTo>
                  <a:pt x="1923964" y="249911"/>
                </a:lnTo>
                <a:lnTo>
                  <a:pt x="1957984" y="224201"/>
                </a:lnTo>
                <a:lnTo>
                  <a:pt x="1994271" y="200470"/>
                </a:lnTo>
                <a:lnTo>
                  <a:pt x="2032642" y="178754"/>
                </a:lnTo>
                <a:lnTo>
                  <a:pt x="2072914" y="159094"/>
                </a:lnTo>
                <a:lnTo>
                  <a:pt x="2114906" y="141528"/>
                </a:lnTo>
                <a:lnTo>
                  <a:pt x="2158434" y="126095"/>
                </a:lnTo>
                <a:lnTo>
                  <a:pt x="2203316" y="112835"/>
                </a:lnTo>
                <a:lnTo>
                  <a:pt x="2249370" y="101785"/>
                </a:lnTo>
                <a:lnTo>
                  <a:pt x="2296414" y="92985"/>
                </a:lnTo>
                <a:lnTo>
                  <a:pt x="2344263" y="86473"/>
                </a:lnTo>
                <a:lnTo>
                  <a:pt x="2392738" y="82290"/>
                </a:lnTo>
                <a:lnTo>
                  <a:pt x="2441654" y="80473"/>
                </a:lnTo>
                <a:lnTo>
                  <a:pt x="2490829" y="81061"/>
                </a:lnTo>
                <a:lnTo>
                  <a:pt x="2540081" y="84094"/>
                </a:lnTo>
                <a:lnTo>
                  <a:pt x="2589227" y="89610"/>
                </a:lnTo>
                <a:lnTo>
                  <a:pt x="2638085" y="97649"/>
                </a:lnTo>
                <a:lnTo>
                  <a:pt x="2686472" y="108248"/>
                </a:lnTo>
                <a:lnTo>
                  <a:pt x="2734206" y="121448"/>
                </a:lnTo>
                <a:lnTo>
                  <a:pt x="2781105" y="137286"/>
                </a:lnTo>
                <a:lnTo>
                  <a:pt x="2824804" y="154891"/>
                </a:lnTo>
                <a:lnTo>
                  <a:pt x="2866509" y="174622"/>
                </a:lnTo>
                <a:lnTo>
                  <a:pt x="2906060" y="196398"/>
                </a:lnTo>
                <a:lnTo>
                  <a:pt x="2943296" y="220138"/>
                </a:lnTo>
                <a:lnTo>
                  <a:pt x="2968595" y="188479"/>
                </a:lnTo>
                <a:lnTo>
                  <a:pt x="2997367" y="159043"/>
                </a:lnTo>
                <a:lnTo>
                  <a:pt x="3029343" y="131893"/>
                </a:lnTo>
                <a:lnTo>
                  <a:pt x="3064252" y="107093"/>
                </a:lnTo>
                <a:lnTo>
                  <a:pt x="3101823" y="84705"/>
                </a:lnTo>
                <a:lnTo>
                  <a:pt x="3141787" y="64793"/>
                </a:lnTo>
                <a:lnTo>
                  <a:pt x="3183872" y="47418"/>
                </a:lnTo>
                <a:lnTo>
                  <a:pt x="3227808" y="32645"/>
                </a:lnTo>
                <a:lnTo>
                  <a:pt x="3273324" y="20536"/>
                </a:lnTo>
                <a:lnTo>
                  <a:pt x="3320151" y="11154"/>
                </a:lnTo>
                <a:lnTo>
                  <a:pt x="3368017" y="4562"/>
                </a:lnTo>
                <a:lnTo>
                  <a:pt x="3416652" y="823"/>
                </a:lnTo>
                <a:lnTo>
                  <a:pt x="3465786" y="0"/>
                </a:lnTo>
                <a:lnTo>
                  <a:pt x="3515148" y="2155"/>
                </a:lnTo>
                <a:lnTo>
                  <a:pt x="3564467" y="7353"/>
                </a:lnTo>
                <a:lnTo>
                  <a:pt x="3613474" y="15655"/>
                </a:lnTo>
                <a:lnTo>
                  <a:pt x="3661897" y="27125"/>
                </a:lnTo>
                <a:lnTo>
                  <a:pt x="3709467" y="41825"/>
                </a:lnTo>
                <a:lnTo>
                  <a:pt x="3755111" y="59532"/>
                </a:lnTo>
                <a:lnTo>
                  <a:pt x="3798109" y="79999"/>
                </a:lnTo>
                <a:lnTo>
                  <a:pt x="3838210" y="103083"/>
                </a:lnTo>
                <a:lnTo>
                  <a:pt x="3875163" y="128638"/>
                </a:lnTo>
                <a:lnTo>
                  <a:pt x="3908717" y="156520"/>
                </a:lnTo>
                <a:lnTo>
                  <a:pt x="3944033" y="129870"/>
                </a:lnTo>
                <a:lnTo>
                  <a:pt x="3981729" y="105676"/>
                </a:lnTo>
                <a:lnTo>
                  <a:pt x="4021577" y="83951"/>
                </a:lnTo>
                <a:lnTo>
                  <a:pt x="4063344" y="64709"/>
                </a:lnTo>
                <a:lnTo>
                  <a:pt x="4106801" y="47963"/>
                </a:lnTo>
                <a:lnTo>
                  <a:pt x="4151716" y="33726"/>
                </a:lnTo>
                <a:lnTo>
                  <a:pt x="4197860" y="22012"/>
                </a:lnTo>
                <a:lnTo>
                  <a:pt x="4245002" y="12833"/>
                </a:lnTo>
                <a:lnTo>
                  <a:pt x="4292911" y="6202"/>
                </a:lnTo>
                <a:lnTo>
                  <a:pt x="4341356" y="2133"/>
                </a:lnTo>
                <a:lnTo>
                  <a:pt x="4390108" y="640"/>
                </a:lnTo>
                <a:lnTo>
                  <a:pt x="4438935" y="1734"/>
                </a:lnTo>
                <a:lnTo>
                  <a:pt x="4487607" y="5430"/>
                </a:lnTo>
                <a:lnTo>
                  <a:pt x="4535893" y="11741"/>
                </a:lnTo>
                <a:lnTo>
                  <a:pt x="4583563" y="20679"/>
                </a:lnTo>
                <a:lnTo>
                  <a:pt x="4630386" y="32259"/>
                </a:lnTo>
                <a:lnTo>
                  <a:pt x="4676132" y="46492"/>
                </a:lnTo>
                <a:lnTo>
                  <a:pt x="4720570" y="63393"/>
                </a:lnTo>
                <a:lnTo>
                  <a:pt x="4763469" y="82975"/>
                </a:lnTo>
                <a:lnTo>
                  <a:pt x="4804600" y="105250"/>
                </a:lnTo>
                <a:lnTo>
                  <a:pt x="4850552" y="135114"/>
                </a:lnTo>
                <a:lnTo>
                  <a:pt x="4891784" y="167778"/>
                </a:lnTo>
                <a:lnTo>
                  <a:pt x="4928068" y="202969"/>
                </a:lnTo>
                <a:lnTo>
                  <a:pt x="4959175" y="240413"/>
                </a:lnTo>
                <a:lnTo>
                  <a:pt x="4984880" y="279837"/>
                </a:lnTo>
                <a:lnTo>
                  <a:pt x="5004953" y="320965"/>
                </a:lnTo>
                <a:lnTo>
                  <a:pt x="5019169" y="363524"/>
                </a:lnTo>
                <a:lnTo>
                  <a:pt x="5073791" y="375562"/>
                </a:lnTo>
                <a:lnTo>
                  <a:pt x="5126000" y="390396"/>
                </a:lnTo>
                <a:lnTo>
                  <a:pt x="5175669" y="407875"/>
                </a:lnTo>
                <a:lnTo>
                  <a:pt x="5222671" y="427845"/>
                </a:lnTo>
                <a:lnTo>
                  <a:pt x="5266882" y="450151"/>
                </a:lnTo>
                <a:lnTo>
                  <a:pt x="5308174" y="474640"/>
                </a:lnTo>
                <a:lnTo>
                  <a:pt x="5346422" y="501159"/>
                </a:lnTo>
                <a:lnTo>
                  <a:pt x="5381499" y="529553"/>
                </a:lnTo>
                <a:lnTo>
                  <a:pt x="5413280" y="559670"/>
                </a:lnTo>
                <a:lnTo>
                  <a:pt x="5441638" y="591355"/>
                </a:lnTo>
                <a:lnTo>
                  <a:pt x="5466447" y="624454"/>
                </a:lnTo>
                <a:lnTo>
                  <a:pt x="5487581" y="658815"/>
                </a:lnTo>
                <a:lnTo>
                  <a:pt x="5504914" y="694283"/>
                </a:lnTo>
                <a:lnTo>
                  <a:pt x="5518319" y="730705"/>
                </a:lnTo>
                <a:lnTo>
                  <a:pt x="5527672" y="767926"/>
                </a:lnTo>
                <a:lnTo>
                  <a:pt x="5532845" y="805794"/>
                </a:lnTo>
                <a:lnTo>
                  <a:pt x="5533712" y="844155"/>
                </a:lnTo>
                <a:lnTo>
                  <a:pt x="5530147" y="882855"/>
                </a:lnTo>
                <a:lnTo>
                  <a:pt x="5522025" y="921739"/>
                </a:lnTo>
                <a:lnTo>
                  <a:pt x="5509219" y="960656"/>
                </a:lnTo>
                <a:lnTo>
                  <a:pt x="5486439" y="1008879"/>
                </a:lnTo>
                <a:lnTo>
                  <a:pt x="5477254" y="1024556"/>
                </a:lnTo>
                <a:lnTo>
                  <a:pt x="5512609" y="1058906"/>
                </a:lnTo>
                <a:lnTo>
                  <a:pt x="5544120" y="1094345"/>
                </a:lnTo>
                <a:lnTo>
                  <a:pt x="5571813" y="1130746"/>
                </a:lnTo>
                <a:lnTo>
                  <a:pt x="5595711" y="1167980"/>
                </a:lnTo>
                <a:lnTo>
                  <a:pt x="5615838" y="1205918"/>
                </a:lnTo>
                <a:lnTo>
                  <a:pt x="5632219" y="1244431"/>
                </a:lnTo>
                <a:lnTo>
                  <a:pt x="5644878" y="1283390"/>
                </a:lnTo>
                <a:lnTo>
                  <a:pt x="5653839" y="1322667"/>
                </a:lnTo>
                <a:lnTo>
                  <a:pt x="5659127" y="1362132"/>
                </a:lnTo>
                <a:lnTo>
                  <a:pt x="5660766" y="1401658"/>
                </a:lnTo>
                <a:lnTo>
                  <a:pt x="5658780" y="1441115"/>
                </a:lnTo>
                <a:lnTo>
                  <a:pt x="5653194" y="1480375"/>
                </a:lnTo>
                <a:lnTo>
                  <a:pt x="5644031" y="1519308"/>
                </a:lnTo>
                <a:lnTo>
                  <a:pt x="5631317" y="1557786"/>
                </a:lnTo>
                <a:lnTo>
                  <a:pt x="5615075" y="1595681"/>
                </a:lnTo>
                <a:lnTo>
                  <a:pt x="5595329" y="1632863"/>
                </a:lnTo>
                <a:lnTo>
                  <a:pt x="5572105" y="1669203"/>
                </a:lnTo>
                <a:lnTo>
                  <a:pt x="5545426" y="1704573"/>
                </a:lnTo>
                <a:lnTo>
                  <a:pt x="5515316" y="1738845"/>
                </a:lnTo>
                <a:lnTo>
                  <a:pt x="5481800" y="1771888"/>
                </a:lnTo>
                <a:lnTo>
                  <a:pt x="5444902" y="1803575"/>
                </a:lnTo>
                <a:lnTo>
                  <a:pt x="5404647" y="1833777"/>
                </a:lnTo>
                <a:lnTo>
                  <a:pt x="5361059" y="1862365"/>
                </a:lnTo>
                <a:lnTo>
                  <a:pt x="5314161" y="1889210"/>
                </a:lnTo>
                <a:lnTo>
                  <a:pt x="5273072" y="1909887"/>
                </a:lnTo>
                <a:lnTo>
                  <a:pt x="5230475" y="1928843"/>
                </a:lnTo>
                <a:lnTo>
                  <a:pt x="5186483" y="1946047"/>
                </a:lnTo>
                <a:lnTo>
                  <a:pt x="5141209" y="1961465"/>
                </a:lnTo>
                <a:lnTo>
                  <a:pt x="5094767" y="1975064"/>
                </a:lnTo>
                <a:lnTo>
                  <a:pt x="5047270" y="1986810"/>
                </a:lnTo>
                <a:lnTo>
                  <a:pt x="4998833" y="1996670"/>
                </a:lnTo>
                <a:lnTo>
                  <a:pt x="4949567" y="2004612"/>
                </a:lnTo>
                <a:lnTo>
                  <a:pt x="4899587" y="2010601"/>
                </a:lnTo>
                <a:lnTo>
                  <a:pt x="4897057" y="2049856"/>
                </a:lnTo>
                <a:lnTo>
                  <a:pt x="4890481" y="2088304"/>
                </a:lnTo>
                <a:lnTo>
                  <a:pt x="4880006" y="2125845"/>
                </a:lnTo>
                <a:lnTo>
                  <a:pt x="4865780" y="2162377"/>
                </a:lnTo>
                <a:lnTo>
                  <a:pt x="4847950" y="2197801"/>
                </a:lnTo>
                <a:lnTo>
                  <a:pt x="4826664" y="2232014"/>
                </a:lnTo>
                <a:lnTo>
                  <a:pt x="4802069" y="2264916"/>
                </a:lnTo>
                <a:lnTo>
                  <a:pt x="4774314" y="2296407"/>
                </a:lnTo>
                <a:lnTo>
                  <a:pt x="4743544" y="2326385"/>
                </a:lnTo>
                <a:lnTo>
                  <a:pt x="4709909" y="2354749"/>
                </a:lnTo>
                <a:lnTo>
                  <a:pt x="4673556" y="2381398"/>
                </a:lnTo>
                <a:lnTo>
                  <a:pt x="4634631" y="2406232"/>
                </a:lnTo>
                <a:lnTo>
                  <a:pt x="4593283" y="2429150"/>
                </a:lnTo>
                <a:lnTo>
                  <a:pt x="4549660" y="2450050"/>
                </a:lnTo>
                <a:lnTo>
                  <a:pt x="4503909" y="2468831"/>
                </a:lnTo>
                <a:lnTo>
                  <a:pt x="4456176" y="2485394"/>
                </a:lnTo>
                <a:lnTo>
                  <a:pt x="4406611" y="2499636"/>
                </a:lnTo>
                <a:lnTo>
                  <a:pt x="4355361" y="2511458"/>
                </a:lnTo>
                <a:lnTo>
                  <a:pt x="4302572" y="2520757"/>
                </a:lnTo>
                <a:lnTo>
                  <a:pt x="4248393" y="2527434"/>
                </a:lnTo>
                <a:lnTo>
                  <a:pt x="4192972" y="2531386"/>
                </a:lnTo>
                <a:lnTo>
                  <a:pt x="4136455" y="2532514"/>
                </a:lnTo>
                <a:lnTo>
                  <a:pt x="4084242" y="2530970"/>
                </a:lnTo>
                <a:lnTo>
                  <a:pt x="4032491" y="2526945"/>
                </a:lnTo>
                <a:lnTo>
                  <a:pt x="3981379" y="2520474"/>
                </a:lnTo>
                <a:lnTo>
                  <a:pt x="3931083" y="2511595"/>
                </a:lnTo>
                <a:lnTo>
                  <a:pt x="3881780" y="2500341"/>
                </a:lnTo>
                <a:lnTo>
                  <a:pt x="3833648" y="2486750"/>
                </a:lnTo>
                <a:lnTo>
                  <a:pt x="3786864" y="2470858"/>
                </a:lnTo>
                <a:lnTo>
                  <a:pt x="3741605" y="2452699"/>
                </a:lnTo>
                <a:lnTo>
                  <a:pt x="3724463" y="2488306"/>
                </a:lnTo>
                <a:lnTo>
                  <a:pt x="3704540" y="2522704"/>
                </a:lnTo>
                <a:lnTo>
                  <a:pt x="3681951" y="2555850"/>
                </a:lnTo>
                <a:lnTo>
                  <a:pt x="3656812" y="2587701"/>
                </a:lnTo>
                <a:lnTo>
                  <a:pt x="3629239" y="2618215"/>
                </a:lnTo>
                <a:lnTo>
                  <a:pt x="3599345" y="2647347"/>
                </a:lnTo>
                <a:lnTo>
                  <a:pt x="3567247" y="2675056"/>
                </a:lnTo>
                <a:lnTo>
                  <a:pt x="3533060" y="2701298"/>
                </a:lnTo>
                <a:lnTo>
                  <a:pt x="3496898" y="2726030"/>
                </a:lnTo>
                <a:lnTo>
                  <a:pt x="3458878" y="2749209"/>
                </a:lnTo>
                <a:lnTo>
                  <a:pt x="3419115" y="2770792"/>
                </a:lnTo>
                <a:lnTo>
                  <a:pt x="3377723" y="2790736"/>
                </a:lnTo>
                <a:lnTo>
                  <a:pt x="3334818" y="2808998"/>
                </a:lnTo>
                <a:lnTo>
                  <a:pt x="3290515" y="2825535"/>
                </a:lnTo>
                <a:lnTo>
                  <a:pt x="3244930" y="2840304"/>
                </a:lnTo>
                <a:lnTo>
                  <a:pt x="3198177" y="2853261"/>
                </a:lnTo>
                <a:lnTo>
                  <a:pt x="3150373" y="2864365"/>
                </a:lnTo>
                <a:lnTo>
                  <a:pt x="3101631" y="2873572"/>
                </a:lnTo>
                <a:lnTo>
                  <a:pt x="3052068" y="2880838"/>
                </a:lnTo>
                <a:lnTo>
                  <a:pt x="3001799" y="2886122"/>
                </a:lnTo>
                <a:lnTo>
                  <a:pt x="2950939" y="2889379"/>
                </a:lnTo>
                <a:lnTo>
                  <a:pt x="2899603" y="2890567"/>
                </a:lnTo>
                <a:lnTo>
                  <a:pt x="2847906" y="2889643"/>
                </a:lnTo>
                <a:lnTo>
                  <a:pt x="2795965" y="2886564"/>
                </a:lnTo>
                <a:lnTo>
                  <a:pt x="2743893" y="2881286"/>
                </a:lnTo>
                <a:lnTo>
                  <a:pt x="2691806" y="2873767"/>
                </a:lnTo>
                <a:lnTo>
                  <a:pt x="2639820" y="2863964"/>
                </a:lnTo>
                <a:lnTo>
                  <a:pt x="2587115" y="2851559"/>
                </a:lnTo>
                <a:lnTo>
                  <a:pt x="2535861" y="2836936"/>
                </a:lnTo>
                <a:lnTo>
                  <a:pt x="2486187" y="2820162"/>
                </a:lnTo>
                <a:lnTo>
                  <a:pt x="2438222" y="2801305"/>
                </a:lnTo>
                <a:lnTo>
                  <a:pt x="2392098" y="2780432"/>
                </a:lnTo>
                <a:lnTo>
                  <a:pt x="2347944" y="2757610"/>
                </a:lnTo>
                <a:lnTo>
                  <a:pt x="2305890" y="2732906"/>
                </a:lnTo>
                <a:lnTo>
                  <a:pt x="2266067" y="2706388"/>
                </a:lnTo>
                <a:lnTo>
                  <a:pt x="2228603" y="2678122"/>
                </a:lnTo>
                <a:lnTo>
                  <a:pt x="2193630" y="2648175"/>
                </a:lnTo>
                <a:lnTo>
                  <a:pt x="2161277" y="2616616"/>
                </a:lnTo>
                <a:lnTo>
                  <a:pt x="2114568" y="2635072"/>
                </a:lnTo>
                <a:lnTo>
                  <a:pt x="2067065" y="2651618"/>
                </a:lnTo>
                <a:lnTo>
                  <a:pt x="2018864" y="2666271"/>
                </a:lnTo>
                <a:lnTo>
                  <a:pt x="1970060" y="2679047"/>
                </a:lnTo>
                <a:lnTo>
                  <a:pt x="1920751" y="2689964"/>
                </a:lnTo>
                <a:lnTo>
                  <a:pt x="1871030" y="2699037"/>
                </a:lnTo>
                <a:lnTo>
                  <a:pt x="1820995" y="2706284"/>
                </a:lnTo>
                <a:lnTo>
                  <a:pt x="1770741" y="2711720"/>
                </a:lnTo>
                <a:lnTo>
                  <a:pt x="1720364" y="2715364"/>
                </a:lnTo>
                <a:lnTo>
                  <a:pt x="1669960" y="2717231"/>
                </a:lnTo>
                <a:lnTo>
                  <a:pt x="1619624" y="2717338"/>
                </a:lnTo>
                <a:lnTo>
                  <a:pt x="1569452" y="2715702"/>
                </a:lnTo>
                <a:lnTo>
                  <a:pt x="1519540" y="2712339"/>
                </a:lnTo>
                <a:lnTo>
                  <a:pt x="1469985" y="2707267"/>
                </a:lnTo>
                <a:lnTo>
                  <a:pt x="1420881" y="2700501"/>
                </a:lnTo>
                <a:lnTo>
                  <a:pt x="1372325" y="2692058"/>
                </a:lnTo>
                <a:lnTo>
                  <a:pt x="1324412" y="2681956"/>
                </a:lnTo>
                <a:lnTo>
                  <a:pt x="1277238" y="2670210"/>
                </a:lnTo>
                <a:lnTo>
                  <a:pt x="1230900" y="2656838"/>
                </a:lnTo>
                <a:lnTo>
                  <a:pt x="1185492" y="2641855"/>
                </a:lnTo>
                <a:lnTo>
                  <a:pt x="1141111" y="2625280"/>
                </a:lnTo>
                <a:lnTo>
                  <a:pt x="1097853" y="2607128"/>
                </a:lnTo>
                <a:lnTo>
                  <a:pt x="1055812" y="2587415"/>
                </a:lnTo>
                <a:lnTo>
                  <a:pt x="1015086" y="2566160"/>
                </a:lnTo>
                <a:lnTo>
                  <a:pt x="975770" y="2543378"/>
                </a:lnTo>
                <a:lnTo>
                  <a:pt x="937960" y="2519085"/>
                </a:lnTo>
                <a:lnTo>
                  <a:pt x="901751" y="2493300"/>
                </a:lnTo>
                <a:lnTo>
                  <a:pt x="867239" y="2466038"/>
                </a:lnTo>
                <a:lnTo>
                  <a:pt x="834521" y="2437315"/>
                </a:lnTo>
                <a:lnTo>
                  <a:pt x="803692" y="2407150"/>
                </a:lnTo>
                <a:lnTo>
                  <a:pt x="774847" y="2375557"/>
                </a:lnTo>
                <a:lnTo>
                  <a:pt x="764168" y="2362860"/>
                </a:lnTo>
                <a:lnTo>
                  <a:pt x="709286" y="2365504"/>
                </a:lnTo>
                <a:lnTo>
                  <a:pt x="655282" y="2364539"/>
                </a:lnTo>
                <a:lnTo>
                  <a:pt x="602420" y="2360111"/>
                </a:lnTo>
                <a:lnTo>
                  <a:pt x="550967" y="2352365"/>
                </a:lnTo>
                <a:lnTo>
                  <a:pt x="501187" y="2341447"/>
                </a:lnTo>
                <a:lnTo>
                  <a:pt x="453346" y="2327501"/>
                </a:lnTo>
                <a:lnTo>
                  <a:pt x="407709" y="2310674"/>
                </a:lnTo>
                <a:lnTo>
                  <a:pt x="364541" y="2291110"/>
                </a:lnTo>
                <a:lnTo>
                  <a:pt x="324109" y="2268956"/>
                </a:lnTo>
                <a:lnTo>
                  <a:pt x="286677" y="2244356"/>
                </a:lnTo>
                <a:lnTo>
                  <a:pt x="252510" y="2217456"/>
                </a:lnTo>
                <a:lnTo>
                  <a:pt x="221875" y="2188401"/>
                </a:lnTo>
                <a:lnTo>
                  <a:pt x="195036" y="2157337"/>
                </a:lnTo>
                <a:lnTo>
                  <a:pt x="172259" y="2124409"/>
                </a:lnTo>
                <a:lnTo>
                  <a:pt x="153808" y="2089763"/>
                </a:lnTo>
                <a:lnTo>
                  <a:pt x="139951" y="2053543"/>
                </a:lnTo>
                <a:lnTo>
                  <a:pt x="130951" y="2015896"/>
                </a:lnTo>
                <a:lnTo>
                  <a:pt x="127072" y="1972556"/>
                </a:lnTo>
                <a:lnTo>
                  <a:pt x="130006" y="1929568"/>
                </a:lnTo>
                <a:lnTo>
                  <a:pt x="139581" y="1887294"/>
                </a:lnTo>
                <a:lnTo>
                  <a:pt x="155626" y="1846094"/>
                </a:lnTo>
                <a:lnTo>
                  <a:pt x="177969" y="1806332"/>
                </a:lnTo>
                <a:lnTo>
                  <a:pt x="206440" y="1768368"/>
                </a:lnTo>
                <a:lnTo>
                  <a:pt x="240865" y="1732565"/>
                </a:lnTo>
                <a:lnTo>
                  <a:pt x="281074" y="1699284"/>
                </a:lnTo>
                <a:lnTo>
                  <a:pt x="232389" y="1676969"/>
                </a:lnTo>
                <a:lnTo>
                  <a:pt x="188023" y="1651820"/>
                </a:lnTo>
                <a:lnTo>
                  <a:pt x="148080" y="1624109"/>
                </a:lnTo>
                <a:lnTo>
                  <a:pt x="112661" y="1594111"/>
                </a:lnTo>
                <a:lnTo>
                  <a:pt x="81868" y="1562099"/>
                </a:lnTo>
                <a:lnTo>
                  <a:pt x="55805" y="1528347"/>
                </a:lnTo>
                <a:lnTo>
                  <a:pt x="34573" y="1493127"/>
                </a:lnTo>
                <a:lnTo>
                  <a:pt x="18274" y="1456714"/>
                </a:lnTo>
                <a:lnTo>
                  <a:pt x="7011" y="1419381"/>
                </a:lnTo>
                <a:lnTo>
                  <a:pt x="885" y="1381401"/>
                </a:lnTo>
                <a:lnTo>
                  <a:pt x="0" y="1343048"/>
                </a:lnTo>
                <a:lnTo>
                  <a:pt x="4456" y="1304595"/>
                </a:lnTo>
                <a:lnTo>
                  <a:pt x="14357" y="1266316"/>
                </a:lnTo>
                <a:lnTo>
                  <a:pt x="29804" y="1228483"/>
                </a:lnTo>
                <a:lnTo>
                  <a:pt x="50900" y="1191372"/>
                </a:lnTo>
                <a:lnTo>
                  <a:pt x="77747" y="1155254"/>
                </a:lnTo>
                <a:lnTo>
                  <a:pt x="107235" y="1123592"/>
                </a:lnTo>
                <a:lnTo>
                  <a:pt x="140569" y="1094286"/>
                </a:lnTo>
                <a:lnTo>
                  <a:pt x="177451" y="1067470"/>
                </a:lnTo>
                <a:lnTo>
                  <a:pt x="217586" y="1043278"/>
                </a:lnTo>
                <a:lnTo>
                  <a:pt x="260677" y="1021841"/>
                </a:lnTo>
                <a:lnTo>
                  <a:pt x="306428" y="1003295"/>
                </a:lnTo>
                <a:lnTo>
                  <a:pt x="354543" y="987771"/>
                </a:lnTo>
                <a:lnTo>
                  <a:pt x="404725" y="975404"/>
                </a:lnTo>
                <a:lnTo>
                  <a:pt x="456678" y="966327"/>
                </a:lnTo>
                <a:lnTo>
                  <a:pt x="510106" y="960673"/>
                </a:lnTo>
                <a:lnTo>
                  <a:pt x="514868" y="951674"/>
                </a:lnTo>
                <a:close/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68842" y="3360877"/>
            <a:ext cx="332105" cy="54610"/>
          </a:xfrm>
          <a:custGeom>
            <a:avLst/>
            <a:gdLst/>
            <a:ahLst/>
            <a:cxnLst/>
            <a:rect l="l" t="t" r="r" b="b"/>
            <a:pathLst>
              <a:path w="332105" h="54610">
                <a:moveTo>
                  <a:pt x="331508" y="53304"/>
                </a:moveTo>
                <a:lnTo>
                  <a:pt x="281972" y="54487"/>
                </a:lnTo>
                <a:lnTo>
                  <a:pt x="232708" y="52664"/>
                </a:lnTo>
                <a:lnTo>
                  <a:pt x="183990" y="47880"/>
                </a:lnTo>
                <a:lnTo>
                  <a:pt x="136088" y="40178"/>
                </a:lnTo>
                <a:lnTo>
                  <a:pt x="89275" y="29601"/>
                </a:lnTo>
                <a:lnTo>
                  <a:pt x="43821" y="16194"/>
                </a:lnTo>
                <a:lnTo>
                  <a:pt x="0" y="0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7804" y="3997516"/>
            <a:ext cx="145415" cy="26034"/>
          </a:xfrm>
          <a:custGeom>
            <a:avLst/>
            <a:gdLst/>
            <a:ahLst/>
            <a:cxnLst/>
            <a:rect l="l" t="t" r="r" b="b"/>
            <a:pathLst>
              <a:path w="145415" h="26035">
                <a:moveTo>
                  <a:pt x="145042" y="0"/>
                </a:moveTo>
                <a:lnTo>
                  <a:pt x="109748" y="8851"/>
                </a:lnTo>
                <a:lnTo>
                  <a:pt x="73731" y="16067"/>
                </a:lnTo>
                <a:lnTo>
                  <a:pt x="37109" y="21627"/>
                </a:lnTo>
                <a:lnTo>
                  <a:pt x="0" y="25511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55263" y="4161439"/>
            <a:ext cx="87630" cy="116839"/>
          </a:xfrm>
          <a:custGeom>
            <a:avLst/>
            <a:gdLst/>
            <a:ahLst/>
            <a:cxnLst/>
            <a:rect l="l" t="t" r="r" b="b"/>
            <a:pathLst>
              <a:path w="87630" h="116839">
                <a:moveTo>
                  <a:pt x="87394" y="116374"/>
                </a:moveTo>
                <a:lnTo>
                  <a:pt x="62225" y="88533"/>
                </a:lnTo>
                <a:lnTo>
                  <a:pt x="39238" y="59815"/>
                </a:lnTo>
                <a:lnTo>
                  <a:pt x="18481" y="30283"/>
                </a:lnTo>
                <a:lnTo>
                  <a:pt x="0" y="0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23876" y="3987617"/>
            <a:ext cx="34925" cy="128270"/>
          </a:xfrm>
          <a:custGeom>
            <a:avLst/>
            <a:gdLst/>
            <a:ahLst/>
            <a:cxnLst/>
            <a:rect l="l" t="t" r="r" b="b"/>
            <a:pathLst>
              <a:path w="34925" h="128270">
                <a:moveTo>
                  <a:pt x="34896" y="0"/>
                </a:moveTo>
                <a:lnTo>
                  <a:pt x="29811" y="32372"/>
                </a:lnTo>
                <a:lnTo>
                  <a:pt x="22288" y="64490"/>
                </a:lnTo>
                <a:lnTo>
                  <a:pt x="12345" y="96286"/>
                </a:lnTo>
                <a:lnTo>
                  <a:pt x="0" y="127694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52646" y="3198625"/>
            <a:ext cx="426084" cy="477520"/>
          </a:xfrm>
          <a:custGeom>
            <a:avLst/>
            <a:gdLst/>
            <a:ahLst/>
            <a:cxnLst/>
            <a:rect l="l" t="t" r="r" b="b"/>
            <a:pathLst>
              <a:path w="426085" h="477520">
                <a:moveTo>
                  <a:pt x="0" y="0"/>
                </a:moveTo>
                <a:lnTo>
                  <a:pt x="54703" y="20482"/>
                </a:lnTo>
                <a:lnTo>
                  <a:pt x="106288" y="43755"/>
                </a:lnTo>
                <a:lnTo>
                  <a:pt x="154600" y="69645"/>
                </a:lnTo>
                <a:lnTo>
                  <a:pt x="199482" y="97976"/>
                </a:lnTo>
                <a:lnTo>
                  <a:pt x="240781" y="128575"/>
                </a:lnTo>
                <a:lnTo>
                  <a:pt x="278339" y="161267"/>
                </a:lnTo>
                <a:lnTo>
                  <a:pt x="312002" y="195878"/>
                </a:lnTo>
                <a:lnTo>
                  <a:pt x="341614" y="232234"/>
                </a:lnTo>
                <a:lnTo>
                  <a:pt x="367020" y="270159"/>
                </a:lnTo>
                <a:lnTo>
                  <a:pt x="388064" y="309481"/>
                </a:lnTo>
                <a:lnTo>
                  <a:pt x="404591" y="350023"/>
                </a:lnTo>
                <a:lnTo>
                  <a:pt x="416445" y="391613"/>
                </a:lnTo>
                <a:lnTo>
                  <a:pt x="423470" y="434075"/>
                </a:lnTo>
                <a:lnTo>
                  <a:pt x="425513" y="477236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666818" y="2690331"/>
            <a:ext cx="189865" cy="179070"/>
          </a:xfrm>
          <a:custGeom>
            <a:avLst/>
            <a:gdLst/>
            <a:ahLst/>
            <a:cxnLst/>
            <a:rect l="l" t="t" r="r" b="b"/>
            <a:pathLst>
              <a:path w="189864" h="179069">
                <a:moveTo>
                  <a:pt x="189471" y="0"/>
                </a:moveTo>
                <a:lnTo>
                  <a:pt x="161338" y="40454"/>
                </a:lnTo>
                <a:lnTo>
                  <a:pt x="128081" y="78807"/>
                </a:lnTo>
                <a:lnTo>
                  <a:pt x="89942" y="114828"/>
                </a:lnTo>
                <a:lnTo>
                  <a:pt x="47167" y="148286"/>
                </a:lnTo>
                <a:lnTo>
                  <a:pt x="0" y="178952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01646" y="2026338"/>
            <a:ext cx="10160" cy="85090"/>
          </a:xfrm>
          <a:custGeom>
            <a:avLst/>
            <a:gdLst/>
            <a:ahLst/>
            <a:cxnLst/>
            <a:rect l="l" t="t" r="r" b="b"/>
            <a:pathLst>
              <a:path w="10160" h="85089">
                <a:moveTo>
                  <a:pt x="0" y="0"/>
                </a:moveTo>
                <a:lnTo>
                  <a:pt x="4698" y="20984"/>
                </a:lnTo>
                <a:lnTo>
                  <a:pt x="7935" y="42089"/>
                </a:lnTo>
                <a:lnTo>
                  <a:pt x="9704" y="63278"/>
                </a:lnTo>
                <a:lnTo>
                  <a:pt x="10003" y="84514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191620" y="1819974"/>
            <a:ext cx="97155" cy="107950"/>
          </a:xfrm>
          <a:custGeom>
            <a:avLst/>
            <a:gdLst/>
            <a:ahLst/>
            <a:cxnLst/>
            <a:rect l="l" t="t" r="r" b="b"/>
            <a:pathLst>
              <a:path w="97154" h="107950">
                <a:moveTo>
                  <a:pt x="0" y="107781"/>
                </a:moveTo>
                <a:lnTo>
                  <a:pt x="20000" y="79060"/>
                </a:lnTo>
                <a:lnTo>
                  <a:pt x="42908" y="51452"/>
                </a:lnTo>
                <a:lnTo>
                  <a:pt x="68628" y="25063"/>
                </a:lnTo>
                <a:lnTo>
                  <a:pt x="97064" y="0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83773" y="1886167"/>
            <a:ext cx="47625" cy="93345"/>
          </a:xfrm>
          <a:custGeom>
            <a:avLst/>
            <a:gdLst/>
            <a:ahLst/>
            <a:cxnLst/>
            <a:rect l="l" t="t" r="r" b="b"/>
            <a:pathLst>
              <a:path w="47625" h="93344">
                <a:moveTo>
                  <a:pt x="0" y="92953"/>
                </a:moveTo>
                <a:lnTo>
                  <a:pt x="8620" y="68985"/>
                </a:lnTo>
                <a:lnTo>
                  <a:pt x="19352" y="45459"/>
                </a:lnTo>
                <a:lnTo>
                  <a:pt x="32160" y="22441"/>
                </a:lnTo>
                <a:lnTo>
                  <a:pt x="47012" y="0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218360" y="2010688"/>
            <a:ext cx="170180" cy="90805"/>
          </a:xfrm>
          <a:custGeom>
            <a:avLst/>
            <a:gdLst/>
            <a:ahLst/>
            <a:cxnLst/>
            <a:rect l="l" t="t" r="r" b="b"/>
            <a:pathLst>
              <a:path w="170180" h="90805">
                <a:moveTo>
                  <a:pt x="0" y="0"/>
                </a:moveTo>
                <a:lnTo>
                  <a:pt x="45423" y="19819"/>
                </a:lnTo>
                <a:lnTo>
                  <a:pt x="88994" y="41497"/>
                </a:lnTo>
                <a:lnTo>
                  <a:pt x="130597" y="64972"/>
                </a:lnTo>
                <a:lnTo>
                  <a:pt x="170114" y="90181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96591" y="2624543"/>
            <a:ext cx="29845" cy="95250"/>
          </a:xfrm>
          <a:custGeom>
            <a:avLst/>
            <a:gdLst/>
            <a:ahLst/>
            <a:cxnLst/>
            <a:rect l="l" t="t" r="r" b="b"/>
            <a:pathLst>
              <a:path w="29844" h="95250">
                <a:moveTo>
                  <a:pt x="29687" y="94881"/>
                </a:moveTo>
                <a:lnTo>
                  <a:pt x="20246" y="71480"/>
                </a:lnTo>
                <a:lnTo>
                  <a:pt x="12145" y="47848"/>
                </a:lnTo>
                <a:lnTo>
                  <a:pt x="5393" y="24012"/>
                </a:lnTo>
                <a:lnTo>
                  <a:pt x="0" y="0"/>
                </a:lnTo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31576" y="5307937"/>
            <a:ext cx="2550649" cy="538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626577" y="4657697"/>
            <a:ext cx="1681480" cy="939165"/>
          </a:xfrm>
          <a:custGeom>
            <a:avLst/>
            <a:gdLst/>
            <a:ahLst/>
            <a:cxnLst/>
            <a:rect l="l" t="t" r="r" b="b"/>
            <a:pathLst>
              <a:path w="1681479" h="939164">
                <a:moveTo>
                  <a:pt x="39088" y="899818"/>
                </a:moveTo>
                <a:lnTo>
                  <a:pt x="0" y="900443"/>
                </a:lnTo>
                <a:lnTo>
                  <a:pt x="608" y="938538"/>
                </a:lnTo>
                <a:lnTo>
                  <a:pt x="40286" y="937904"/>
                </a:lnTo>
                <a:lnTo>
                  <a:pt x="80180" y="936016"/>
                </a:lnTo>
                <a:lnTo>
                  <a:pt x="115926" y="933230"/>
                </a:lnTo>
                <a:lnTo>
                  <a:pt x="113324" y="899833"/>
                </a:lnTo>
                <a:lnTo>
                  <a:pt x="38784" y="899833"/>
                </a:lnTo>
                <a:lnTo>
                  <a:pt x="39088" y="899818"/>
                </a:lnTo>
                <a:close/>
              </a:path>
              <a:path w="1681479" h="939164">
                <a:moveTo>
                  <a:pt x="113322" y="899814"/>
                </a:moveTo>
                <a:lnTo>
                  <a:pt x="39381" y="899814"/>
                </a:lnTo>
                <a:lnTo>
                  <a:pt x="38784" y="899833"/>
                </a:lnTo>
                <a:lnTo>
                  <a:pt x="113324" y="899833"/>
                </a:lnTo>
                <a:close/>
              </a:path>
              <a:path w="1681479" h="939164">
                <a:moveTo>
                  <a:pt x="77775" y="897988"/>
                </a:moveTo>
                <a:lnTo>
                  <a:pt x="39088" y="899818"/>
                </a:lnTo>
                <a:lnTo>
                  <a:pt x="39381" y="899814"/>
                </a:lnTo>
                <a:lnTo>
                  <a:pt x="113322" y="899814"/>
                </a:lnTo>
                <a:lnTo>
                  <a:pt x="113181" y="898009"/>
                </a:lnTo>
                <a:lnTo>
                  <a:pt x="77509" y="898009"/>
                </a:lnTo>
                <a:lnTo>
                  <a:pt x="77775" y="897988"/>
                </a:lnTo>
                <a:close/>
              </a:path>
              <a:path w="1681479" h="939164">
                <a:moveTo>
                  <a:pt x="113179" y="897973"/>
                </a:moveTo>
                <a:lnTo>
                  <a:pt x="78088" y="897973"/>
                </a:lnTo>
                <a:lnTo>
                  <a:pt x="77509" y="898009"/>
                </a:lnTo>
                <a:lnTo>
                  <a:pt x="113181" y="898009"/>
                </a:lnTo>
                <a:close/>
              </a:path>
              <a:path w="1681479" h="939164">
                <a:moveTo>
                  <a:pt x="112966" y="895245"/>
                </a:moveTo>
                <a:lnTo>
                  <a:pt x="77775" y="897988"/>
                </a:lnTo>
                <a:lnTo>
                  <a:pt x="78088" y="897973"/>
                </a:lnTo>
                <a:lnTo>
                  <a:pt x="113179" y="897973"/>
                </a:lnTo>
                <a:lnTo>
                  <a:pt x="112966" y="895245"/>
                </a:lnTo>
                <a:close/>
              </a:path>
              <a:path w="1681479" h="939164">
                <a:moveTo>
                  <a:pt x="154595" y="890852"/>
                </a:moveTo>
                <a:lnTo>
                  <a:pt x="150291" y="891316"/>
                </a:lnTo>
                <a:lnTo>
                  <a:pt x="154382" y="929196"/>
                </a:lnTo>
                <a:lnTo>
                  <a:pt x="159518" y="928641"/>
                </a:lnTo>
                <a:lnTo>
                  <a:pt x="237304" y="916793"/>
                </a:lnTo>
                <a:lnTo>
                  <a:pt x="268972" y="910107"/>
                </a:lnTo>
                <a:lnTo>
                  <a:pt x="264919" y="890913"/>
                </a:lnTo>
                <a:lnTo>
                  <a:pt x="154191" y="890913"/>
                </a:lnTo>
                <a:lnTo>
                  <a:pt x="154595" y="890852"/>
                </a:lnTo>
                <a:close/>
              </a:path>
              <a:path w="1681479" h="939164">
                <a:moveTo>
                  <a:pt x="264897" y="890807"/>
                </a:moveTo>
                <a:lnTo>
                  <a:pt x="155014" y="890807"/>
                </a:lnTo>
                <a:lnTo>
                  <a:pt x="154191" y="890913"/>
                </a:lnTo>
                <a:lnTo>
                  <a:pt x="264919" y="890913"/>
                </a:lnTo>
                <a:close/>
              </a:path>
              <a:path w="1681479" h="939164">
                <a:moveTo>
                  <a:pt x="230483" y="879294"/>
                </a:moveTo>
                <a:lnTo>
                  <a:pt x="154595" y="890852"/>
                </a:lnTo>
                <a:lnTo>
                  <a:pt x="155014" y="890807"/>
                </a:lnTo>
                <a:lnTo>
                  <a:pt x="264897" y="890807"/>
                </a:lnTo>
                <a:lnTo>
                  <a:pt x="262489" y="879403"/>
                </a:lnTo>
                <a:lnTo>
                  <a:pt x="229963" y="879403"/>
                </a:lnTo>
                <a:lnTo>
                  <a:pt x="230483" y="879294"/>
                </a:lnTo>
                <a:close/>
              </a:path>
              <a:path w="1681479" h="939164">
                <a:moveTo>
                  <a:pt x="231030" y="879210"/>
                </a:moveTo>
                <a:lnTo>
                  <a:pt x="230483" y="879294"/>
                </a:lnTo>
                <a:lnTo>
                  <a:pt x="229963" y="879403"/>
                </a:lnTo>
                <a:lnTo>
                  <a:pt x="231030" y="879210"/>
                </a:lnTo>
                <a:close/>
              </a:path>
              <a:path w="1681479" h="939164">
                <a:moveTo>
                  <a:pt x="262449" y="879210"/>
                </a:moveTo>
                <a:lnTo>
                  <a:pt x="231030" y="879210"/>
                </a:lnTo>
                <a:lnTo>
                  <a:pt x="229963" y="879403"/>
                </a:lnTo>
                <a:lnTo>
                  <a:pt x="262489" y="879403"/>
                </a:lnTo>
                <a:lnTo>
                  <a:pt x="262449" y="879210"/>
                </a:lnTo>
                <a:close/>
              </a:path>
              <a:path w="1681479" h="939164">
                <a:moveTo>
                  <a:pt x="261101" y="872829"/>
                </a:moveTo>
                <a:lnTo>
                  <a:pt x="230483" y="879294"/>
                </a:lnTo>
                <a:lnTo>
                  <a:pt x="231030" y="879210"/>
                </a:lnTo>
                <a:lnTo>
                  <a:pt x="262449" y="879210"/>
                </a:lnTo>
                <a:lnTo>
                  <a:pt x="261101" y="872829"/>
                </a:lnTo>
                <a:close/>
              </a:path>
              <a:path w="1681479" h="939164">
                <a:moveTo>
                  <a:pt x="304421" y="863682"/>
                </a:moveTo>
                <a:lnTo>
                  <a:pt x="298378" y="864958"/>
                </a:lnTo>
                <a:lnTo>
                  <a:pt x="306250" y="902237"/>
                </a:lnTo>
                <a:lnTo>
                  <a:pt x="313354" y="900737"/>
                </a:lnTo>
                <a:lnTo>
                  <a:pt x="386929" y="880807"/>
                </a:lnTo>
                <a:lnTo>
                  <a:pt x="418214" y="870381"/>
                </a:lnTo>
                <a:lnTo>
                  <a:pt x="416028" y="863820"/>
                </a:lnTo>
                <a:lnTo>
                  <a:pt x="303911" y="863820"/>
                </a:lnTo>
                <a:lnTo>
                  <a:pt x="304421" y="863682"/>
                </a:lnTo>
                <a:close/>
              </a:path>
              <a:path w="1681479" h="939164">
                <a:moveTo>
                  <a:pt x="304957" y="863569"/>
                </a:moveTo>
                <a:lnTo>
                  <a:pt x="304421" y="863682"/>
                </a:lnTo>
                <a:lnTo>
                  <a:pt x="303911" y="863820"/>
                </a:lnTo>
                <a:lnTo>
                  <a:pt x="304957" y="863569"/>
                </a:lnTo>
                <a:close/>
              </a:path>
              <a:path w="1681479" h="939164">
                <a:moveTo>
                  <a:pt x="415944" y="863569"/>
                </a:moveTo>
                <a:lnTo>
                  <a:pt x="304957" y="863569"/>
                </a:lnTo>
                <a:lnTo>
                  <a:pt x="303911" y="863820"/>
                </a:lnTo>
                <a:lnTo>
                  <a:pt x="416028" y="863820"/>
                </a:lnTo>
                <a:lnTo>
                  <a:pt x="415944" y="863569"/>
                </a:lnTo>
                <a:close/>
              </a:path>
              <a:path w="1681479" h="939164">
                <a:moveTo>
                  <a:pt x="409481" y="844174"/>
                </a:moveTo>
                <a:lnTo>
                  <a:pt x="376441" y="844174"/>
                </a:lnTo>
                <a:lnTo>
                  <a:pt x="375400" y="844489"/>
                </a:lnTo>
                <a:lnTo>
                  <a:pt x="304421" y="863682"/>
                </a:lnTo>
                <a:lnTo>
                  <a:pt x="304957" y="863569"/>
                </a:lnTo>
                <a:lnTo>
                  <a:pt x="415944" y="863569"/>
                </a:lnTo>
                <a:lnTo>
                  <a:pt x="409481" y="844174"/>
                </a:lnTo>
                <a:close/>
              </a:path>
              <a:path w="1681479" h="939164">
                <a:moveTo>
                  <a:pt x="375927" y="844313"/>
                </a:moveTo>
                <a:lnTo>
                  <a:pt x="375279" y="844489"/>
                </a:lnTo>
                <a:lnTo>
                  <a:pt x="375927" y="844313"/>
                </a:lnTo>
                <a:close/>
              </a:path>
              <a:path w="1681479" h="939164">
                <a:moveTo>
                  <a:pt x="376441" y="844174"/>
                </a:moveTo>
                <a:lnTo>
                  <a:pt x="375927" y="844313"/>
                </a:lnTo>
                <a:lnTo>
                  <a:pt x="375400" y="844489"/>
                </a:lnTo>
                <a:lnTo>
                  <a:pt x="376441" y="844174"/>
                </a:lnTo>
                <a:close/>
              </a:path>
              <a:path w="1681479" h="939164">
                <a:moveTo>
                  <a:pt x="406170" y="834236"/>
                </a:moveTo>
                <a:lnTo>
                  <a:pt x="375927" y="844313"/>
                </a:lnTo>
                <a:lnTo>
                  <a:pt x="376441" y="844174"/>
                </a:lnTo>
                <a:lnTo>
                  <a:pt x="409481" y="844174"/>
                </a:lnTo>
                <a:lnTo>
                  <a:pt x="406170" y="834236"/>
                </a:lnTo>
                <a:close/>
              </a:path>
              <a:path w="1681479" h="939164">
                <a:moveTo>
                  <a:pt x="544496" y="821345"/>
                </a:moveTo>
                <a:lnTo>
                  <a:pt x="444854" y="821345"/>
                </a:lnTo>
                <a:lnTo>
                  <a:pt x="443797" y="821733"/>
                </a:lnTo>
                <a:lnTo>
                  <a:pt x="442316" y="822191"/>
                </a:lnTo>
                <a:lnTo>
                  <a:pt x="454361" y="858337"/>
                </a:lnTo>
                <a:lnTo>
                  <a:pt x="457432" y="857314"/>
                </a:lnTo>
                <a:lnTo>
                  <a:pt x="524126" y="830620"/>
                </a:lnTo>
                <a:lnTo>
                  <a:pt x="544496" y="821345"/>
                </a:lnTo>
                <a:close/>
              </a:path>
              <a:path w="1681479" h="939164">
                <a:moveTo>
                  <a:pt x="444322" y="821522"/>
                </a:moveTo>
                <a:lnTo>
                  <a:pt x="443692" y="821733"/>
                </a:lnTo>
                <a:lnTo>
                  <a:pt x="444322" y="821522"/>
                </a:lnTo>
                <a:close/>
              </a:path>
              <a:path w="1681479" h="939164">
                <a:moveTo>
                  <a:pt x="444854" y="821345"/>
                </a:moveTo>
                <a:lnTo>
                  <a:pt x="444322" y="821522"/>
                </a:lnTo>
                <a:lnTo>
                  <a:pt x="443797" y="821733"/>
                </a:lnTo>
                <a:lnTo>
                  <a:pt x="444854" y="821345"/>
                </a:lnTo>
                <a:close/>
              </a:path>
              <a:path w="1681479" h="939164">
                <a:moveTo>
                  <a:pt x="553379" y="795413"/>
                </a:moveTo>
                <a:lnTo>
                  <a:pt x="509557" y="795413"/>
                </a:lnTo>
                <a:lnTo>
                  <a:pt x="508741" y="795761"/>
                </a:lnTo>
                <a:lnTo>
                  <a:pt x="444322" y="821522"/>
                </a:lnTo>
                <a:lnTo>
                  <a:pt x="444854" y="821345"/>
                </a:lnTo>
                <a:lnTo>
                  <a:pt x="544496" y="821345"/>
                </a:lnTo>
                <a:lnTo>
                  <a:pt x="556113" y="816056"/>
                </a:lnTo>
                <a:lnTo>
                  <a:pt x="562126" y="813079"/>
                </a:lnTo>
                <a:lnTo>
                  <a:pt x="553379" y="795413"/>
                </a:lnTo>
                <a:close/>
              </a:path>
              <a:path w="1681479" h="939164">
                <a:moveTo>
                  <a:pt x="509134" y="795582"/>
                </a:moveTo>
                <a:lnTo>
                  <a:pt x="508687" y="795761"/>
                </a:lnTo>
                <a:lnTo>
                  <a:pt x="509134" y="795582"/>
                </a:lnTo>
                <a:close/>
              </a:path>
              <a:path w="1681479" h="939164">
                <a:moveTo>
                  <a:pt x="546495" y="781509"/>
                </a:moveTo>
                <a:lnTo>
                  <a:pt x="540044" y="781509"/>
                </a:lnTo>
                <a:lnTo>
                  <a:pt x="509134" y="795582"/>
                </a:lnTo>
                <a:lnTo>
                  <a:pt x="509557" y="795413"/>
                </a:lnTo>
                <a:lnTo>
                  <a:pt x="553379" y="795413"/>
                </a:lnTo>
                <a:lnTo>
                  <a:pt x="546495" y="781509"/>
                </a:lnTo>
                <a:close/>
              </a:path>
              <a:path w="1681479" h="939164">
                <a:moveTo>
                  <a:pt x="545221" y="778935"/>
                </a:moveTo>
                <a:lnTo>
                  <a:pt x="539762" y="781638"/>
                </a:lnTo>
                <a:lnTo>
                  <a:pt x="540044" y="781509"/>
                </a:lnTo>
                <a:lnTo>
                  <a:pt x="546495" y="781509"/>
                </a:lnTo>
                <a:lnTo>
                  <a:pt x="545221" y="778935"/>
                </a:lnTo>
                <a:close/>
              </a:path>
              <a:path w="1681479" h="939164">
                <a:moveTo>
                  <a:pt x="671023" y="751582"/>
                </a:moveTo>
                <a:lnTo>
                  <a:pt x="597975" y="751582"/>
                </a:lnTo>
                <a:lnTo>
                  <a:pt x="578620" y="761998"/>
                </a:lnTo>
                <a:lnTo>
                  <a:pt x="596676" y="795548"/>
                </a:lnTo>
                <a:lnTo>
                  <a:pt x="616332" y="784970"/>
                </a:lnTo>
                <a:lnTo>
                  <a:pt x="644547" y="768456"/>
                </a:lnTo>
                <a:lnTo>
                  <a:pt x="671023" y="751582"/>
                </a:lnTo>
                <a:close/>
              </a:path>
              <a:path w="1681479" h="939164">
                <a:moveTo>
                  <a:pt x="693797" y="735756"/>
                </a:moveTo>
                <a:lnTo>
                  <a:pt x="624991" y="735756"/>
                </a:lnTo>
                <a:lnTo>
                  <a:pt x="624373" y="736133"/>
                </a:lnTo>
                <a:lnTo>
                  <a:pt x="597654" y="751754"/>
                </a:lnTo>
                <a:lnTo>
                  <a:pt x="597975" y="751582"/>
                </a:lnTo>
                <a:lnTo>
                  <a:pt x="671023" y="751582"/>
                </a:lnTo>
                <a:lnTo>
                  <a:pt x="671402" y="751340"/>
                </a:lnTo>
                <a:lnTo>
                  <a:pt x="693797" y="735756"/>
                </a:lnTo>
                <a:close/>
              </a:path>
              <a:path w="1681479" h="939164">
                <a:moveTo>
                  <a:pt x="624680" y="735938"/>
                </a:moveTo>
                <a:lnTo>
                  <a:pt x="624346" y="736133"/>
                </a:lnTo>
                <a:lnTo>
                  <a:pt x="624680" y="735938"/>
                </a:lnTo>
                <a:close/>
              </a:path>
              <a:path w="1681479" h="939164">
                <a:moveTo>
                  <a:pt x="685270" y="719419"/>
                </a:moveTo>
                <a:lnTo>
                  <a:pt x="650599" y="719419"/>
                </a:lnTo>
                <a:lnTo>
                  <a:pt x="649956" y="719846"/>
                </a:lnTo>
                <a:lnTo>
                  <a:pt x="624680" y="735938"/>
                </a:lnTo>
                <a:lnTo>
                  <a:pt x="624991" y="735756"/>
                </a:lnTo>
                <a:lnTo>
                  <a:pt x="693797" y="735756"/>
                </a:lnTo>
                <a:lnTo>
                  <a:pt x="695712" y="734424"/>
                </a:lnTo>
                <a:lnTo>
                  <a:pt x="685270" y="719419"/>
                </a:lnTo>
                <a:close/>
              </a:path>
              <a:path w="1681479" h="939164">
                <a:moveTo>
                  <a:pt x="650249" y="719642"/>
                </a:moveTo>
                <a:lnTo>
                  <a:pt x="649929" y="719846"/>
                </a:lnTo>
                <a:lnTo>
                  <a:pt x="650249" y="719642"/>
                </a:lnTo>
                <a:close/>
              </a:path>
              <a:path w="1681479" h="939164">
                <a:moveTo>
                  <a:pt x="673949" y="703150"/>
                </a:moveTo>
                <a:lnTo>
                  <a:pt x="650249" y="719642"/>
                </a:lnTo>
                <a:lnTo>
                  <a:pt x="650599" y="719419"/>
                </a:lnTo>
                <a:lnTo>
                  <a:pt x="685270" y="719419"/>
                </a:lnTo>
                <a:lnTo>
                  <a:pt x="673949" y="703150"/>
                </a:lnTo>
                <a:close/>
              </a:path>
              <a:path w="1681479" h="939164">
                <a:moveTo>
                  <a:pt x="772960" y="667811"/>
                </a:moveTo>
                <a:lnTo>
                  <a:pt x="718181" y="667811"/>
                </a:lnTo>
                <a:lnTo>
                  <a:pt x="717450" y="668456"/>
                </a:lnTo>
                <a:lnTo>
                  <a:pt x="702668" y="680838"/>
                </a:lnTo>
                <a:lnTo>
                  <a:pt x="727168" y="710015"/>
                </a:lnTo>
                <a:lnTo>
                  <a:pt x="743055" y="696675"/>
                </a:lnTo>
                <a:lnTo>
                  <a:pt x="763719" y="677437"/>
                </a:lnTo>
                <a:lnTo>
                  <a:pt x="772960" y="667811"/>
                </a:lnTo>
                <a:close/>
              </a:path>
              <a:path w="1681479" h="939164">
                <a:moveTo>
                  <a:pt x="717800" y="668131"/>
                </a:moveTo>
                <a:lnTo>
                  <a:pt x="717412" y="668456"/>
                </a:lnTo>
                <a:lnTo>
                  <a:pt x="717800" y="668131"/>
                </a:lnTo>
                <a:close/>
              </a:path>
              <a:path w="1681479" h="939164">
                <a:moveTo>
                  <a:pt x="789268" y="649914"/>
                </a:moveTo>
                <a:lnTo>
                  <a:pt x="737365" y="649914"/>
                </a:lnTo>
                <a:lnTo>
                  <a:pt x="736605" y="650664"/>
                </a:lnTo>
                <a:lnTo>
                  <a:pt x="717800" y="668131"/>
                </a:lnTo>
                <a:lnTo>
                  <a:pt x="718181" y="667811"/>
                </a:lnTo>
                <a:lnTo>
                  <a:pt x="772960" y="667811"/>
                </a:lnTo>
                <a:lnTo>
                  <a:pt x="782641" y="657729"/>
                </a:lnTo>
                <a:lnTo>
                  <a:pt x="789268" y="649914"/>
                </a:lnTo>
                <a:close/>
              </a:path>
              <a:path w="1681479" h="939164">
                <a:moveTo>
                  <a:pt x="736976" y="650277"/>
                </a:moveTo>
                <a:lnTo>
                  <a:pt x="736561" y="650664"/>
                </a:lnTo>
                <a:lnTo>
                  <a:pt x="736976" y="650277"/>
                </a:lnTo>
                <a:close/>
              </a:path>
              <a:path w="1681479" h="939164">
                <a:moveTo>
                  <a:pt x="737365" y="649914"/>
                </a:moveTo>
                <a:lnTo>
                  <a:pt x="736976" y="650277"/>
                </a:lnTo>
                <a:lnTo>
                  <a:pt x="736605" y="650664"/>
                </a:lnTo>
                <a:lnTo>
                  <a:pt x="737365" y="649914"/>
                </a:lnTo>
                <a:close/>
              </a:path>
              <a:path w="1681479" h="939164">
                <a:moveTo>
                  <a:pt x="804018" y="631765"/>
                </a:moveTo>
                <a:lnTo>
                  <a:pt x="754750" y="631765"/>
                </a:lnTo>
                <a:lnTo>
                  <a:pt x="753964" y="632636"/>
                </a:lnTo>
                <a:lnTo>
                  <a:pt x="736976" y="650277"/>
                </a:lnTo>
                <a:lnTo>
                  <a:pt x="737365" y="649914"/>
                </a:lnTo>
                <a:lnTo>
                  <a:pt x="789268" y="649914"/>
                </a:lnTo>
                <a:lnTo>
                  <a:pt x="799739" y="637569"/>
                </a:lnTo>
                <a:lnTo>
                  <a:pt x="804018" y="631765"/>
                </a:lnTo>
                <a:close/>
              </a:path>
              <a:path w="1681479" h="939164">
                <a:moveTo>
                  <a:pt x="754346" y="632186"/>
                </a:moveTo>
                <a:lnTo>
                  <a:pt x="753914" y="632636"/>
                </a:lnTo>
                <a:lnTo>
                  <a:pt x="754346" y="632186"/>
                </a:lnTo>
                <a:close/>
              </a:path>
              <a:path w="1681479" h="939164">
                <a:moveTo>
                  <a:pt x="754750" y="631765"/>
                </a:moveTo>
                <a:lnTo>
                  <a:pt x="754346" y="632186"/>
                </a:lnTo>
                <a:lnTo>
                  <a:pt x="753964" y="632636"/>
                </a:lnTo>
                <a:lnTo>
                  <a:pt x="754750" y="631765"/>
                </a:lnTo>
                <a:close/>
              </a:path>
              <a:path w="1681479" h="939164">
                <a:moveTo>
                  <a:pt x="794087" y="613420"/>
                </a:moveTo>
                <a:lnTo>
                  <a:pt x="770263" y="613420"/>
                </a:lnTo>
                <a:lnTo>
                  <a:pt x="769458" y="614436"/>
                </a:lnTo>
                <a:lnTo>
                  <a:pt x="754346" y="632186"/>
                </a:lnTo>
                <a:lnTo>
                  <a:pt x="754750" y="631765"/>
                </a:lnTo>
                <a:lnTo>
                  <a:pt x="804018" y="631765"/>
                </a:lnTo>
                <a:lnTo>
                  <a:pt x="809283" y="624625"/>
                </a:lnTo>
                <a:lnTo>
                  <a:pt x="794087" y="613420"/>
                </a:lnTo>
                <a:close/>
              </a:path>
              <a:path w="1681479" h="939164">
                <a:moveTo>
                  <a:pt x="769835" y="613925"/>
                </a:moveTo>
                <a:lnTo>
                  <a:pt x="769402" y="614436"/>
                </a:lnTo>
                <a:lnTo>
                  <a:pt x="769835" y="613925"/>
                </a:lnTo>
                <a:close/>
              </a:path>
              <a:path w="1681479" h="939164">
                <a:moveTo>
                  <a:pt x="770263" y="613420"/>
                </a:moveTo>
                <a:lnTo>
                  <a:pt x="769835" y="613925"/>
                </a:lnTo>
                <a:lnTo>
                  <a:pt x="769458" y="614436"/>
                </a:lnTo>
                <a:lnTo>
                  <a:pt x="770263" y="613420"/>
                </a:lnTo>
                <a:close/>
              </a:path>
              <a:path w="1681479" h="939164">
                <a:moveTo>
                  <a:pt x="778619" y="602014"/>
                </a:moveTo>
                <a:lnTo>
                  <a:pt x="769835" y="613925"/>
                </a:lnTo>
                <a:lnTo>
                  <a:pt x="770263" y="613420"/>
                </a:lnTo>
                <a:lnTo>
                  <a:pt x="794087" y="613420"/>
                </a:lnTo>
                <a:lnTo>
                  <a:pt x="778619" y="602014"/>
                </a:lnTo>
                <a:close/>
              </a:path>
              <a:path w="1681479" h="939164">
                <a:moveTo>
                  <a:pt x="845938" y="557837"/>
                </a:moveTo>
                <a:lnTo>
                  <a:pt x="804914" y="557837"/>
                </a:lnTo>
                <a:lnTo>
                  <a:pt x="804184" y="559424"/>
                </a:lnTo>
                <a:lnTo>
                  <a:pt x="797379" y="572422"/>
                </a:lnTo>
                <a:lnTo>
                  <a:pt x="831228" y="589909"/>
                </a:lnTo>
                <a:lnTo>
                  <a:pt x="839165" y="574548"/>
                </a:lnTo>
                <a:lnTo>
                  <a:pt x="845938" y="557837"/>
                </a:lnTo>
                <a:close/>
              </a:path>
              <a:path w="1681479" h="939164">
                <a:moveTo>
                  <a:pt x="804511" y="558617"/>
                </a:moveTo>
                <a:lnTo>
                  <a:pt x="804094" y="559424"/>
                </a:lnTo>
                <a:lnTo>
                  <a:pt x="804511" y="558617"/>
                </a:lnTo>
                <a:close/>
              </a:path>
              <a:path w="1681479" h="939164">
                <a:moveTo>
                  <a:pt x="804914" y="557837"/>
                </a:moveTo>
                <a:lnTo>
                  <a:pt x="804511" y="558617"/>
                </a:lnTo>
                <a:lnTo>
                  <a:pt x="804184" y="559424"/>
                </a:lnTo>
                <a:lnTo>
                  <a:pt x="804914" y="557837"/>
                </a:lnTo>
                <a:close/>
              </a:path>
              <a:path w="1681479" h="939164">
                <a:moveTo>
                  <a:pt x="851923" y="539334"/>
                </a:moveTo>
                <a:lnTo>
                  <a:pt x="812327" y="539334"/>
                </a:lnTo>
                <a:lnTo>
                  <a:pt x="811698" y="541141"/>
                </a:lnTo>
                <a:lnTo>
                  <a:pt x="804511" y="558617"/>
                </a:lnTo>
                <a:lnTo>
                  <a:pt x="804914" y="557837"/>
                </a:lnTo>
                <a:lnTo>
                  <a:pt x="845938" y="557837"/>
                </a:lnTo>
                <a:lnTo>
                  <a:pt x="847996" y="552758"/>
                </a:lnTo>
                <a:lnTo>
                  <a:pt x="851923" y="539334"/>
                </a:lnTo>
                <a:close/>
              </a:path>
              <a:path w="1681479" h="939164">
                <a:moveTo>
                  <a:pt x="811968" y="540221"/>
                </a:moveTo>
                <a:lnTo>
                  <a:pt x="811595" y="541141"/>
                </a:lnTo>
                <a:lnTo>
                  <a:pt x="811968" y="540221"/>
                </a:lnTo>
                <a:close/>
              </a:path>
              <a:path w="1681479" h="939164">
                <a:moveTo>
                  <a:pt x="812327" y="539334"/>
                </a:moveTo>
                <a:lnTo>
                  <a:pt x="811968" y="540221"/>
                </a:lnTo>
                <a:lnTo>
                  <a:pt x="811698" y="541141"/>
                </a:lnTo>
                <a:lnTo>
                  <a:pt x="812327" y="539334"/>
                </a:lnTo>
                <a:close/>
              </a:path>
              <a:path w="1681479" h="939164">
                <a:moveTo>
                  <a:pt x="856191" y="520932"/>
                </a:moveTo>
                <a:lnTo>
                  <a:pt x="817609" y="520932"/>
                </a:lnTo>
                <a:lnTo>
                  <a:pt x="817137" y="522949"/>
                </a:lnTo>
                <a:lnTo>
                  <a:pt x="811968" y="540221"/>
                </a:lnTo>
                <a:lnTo>
                  <a:pt x="812327" y="539334"/>
                </a:lnTo>
                <a:lnTo>
                  <a:pt x="851923" y="539334"/>
                </a:lnTo>
                <a:lnTo>
                  <a:pt x="854468" y="530632"/>
                </a:lnTo>
                <a:lnTo>
                  <a:pt x="856191" y="520932"/>
                </a:lnTo>
                <a:close/>
              </a:path>
              <a:path w="1681479" h="939164">
                <a:moveTo>
                  <a:pt x="817318" y="521926"/>
                </a:moveTo>
                <a:lnTo>
                  <a:pt x="817019" y="522949"/>
                </a:lnTo>
                <a:lnTo>
                  <a:pt x="817318" y="521926"/>
                </a:lnTo>
                <a:close/>
              </a:path>
              <a:path w="1681479" h="939164">
                <a:moveTo>
                  <a:pt x="817609" y="520932"/>
                </a:moveTo>
                <a:lnTo>
                  <a:pt x="817318" y="521926"/>
                </a:lnTo>
                <a:lnTo>
                  <a:pt x="817137" y="522949"/>
                </a:lnTo>
                <a:lnTo>
                  <a:pt x="817609" y="520932"/>
                </a:lnTo>
                <a:close/>
              </a:path>
              <a:path w="1681479" h="939164">
                <a:moveTo>
                  <a:pt x="820546" y="503755"/>
                </a:moveTo>
                <a:lnTo>
                  <a:pt x="817318" y="521926"/>
                </a:lnTo>
                <a:lnTo>
                  <a:pt x="817609" y="520932"/>
                </a:lnTo>
                <a:lnTo>
                  <a:pt x="856191" y="520932"/>
                </a:lnTo>
                <a:lnTo>
                  <a:pt x="858447" y="508233"/>
                </a:lnTo>
                <a:lnTo>
                  <a:pt x="858650" y="504851"/>
                </a:lnTo>
                <a:lnTo>
                  <a:pt x="820480" y="504851"/>
                </a:lnTo>
                <a:lnTo>
                  <a:pt x="820546" y="503755"/>
                </a:lnTo>
                <a:close/>
              </a:path>
              <a:path w="1681479" h="939164">
                <a:moveTo>
                  <a:pt x="820741" y="502659"/>
                </a:moveTo>
                <a:lnTo>
                  <a:pt x="820546" y="503755"/>
                </a:lnTo>
                <a:lnTo>
                  <a:pt x="820480" y="504851"/>
                </a:lnTo>
                <a:lnTo>
                  <a:pt x="820741" y="502659"/>
                </a:lnTo>
                <a:close/>
              </a:path>
              <a:path w="1681479" h="939164">
                <a:moveTo>
                  <a:pt x="858781" y="502659"/>
                </a:moveTo>
                <a:lnTo>
                  <a:pt x="820741" y="502659"/>
                </a:lnTo>
                <a:lnTo>
                  <a:pt x="820480" y="504851"/>
                </a:lnTo>
                <a:lnTo>
                  <a:pt x="858650" y="504851"/>
                </a:lnTo>
                <a:lnTo>
                  <a:pt x="858781" y="502659"/>
                </a:lnTo>
                <a:close/>
              </a:path>
              <a:path w="1681479" h="939164">
                <a:moveTo>
                  <a:pt x="822547" y="470371"/>
                </a:moveTo>
                <a:lnTo>
                  <a:pt x="820546" y="503755"/>
                </a:lnTo>
                <a:lnTo>
                  <a:pt x="820741" y="502659"/>
                </a:lnTo>
                <a:lnTo>
                  <a:pt x="858781" y="502659"/>
                </a:lnTo>
                <a:lnTo>
                  <a:pt x="860579" y="472649"/>
                </a:lnTo>
                <a:lnTo>
                  <a:pt x="822547" y="470371"/>
                </a:lnTo>
                <a:close/>
              </a:path>
              <a:path w="1681479" h="939164">
                <a:moveTo>
                  <a:pt x="890468" y="323406"/>
                </a:moveTo>
                <a:lnTo>
                  <a:pt x="866505" y="354349"/>
                </a:lnTo>
                <a:lnTo>
                  <a:pt x="842265" y="396775"/>
                </a:lnTo>
                <a:lnTo>
                  <a:pt x="830427" y="428845"/>
                </a:lnTo>
                <a:lnTo>
                  <a:pt x="866994" y="439541"/>
                </a:lnTo>
                <a:lnTo>
                  <a:pt x="869204" y="431989"/>
                </a:lnTo>
                <a:lnTo>
                  <a:pt x="869732" y="430182"/>
                </a:lnTo>
                <a:lnTo>
                  <a:pt x="876603" y="413486"/>
                </a:lnTo>
                <a:lnTo>
                  <a:pt x="877247" y="411897"/>
                </a:lnTo>
                <a:lnTo>
                  <a:pt x="886102" y="394931"/>
                </a:lnTo>
                <a:lnTo>
                  <a:pt x="886814" y="393553"/>
                </a:lnTo>
                <a:lnTo>
                  <a:pt x="897660" y="376383"/>
                </a:lnTo>
                <a:lnTo>
                  <a:pt x="898403" y="375198"/>
                </a:lnTo>
                <a:lnTo>
                  <a:pt x="911221" y="357905"/>
                </a:lnTo>
                <a:lnTo>
                  <a:pt x="911971" y="356887"/>
                </a:lnTo>
                <a:lnTo>
                  <a:pt x="919524" y="348051"/>
                </a:lnTo>
                <a:lnTo>
                  <a:pt x="890468" y="323406"/>
                </a:lnTo>
                <a:close/>
              </a:path>
              <a:path w="1681479" h="939164">
                <a:moveTo>
                  <a:pt x="869732" y="430182"/>
                </a:moveTo>
                <a:lnTo>
                  <a:pt x="869104" y="431989"/>
                </a:lnTo>
                <a:lnTo>
                  <a:pt x="869463" y="431102"/>
                </a:lnTo>
                <a:lnTo>
                  <a:pt x="869732" y="430182"/>
                </a:lnTo>
                <a:close/>
              </a:path>
              <a:path w="1681479" h="939164">
                <a:moveTo>
                  <a:pt x="869463" y="431102"/>
                </a:moveTo>
                <a:lnTo>
                  <a:pt x="869104" y="431989"/>
                </a:lnTo>
                <a:lnTo>
                  <a:pt x="869463" y="431102"/>
                </a:lnTo>
                <a:close/>
              </a:path>
              <a:path w="1681479" h="939164">
                <a:moveTo>
                  <a:pt x="869836" y="430182"/>
                </a:moveTo>
                <a:lnTo>
                  <a:pt x="869463" y="431102"/>
                </a:lnTo>
                <a:lnTo>
                  <a:pt x="869836" y="430182"/>
                </a:lnTo>
                <a:close/>
              </a:path>
              <a:path w="1681479" h="939164">
                <a:moveTo>
                  <a:pt x="877247" y="411897"/>
                </a:moveTo>
                <a:lnTo>
                  <a:pt x="876517" y="413486"/>
                </a:lnTo>
                <a:lnTo>
                  <a:pt x="876917" y="412711"/>
                </a:lnTo>
                <a:lnTo>
                  <a:pt x="877247" y="411897"/>
                </a:lnTo>
                <a:close/>
              </a:path>
              <a:path w="1681479" h="939164">
                <a:moveTo>
                  <a:pt x="876917" y="412711"/>
                </a:moveTo>
                <a:lnTo>
                  <a:pt x="876517" y="413486"/>
                </a:lnTo>
                <a:lnTo>
                  <a:pt x="876917" y="412711"/>
                </a:lnTo>
                <a:close/>
              </a:path>
              <a:path w="1681479" h="939164">
                <a:moveTo>
                  <a:pt x="877337" y="411897"/>
                </a:moveTo>
                <a:lnTo>
                  <a:pt x="876917" y="412711"/>
                </a:lnTo>
                <a:lnTo>
                  <a:pt x="877337" y="411897"/>
                </a:lnTo>
                <a:close/>
              </a:path>
              <a:path w="1681479" h="939164">
                <a:moveTo>
                  <a:pt x="886814" y="393553"/>
                </a:moveTo>
                <a:lnTo>
                  <a:pt x="886028" y="394931"/>
                </a:lnTo>
                <a:lnTo>
                  <a:pt x="886449" y="394259"/>
                </a:lnTo>
                <a:lnTo>
                  <a:pt x="886814" y="393553"/>
                </a:lnTo>
                <a:close/>
              </a:path>
              <a:path w="1681479" h="939164">
                <a:moveTo>
                  <a:pt x="886449" y="394259"/>
                </a:moveTo>
                <a:lnTo>
                  <a:pt x="886028" y="394931"/>
                </a:lnTo>
                <a:lnTo>
                  <a:pt x="886449" y="394259"/>
                </a:lnTo>
                <a:close/>
              </a:path>
              <a:path w="1681479" h="939164">
                <a:moveTo>
                  <a:pt x="886892" y="393553"/>
                </a:moveTo>
                <a:lnTo>
                  <a:pt x="886449" y="394259"/>
                </a:lnTo>
                <a:lnTo>
                  <a:pt x="886892" y="393553"/>
                </a:lnTo>
                <a:close/>
              </a:path>
              <a:path w="1681479" h="939164">
                <a:moveTo>
                  <a:pt x="898403" y="375198"/>
                </a:moveTo>
                <a:lnTo>
                  <a:pt x="897596" y="376383"/>
                </a:lnTo>
                <a:lnTo>
                  <a:pt x="898020" y="375808"/>
                </a:lnTo>
                <a:lnTo>
                  <a:pt x="898403" y="375198"/>
                </a:lnTo>
                <a:close/>
              </a:path>
              <a:path w="1681479" h="939164">
                <a:moveTo>
                  <a:pt x="898020" y="375808"/>
                </a:moveTo>
                <a:lnTo>
                  <a:pt x="897596" y="376383"/>
                </a:lnTo>
                <a:lnTo>
                  <a:pt x="898020" y="375808"/>
                </a:lnTo>
                <a:close/>
              </a:path>
              <a:path w="1681479" h="939164">
                <a:moveTo>
                  <a:pt x="898470" y="375198"/>
                </a:moveTo>
                <a:lnTo>
                  <a:pt x="898020" y="375808"/>
                </a:lnTo>
                <a:lnTo>
                  <a:pt x="898470" y="375198"/>
                </a:lnTo>
                <a:close/>
              </a:path>
              <a:path w="1681479" h="939164">
                <a:moveTo>
                  <a:pt x="911971" y="356887"/>
                </a:moveTo>
                <a:lnTo>
                  <a:pt x="911167" y="357905"/>
                </a:lnTo>
                <a:lnTo>
                  <a:pt x="911580" y="357418"/>
                </a:lnTo>
                <a:lnTo>
                  <a:pt x="911971" y="356887"/>
                </a:lnTo>
                <a:close/>
              </a:path>
              <a:path w="1681479" h="939164">
                <a:moveTo>
                  <a:pt x="911580" y="357418"/>
                </a:moveTo>
                <a:lnTo>
                  <a:pt x="911167" y="357905"/>
                </a:lnTo>
                <a:lnTo>
                  <a:pt x="911580" y="357418"/>
                </a:lnTo>
                <a:close/>
              </a:path>
              <a:path w="1681479" h="939164">
                <a:moveTo>
                  <a:pt x="912030" y="356887"/>
                </a:moveTo>
                <a:lnTo>
                  <a:pt x="911580" y="357418"/>
                </a:lnTo>
                <a:lnTo>
                  <a:pt x="912030" y="356887"/>
                </a:lnTo>
                <a:close/>
              </a:path>
              <a:path w="1681479" h="939164">
                <a:moveTo>
                  <a:pt x="944577" y="320931"/>
                </a:moveTo>
                <a:lnTo>
                  <a:pt x="944064" y="321409"/>
                </a:lnTo>
                <a:lnTo>
                  <a:pt x="944577" y="320931"/>
                </a:lnTo>
                <a:close/>
              </a:path>
              <a:path w="1681479" h="939164">
                <a:moveTo>
                  <a:pt x="944557" y="320923"/>
                </a:moveTo>
                <a:close/>
              </a:path>
              <a:path w="1681479" h="939164">
                <a:moveTo>
                  <a:pt x="944870" y="320658"/>
                </a:moveTo>
                <a:lnTo>
                  <a:pt x="944565" y="320931"/>
                </a:lnTo>
                <a:lnTo>
                  <a:pt x="944870" y="320658"/>
                </a:lnTo>
                <a:close/>
              </a:path>
              <a:path w="1681479" h="939164">
                <a:moveTo>
                  <a:pt x="1008993" y="220705"/>
                </a:moveTo>
                <a:lnTo>
                  <a:pt x="960700" y="255902"/>
                </a:lnTo>
                <a:lnTo>
                  <a:pt x="917710" y="293888"/>
                </a:lnTo>
                <a:lnTo>
                  <a:pt x="917078" y="294547"/>
                </a:lnTo>
                <a:lnTo>
                  <a:pt x="944557" y="320923"/>
                </a:lnTo>
                <a:lnTo>
                  <a:pt x="944826" y="320658"/>
                </a:lnTo>
                <a:lnTo>
                  <a:pt x="963285" y="303513"/>
                </a:lnTo>
                <a:lnTo>
                  <a:pt x="963979" y="302867"/>
                </a:lnTo>
                <a:lnTo>
                  <a:pt x="984190" y="285929"/>
                </a:lnTo>
                <a:lnTo>
                  <a:pt x="984857" y="285369"/>
                </a:lnTo>
                <a:lnTo>
                  <a:pt x="1006742" y="268709"/>
                </a:lnTo>
                <a:lnTo>
                  <a:pt x="1007381" y="268221"/>
                </a:lnTo>
                <a:lnTo>
                  <a:pt x="1030754" y="251979"/>
                </a:lnTo>
                <a:lnTo>
                  <a:pt x="1008993" y="220705"/>
                </a:lnTo>
                <a:close/>
              </a:path>
              <a:path w="1681479" h="939164">
                <a:moveTo>
                  <a:pt x="963615" y="303205"/>
                </a:moveTo>
                <a:lnTo>
                  <a:pt x="963249" y="303513"/>
                </a:lnTo>
                <a:lnTo>
                  <a:pt x="963615" y="303205"/>
                </a:lnTo>
                <a:close/>
              </a:path>
              <a:path w="1681479" h="939164">
                <a:moveTo>
                  <a:pt x="964019" y="302867"/>
                </a:moveTo>
                <a:lnTo>
                  <a:pt x="963615" y="303205"/>
                </a:lnTo>
                <a:lnTo>
                  <a:pt x="964019" y="302867"/>
                </a:lnTo>
                <a:close/>
              </a:path>
              <a:path w="1681479" h="939164">
                <a:moveTo>
                  <a:pt x="984513" y="285657"/>
                </a:moveTo>
                <a:lnTo>
                  <a:pt x="984157" y="285929"/>
                </a:lnTo>
                <a:lnTo>
                  <a:pt x="984513" y="285657"/>
                </a:lnTo>
                <a:close/>
              </a:path>
              <a:path w="1681479" h="939164">
                <a:moveTo>
                  <a:pt x="984891" y="285369"/>
                </a:moveTo>
                <a:lnTo>
                  <a:pt x="984513" y="285657"/>
                </a:lnTo>
                <a:lnTo>
                  <a:pt x="984891" y="285369"/>
                </a:lnTo>
                <a:close/>
              </a:path>
              <a:path w="1681479" h="939164">
                <a:moveTo>
                  <a:pt x="1007065" y="268462"/>
                </a:moveTo>
                <a:lnTo>
                  <a:pt x="1006711" y="268709"/>
                </a:lnTo>
                <a:lnTo>
                  <a:pt x="1007065" y="268462"/>
                </a:lnTo>
                <a:close/>
              </a:path>
              <a:path w="1681479" h="939164">
                <a:moveTo>
                  <a:pt x="1007412" y="268221"/>
                </a:moveTo>
                <a:lnTo>
                  <a:pt x="1007065" y="268462"/>
                </a:lnTo>
                <a:lnTo>
                  <a:pt x="1007412" y="268221"/>
                </a:lnTo>
                <a:close/>
              </a:path>
              <a:path w="1681479" h="939164">
                <a:moveTo>
                  <a:pt x="1145579" y="146043"/>
                </a:moveTo>
                <a:lnTo>
                  <a:pt x="1125317" y="155268"/>
                </a:lnTo>
                <a:lnTo>
                  <a:pt x="1094601" y="170477"/>
                </a:lnTo>
                <a:lnTo>
                  <a:pt x="1065099" y="186354"/>
                </a:lnTo>
                <a:lnTo>
                  <a:pt x="1042482" y="199591"/>
                </a:lnTo>
                <a:lnTo>
                  <a:pt x="1061726" y="232473"/>
                </a:lnTo>
                <a:lnTo>
                  <a:pt x="1083478" y="219743"/>
                </a:lnTo>
                <a:lnTo>
                  <a:pt x="1111820" y="204477"/>
                </a:lnTo>
                <a:lnTo>
                  <a:pt x="1141409" y="189815"/>
                </a:lnTo>
                <a:lnTo>
                  <a:pt x="1161366" y="180718"/>
                </a:lnTo>
                <a:lnTo>
                  <a:pt x="1145579" y="146043"/>
                </a:lnTo>
                <a:close/>
              </a:path>
              <a:path w="1681479" h="939164">
                <a:moveTo>
                  <a:pt x="1290116" y="91979"/>
                </a:moveTo>
                <a:lnTo>
                  <a:pt x="1223999" y="114010"/>
                </a:lnTo>
                <a:lnTo>
                  <a:pt x="1181539" y="131004"/>
                </a:lnTo>
                <a:lnTo>
                  <a:pt x="1195696" y="166376"/>
                </a:lnTo>
                <a:lnTo>
                  <a:pt x="1236669" y="149978"/>
                </a:lnTo>
                <a:lnTo>
                  <a:pt x="1237634" y="149592"/>
                </a:lnTo>
                <a:lnTo>
                  <a:pt x="1302160" y="128125"/>
                </a:lnTo>
                <a:lnTo>
                  <a:pt x="1290116" y="91979"/>
                </a:lnTo>
                <a:close/>
              </a:path>
              <a:path w="1681479" h="939164">
                <a:moveTo>
                  <a:pt x="1237634" y="149592"/>
                </a:moveTo>
                <a:lnTo>
                  <a:pt x="1236577" y="149978"/>
                </a:lnTo>
                <a:lnTo>
                  <a:pt x="1237126" y="149795"/>
                </a:lnTo>
                <a:lnTo>
                  <a:pt x="1237634" y="149592"/>
                </a:lnTo>
                <a:close/>
              </a:path>
              <a:path w="1681479" h="939164">
                <a:moveTo>
                  <a:pt x="1237126" y="149795"/>
                </a:moveTo>
                <a:lnTo>
                  <a:pt x="1236577" y="149978"/>
                </a:lnTo>
                <a:lnTo>
                  <a:pt x="1237126" y="149795"/>
                </a:lnTo>
                <a:close/>
              </a:path>
              <a:path w="1681479" h="939164">
                <a:moveTo>
                  <a:pt x="1237736" y="149592"/>
                </a:moveTo>
                <a:lnTo>
                  <a:pt x="1237126" y="149795"/>
                </a:lnTo>
                <a:lnTo>
                  <a:pt x="1237736" y="149592"/>
                </a:lnTo>
                <a:close/>
              </a:path>
              <a:path w="1681479" h="939164">
                <a:moveTo>
                  <a:pt x="1440201" y="55359"/>
                </a:moveTo>
                <a:lnTo>
                  <a:pt x="1368077" y="70587"/>
                </a:lnTo>
                <a:lnTo>
                  <a:pt x="1327865" y="81480"/>
                </a:lnTo>
                <a:lnTo>
                  <a:pt x="1337826" y="118256"/>
                </a:lnTo>
                <a:lnTo>
                  <a:pt x="1376586" y="107755"/>
                </a:lnTo>
                <a:lnTo>
                  <a:pt x="1377519" y="107502"/>
                </a:lnTo>
                <a:lnTo>
                  <a:pt x="1377671" y="107502"/>
                </a:lnTo>
                <a:lnTo>
                  <a:pt x="1448071" y="92637"/>
                </a:lnTo>
                <a:lnTo>
                  <a:pt x="1440201" y="55359"/>
                </a:lnTo>
                <a:close/>
              </a:path>
              <a:path w="1681479" h="939164">
                <a:moveTo>
                  <a:pt x="1377519" y="107502"/>
                </a:moveTo>
                <a:lnTo>
                  <a:pt x="1376474" y="107755"/>
                </a:lnTo>
                <a:lnTo>
                  <a:pt x="1376983" y="107648"/>
                </a:lnTo>
                <a:lnTo>
                  <a:pt x="1377519" y="107502"/>
                </a:lnTo>
                <a:close/>
              </a:path>
              <a:path w="1681479" h="939164">
                <a:moveTo>
                  <a:pt x="1376983" y="107648"/>
                </a:moveTo>
                <a:lnTo>
                  <a:pt x="1376474" y="107755"/>
                </a:lnTo>
                <a:lnTo>
                  <a:pt x="1376983" y="107648"/>
                </a:lnTo>
                <a:close/>
              </a:path>
              <a:path w="1681479" h="939164">
                <a:moveTo>
                  <a:pt x="1377671" y="107502"/>
                </a:moveTo>
                <a:lnTo>
                  <a:pt x="1377519" y="107502"/>
                </a:lnTo>
                <a:lnTo>
                  <a:pt x="1376983" y="107648"/>
                </a:lnTo>
                <a:lnTo>
                  <a:pt x="1377671" y="107502"/>
                </a:lnTo>
                <a:close/>
              </a:path>
              <a:path w="1681479" h="939164">
                <a:moveTo>
                  <a:pt x="1648124" y="37188"/>
                </a:moveTo>
                <a:lnTo>
                  <a:pt x="1585004" y="37188"/>
                </a:lnTo>
                <a:lnTo>
                  <a:pt x="1586951" y="75238"/>
                </a:lnTo>
                <a:lnTo>
                  <a:pt x="1567829" y="76216"/>
                </a:lnTo>
                <a:lnTo>
                  <a:pt x="1569576" y="114179"/>
                </a:lnTo>
                <a:lnTo>
                  <a:pt x="1681128" y="51833"/>
                </a:lnTo>
                <a:lnTo>
                  <a:pt x="1648124" y="37188"/>
                </a:lnTo>
                <a:close/>
              </a:path>
              <a:path w="1681479" h="939164">
                <a:moveTo>
                  <a:pt x="1566077" y="38156"/>
                </a:moveTo>
                <a:lnTo>
                  <a:pt x="1561779" y="38376"/>
                </a:lnTo>
                <a:lnTo>
                  <a:pt x="1521913" y="42683"/>
                </a:lnTo>
                <a:lnTo>
                  <a:pt x="1478898" y="49234"/>
                </a:lnTo>
                <a:lnTo>
                  <a:pt x="1484635" y="86899"/>
                </a:lnTo>
                <a:lnTo>
                  <a:pt x="1526539" y="80518"/>
                </a:lnTo>
                <a:lnTo>
                  <a:pt x="1527239" y="80411"/>
                </a:lnTo>
                <a:lnTo>
                  <a:pt x="1527404" y="80411"/>
                </a:lnTo>
                <a:lnTo>
                  <a:pt x="1564548" y="76399"/>
                </a:lnTo>
                <a:lnTo>
                  <a:pt x="1564264" y="76399"/>
                </a:lnTo>
                <a:lnTo>
                  <a:pt x="1565335" y="76314"/>
                </a:lnTo>
                <a:lnTo>
                  <a:pt x="1565927" y="76314"/>
                </a:lnTo>
                <a:lnTo>
                  <a:pt x="1567829" y="76216"/>
                </a:lnTo>
                <a:lnTo>
                  <a:pt x="1566077" y="38156"/>
                </a:lnTo>
                <a:close/>
              </a:path>
              <a:path w="1681479" h="939164">
                <a:moveTo>
                  <a:pt x="1526838" y="80472"/>
                </a:moveTo>
                <a:lnTo>
                  <a:pt x="1526416" y="80518"/>
                </a:lnTo>
                <a:lnTo>
                  <a:pt x="1526838" y="80472"/>
                </a:lnTo>
                <a:close/>
              </a:path>
              <a:path w="1681479" h="939164">
                <a:moveTo>
                  <a:pt x="1527404" y="80411"/>
                </a:moveTo>
                <a:lnTo>
                  <a:pt x="1527239" y="80411"/>
                </a:lnTo>
                <a:lnTo>
                  <a:pt x="1526838" y="80472"/>
                </a:lnTo>
                <a:lnTo>
                  <a:pt x="1527404" y="80411"/>
                </a:lnTo>
                <a:close/>
              </a:path>
              <a:path w="1681479" h="939164">
                <a:moveTo>
                  <a:pt x="1565335" y="76314"/>
                </a:moveTo>
                <a:lnTo>
                  <a:pt x="1564264" y="76399"/>
                </a:lnTo>
                <a:lnTo>
                  <a:pt x="1564803" y="76371"/>
                </a:lnTo>
                <a:lnTo>
                  <a:pt x="1565335" y="76314"/>
                </a:lnTo>
                <a:close/>
              </a:path>
              <a:path w="1681479" h="939164">
                <a:moveTo>
                  <a:pt x="1564803" y="76371"/>
                </a:moveTo>
                <a:lnTo>
                  <a:pt x="1564264" y="76399"/>
                </a:lnTo>
                <a:lnTo>
                  <a:pt x="1564548" y="76399"/>
                </a:lnTo>
                <a:lnTo>
                  <a:pt x="1564803" y="76371"/>
                </a:lnTo>
                <a:close/>
              </a:path>
              <a:path w="1681479" h="939164">
                <a:moveTo>
                  <a:pt x="1565927" y="76314"/>
                </a:moveTo>
                <a:lnTo>
                  <a:pt x="1565335" y="76314"/>
                </a:lnTo>
                <a:lnTo>
                  <a:pt x="1564803" y="76371"/>
                </a:lnTo>
                <a:lnTo>
                  <a:pt x="1565927" y="76314"/>
                </a:lnTo>
                <a:close/>
              </a:path>
              <a:path w="1681479" h="939164">
                <a:moveTo>
                  <a:pt x="1585004" y="37188"/>
                </a:moveTo>
                <a:lnTo>
                  <a:pt x="1566077" y="38156"/>
                </a:lnTo>
                <a:lnTo>
                  <a:pt x="1567829" y="76216"/>
                </a:lnTo>
                <a:lnTo>
                  <a:pt x="1586951" y="75238"/>
                </a:lnTo>
                <a:lnTo>
                  <a:pt x="1585004" y="37188"/>
                </a:lnTo>
                <a:close/>
              </a:path>
              <a:path w="1681479" h="939164">
                <a:moveTo>
                  <a:pt x="1564321" y="0"/>
                </a:moveTo>
                <a:lnTo>
                  <a:pt x="1566077" y="38156"/>
                </a:lnTo>
                <a:lnTo>
                  <a:pt x="1585004" y="37188"/>
                </a:lnTo>
                <a:lnTo>
                  <a:pt x="1648124" y="37188"/>
                </a:lnTo>
                <a:lnTo>
                  <a:pt x="156432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606697" y="2576949"/>
            <a:ext cx="2228850" cy="25050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601934" y="2572186"/>
            <a:ext cx="2238375" cy="2514600"/>
          </a:xfrm>
          <a:custGeom>
            <a:avLst/>
            <a:gdLst/>
            <a:ahLst/>
            <a:cxnLst/>
            <a:rect l="l" t="t" r="r" b="b"/>
            <a:pathLst>
              <a:path w="2238375" h="2514600">
                <a:moveTo>
                  <a:pt x="0" y="0"/>
                </a:moveTo>
                <a:lnTo>
                  <a:pt x="2238374" y="0"/>
                </a:lnTo>
                <a:lnTo>
                  <a:pt x="2238374" y="2514599"/>
                </a:lnTo>
                <a:lnTo>
                  <a:pt x="0" y="2514599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72836" y="4568009"/>
            <a:ext cx="1077595" cy="1061720"/>
          </a:xfrm>
          <a:custGeom>
            <a:avLst/>
            <a:gdLst/>
            <a:ahLst/>
            <a:cxnLst/>
            <a:rect l="l" t="t" r="r" b="b"/>
            <a:pathLst>
              <a:path w="1077595" h="1061720">
                <a:moveTo>
                  <a:pt x="49018" y="115296"/>
                </a:moveTo>
                <a:lnTo>
                  <a:pt x="40982" y="115296"/>
                </a:lnTo>
                <a:lnTo>
                  <a:pt x="41262" y="116220"/>
                </a:lnTo>
                <a:lnTo>
                  <a:pt x="41548" y="117351"/>
                </a:lnTo>
                <a:lnTo>
                  <a:pt x="49018" y="115296"/>
                </a:lnTo>
                <a:close/>
              </a:path>
              <a:path w="1077595" h="1061720">
                <a:moveTo>
                  <a:pt x="41110" y="115760"/>
                </a:moveTo>
                <a:lnTo>
                  <a:pt x="41236" y="116220"/>
                </a:lnTo>
                <a:lnTo>
                  <a:pt x="41110" y="115760"/>
                </a:lnTo>
                <a:close/>
              </a:path>
              <a:path w="1077595" h="1061720">
                <a:moveTo>
                  <a:pt x="72660" y="89806"/>
                </a:moveTo>
                <a:lnTo>
                  <a:pt x="32534" y="89806"/>
                </a:lnTo>
                <a:lnTo>
                  <a:pt x="32975" y="91003"/>
                </a:lnTo>
                <a:lnTo>
                  <a:pt x="41110" y="115760"/>
                </a:lnTo>
                <a:lnTo>
                  <a:pt x="40982" y="115296"/>
                </a:lnTo>
                <a:lnTo>
                  <a:pt x="49018" y="115296"/>
                </a:lnTo>
                <a:lnTo>
                  <a:pt x="78282" y="107247"/>
                </a:lnTo>
                <a:lnTo>
                  <a:pt x="77590" y="104726"/>
                </a:lnTo>
                <a:lnTo>
                  <a:pt x="72660" y="89806"/>
                </a:lnTo>
                <a:close/>
              </a:path>
              <a:path w="1077595" h="1061720">
                <a:moveTo>
                  <a:pt x="32732" y="90405"/>
                </a:moveTo>
                <a:lnTo>
                  <a:pt x="32930" y="91003"/>
                </a:lnTo>
                <a:lnTo>
                  <a:pt x="32732" y="90405"/>
                </a:lnTo>
                <a:close/>
              </a:path>
              <a:path w="1077595" h="1061720">
                <a:moveTo>
                  <a:pt x="32534" y="89806"/>
                </a:moveTo>
                <a:lnTo>
                  <a:pt x="32732" y="90405"/>
                </a:lnTo>
                <a:lnTo>
                  <a:pt x="32975" y="91003"/>
                </a:lnTo>
                <a:lnTo>
                  <a:pt x="32534" y="89806"/>
                </a:lnTo>
                <a:close/>
              </a:path>
              <a:path w="1077595" h="1061720">
                <a:moveTo>
                  <a:pt x="64987" y="68577"/>
                </a:moveTo>
                <a:lnTo>
                  <a:pt x="23862" y="68577"/>
                </a:lnTo>
                <a:lnTo>
                  <a:pt x="24384" y="69747"/>
                </a:lnTo>
                <a:lnTo>
                  <a:pt x="32732" y="90405"/>
                </a:lnTo>
                <a:lnTo>
                  <a:pt x="32534" y="89806"/>
                </a:lnTo>
                <a:lnTo>
                  <a:pt x="72660" y="89806"/>
                </a:lnTo>
                <a:lnTo>
                  <a:pt x="68511" y="77249"/>
                </a:lnTo>
                <a:lnTo>
                  <a:pt x="64987" y="68577"/>
                </a:lnTo>
                <a:close/>
              </a:path>
              <a:path w="1077595" h="1061720">
                <a:moveTo>
                  <a:pt x="24102" y="69170"/>
                </a:moveTo>
                <a:lnTo>
                  <a:pt x="24337" y="69747"/>
                </a:lnTo>
                <a:lnTo>
                  <a:pt x="24102" y="69170"/>
                </a:lnTo>
                <a:close/>
              </a:path>
              <a:path w="1077595" h="1061720">
                <a:moveTo>
                  <a:pt x="23862" y="68577"/>
                </a:moveTo>
                <a:lnTo>
                  <a:pt x="24102" y="69170"/>
                </a:lnTo>
                <a:lnTo>
                  <a:pt x="24384" y="69747"/>
                </a:lnTo>
                <a:lnTo>
                  <a:pt x="23862" y="68577"/>
                </a:lnTo>
                <a:close/>
              </a:path>
              <a:path w="1077595" h="1061720">
                <a:moveTo>
                  <a:pt x="61560" y="60144"/>
                </a:moveTo>
                <a:lnTo>
                  <a:pt x="19705" y="60144"/>
                </a:lnTo>
                <a:lnTo>
                  <a:pt x="20213" y="61113"/>
                </a:lnTo>
                <a:lnTo>
                  <a:pt x="24102" y="69170"/>
                </a:lnTo>
                <a:lnTo>
                  <a:pt x="23862" y="68577"/>
                </a:lnTo>
                <a:lnTo>
                  <a:pt x="64987" y="68577"/>
                </a:lnTo>
                <a:lnTo>
                  <a:pt x="61560" y="60144"/>
                </a:lnTo>
                <a:close/>
              </a:path>
              <a:path w="1077595" h="1061720">
                <a:moveTo>
                  <a:pt x="19938" y="60623"/>
                </a:moveTo>
                <a:lnTo>
                  <a:pt x="20177" y="61113"/>
                </a:lnTo>
                <a:lnTo>
                  <a:pt x="19938" y="60623"/>
                </a:lnTo>
                <a:close/>
              </a:path>
              <a:path w="1077595" h="1061720">
                <a:moveTo>
                  <a:pt x="19705" y="60144"/>
                </a:moveTo>
                <a:lnTo>
                  <a:pt x="19938" y="60623"/>
                </a:lnTo>
                <a:lnTo>
                  <a:pt x="20213" y="61113"/>
                </a:lnTo>
                <a:lnTo>
                  <a:pt x="19705" y="60144"/>
                </a:lnTo>
                <a:close/>
              </a:path>
              <a:path w="1077595" h="1061720">
                <a:moveTo>
                  <a:pt x="58431" y="52644"/>
                </a:moveTo>
                <a:lnTo>
                  <a:pt x="15467" y="52644"/>
                </a:lnTo>
                <a:lnTo>
                  <a:pt x="16178" y="53812"/>
                </a:lnTo>
                <a:lnTo>
                  <a:pt x="19938" y="60623"/>
                </a:lnTo>
                <a:lnTo>
                  <a:pt x="19705" y="60144"/>
                </a:lnTo>
                <a:lnTo>
                  <a:pt x="61560" y="60144"/>
                </a:lnTo>
                <a:lnTo>
                  <a:pt x="58916" y="53639"/>
                </a:lnTo>
                <a:lnTo>
                  <a:pt x="58431" y="52644"/>
                </a:lnTo>
                <a:close/>
              </a:path>
              <a:path w="1077595" h="1061720">
                <a:moveTo>
                  <a:pt x="15800" y="53238"/>
                </a:moveTo>
                <a:lnTo>
                  <a:pt x="16122" y="53812"/>
                </a:lnTo>
                <a:lnTo>
                  <a:pt x="15800" y="53238"/>
                </a:lnTo>
                <a:close/>
              </a:path>
              <a:path w="1077595" h="1061720">
                <a:moveTo>
                  <a:pt x="15467" y="52644"/>
                </a:moveTo>
                <a:lnTo>
                  <a:pt x="15800" y="53238"/>
                </a:lnTo>
                <a:lnTo>
                  <a:pt x="16178" y="53812"/>
                </a:lnTo>
                <a:lnTo>
                  <a:pt x="15467" y="52644"/>
                </a:lnTo>
                <a:close/>
              </a:path>
              <a:path w="1077595" h="1061720">
                <a:moveTo>
                  <a:pt x="55449" y="46521"/>
                </a:moveTo>
                <a:lnTo>
                  <a:pt x="11375" y="46521"/>
                </a:lnTo>
                <a:lnTo>
                  <a:pt x="12405" y="47938"/>
                </a:lnTo>
                <a:lnTo>
                  <a:pt x="15800" y="53238"/>
                </a:lnTo>
                <a:lnTo>
                  <a:pt x="15467" y="52644"/>
                </a:lnTo>
                <a:lnTo>
                  <a:pt x="58431" y="52644"/>
                </a:lnTo>
                <a:lnTo>
                  <a:pt x="55449" y="46521"/>
                </a:lnTo>
                <a:close/>
              </a:path>
              <a:path w="1077595" h="1061720">
                <a:moveTo>
                  <a:pt x="11858" y="47255"/>
                </a:moveTo>
                <a:lnTo>
                  <a:pt x="12309" y="47938"/>
                </a:lnTo>
                <a:lnTo>
                  <a:pt x="11858" y="47255"/>
                </a:lnTo>
                <a:close/>
              </a:path>
              <a:path w="1077595" h="1061720">
                <a:moveTo>
                  <a:pt x="11375" y="46521"/>
                </a:moveTo>
                <a:lnTo>
                  <a:pt x="11858" y="47255"/>
                </a:lnTo>
                <a:lnTo>
                  <a:pt x="12405" y="47938"/>
                </a:lnTo>
                <a:lnTo>
                  <a:pt x="11375" y="46521"/>
                </a:lnTo>
                <a:close/>
              </a:path>
              <a:path w="1077595" h="1061720">
                <a:moveTo>
                  <a:pt x="8270" y="42767"/>
                </a:moveTo>
                <a:lnTo>
                  <a:pt x="11858" y="47255"/>
                </a:lnTo>
                <a:lnTo>
                  <a:pt x="11375" y="46521"/>
                </a:lnTo>
                <a:lnTo>
                  <a:pt x="55449" y="46521"/>
                </a:lnTo>
                <a:lnTo>
                  <a:pt x="54012" y="43572"/>
                </a:lnTo>
                <a:lnTo>
                  <a:pt x="9090" y="43572"/>
                </a:lnTo>
                <a:lnTo>
                  <a:pt x="8270" y="42767"/>
                </a:lnTo>
                <a:close/>
              </a:path>
              <a:path w="1077595" h="1061720">
                <a:moveTo>
                  <a:pt x="7553" y="41871"/>
                </a:moveTo>
                <a:lnTo>
                  <a:pt x="8270" y="42767"/>
                </a:lnTo>
                <a:lnTo>
                  <a:pt x="9090" y="43572"/>
                </a:lnTo>
                <a:lnTo>
                  <a:pt x="7553" y="41871"/>
                </a:lnTo>
                <a:close/>
              </a:path>
              <a:path w="1077595" h="1061720">
                <a:moveTo>
                  <a:pt x="53104" y="41871"/>
                </a:moveTo>
                <a:lnTo>
                  <a:pt x="7553" y="41871"/>
                </a:lnTo>
                <a:lnTo>
                  <a:pt x="9090" y="43572"/>
                </a:lnTo>
                <a:lnTo>
                  <a:pt x="54012" y="43572"/>
                </a:lnTo>
                <a:lnTo>
                  <a:pt x="53606" y="42767"/>
                </a:lnTo>
                <a:lnTo>
                  <a:pt x="53104" y="41871"/>
                </a:lnTo>
                <a:close/>
              </a:path>
              <a:path w="1077595" h="1061720">
                <a:moveTo>
                  <a:pt x="5289" y="39842"/>
                </a:moveTo>
                <a:lnTo>
                  <a:pt x="8270" y="42767"/>
                </a:lnTo>
                <a:lnTo>
                  <a:pt x="7553" y="41871"/>
                </a:lnTo>
                <a:lnTo>
                  <a:pt x="53104" y="41871"/>
                </a:lnTo>
                <a:lnTo>
                  <a:pt x="52461" y="40723"/>
                </a:lnTo>
                <a:lnTo>
                  <a:pt x="6532" y="40723"/>
                </a:lnTo>
                <a:lnTo>
                  <a:pt x="5289" y="39842"/>
                </a:lnTo>
                <a:close/>
              </a:path>
              <a:path w="1077595" h="1061720">
                <a:moveTo>
                  <a:pt x="4262" y="38835"/>
                </a:moveTo>
                <a:lnTo>
                  <a:pt x="5289" y="39842"/>
                </a:lnTo>
                <a:lnTo>
                  <a:pt x="6532" y="40723"/>
                </a:lnTo>
                <a:lnTo>
                  <a:pt x="4262" y="38835"/>
                </a:lnTo>
                <a:close/>
              </a:path>
              <a:path w="1077595" h="1061720">
                <a:moveTo>
                  <a:pt x="4284" y="38844"/>
                </a:moveTo>
                <a:lnTo>
                  <a:pt x="6532" y="40723"/>
                </a:lnTo>
                <a:lnTo>
                  <a:pt x="52461" y="40723"/>
                </a:lnTo>
                <a:lnTo>
                  <a:pt x="51604" y="39194"/>
                </a:lnTo>
                <a:lnTo>
                  <a:pt x="5097" y="39194"/>
                </a:lnTo>
                <a:lnTo>
                  <a:pt x="4284" y="38844"/>
                </a:lnTo>
                <a:close/>
              </a:path>
              <a:path w="1077595" h="1061720">
                <a:moveTo>
                  <a:pt x="3254" y="38402"/>
                </a:moveTo>
                <a:lnTo>
                  <a:pt x="5289" y="39842"/>
                </a:lnTo>
                <a:lnTo>
                  <a:pt x="4262" y="38835"/>
                </a:lnTo>
                <a:lnTo>
                  <a:pt x="3254" y="38402"/>
                </a:lnTo>
                <a:close/>
              </a:path>
              <a:path w="1077595" h="1061720">
                <a:moveTo>
                  <a:pt x="4348" y="38774"/>
                </a:moveTo>
                <a:lnTo>
                  <a:pt x="4199" y="38774"/>
                </a:lnTo>
                <a:lnTo>
                  <a:pt x="5097" y="39194"/>
                </a:lnTo>
                <a:lnTo>
                  <a:pt x="4348" y="38774"/>
                </a:lnTo>
                <a:close/>
              </a:path>
              <a:path w="1077595" h="1061720">
                <a:moveTo>
                  <a:pt x="3293" y="38182"/>
                </a:moveTo>
                <a:lnTo>
                  <a:pt x="5097" y="39194"/>
                </a:lnTo>
                <a:lnTo>
                  <a:pt x="51604" y="39194"/>
                </a:lnTo>
                <a:lnTo>
                  <a:pt x="51172" y="38422"/>
                </a:lnTo>
                <a:lnTo>
                  <a:pt x="4949" y="38422"/>
                </a:lnTo>
                <a:lnTo>
                  <a:pt x="3293" y="38182"/>
                </a:lnTo>
                <a:close/>
              </a:path>
              <a:path w="1077595" h="1061720">
                <a:moveTo>
                  <a:pt x="2854" y="38118"/>
                </a:moveTo>
                <a:lnTo>
                  <a:pt x="3302" y="38422"/>
                </a:lnTo>
                <a:lnTo>
                  <a:pt x="4262" y="38835"/>
                </a:lnTo>
                <a:lnTo>
                  <a:pt x="3293" y="38182"/>
                </a:lnTo>
                <a:lnTo>
                  <a:pt x="2854" y="38118"/>
                </a:lnTo>
                <a:close/>
              </a:path>
              <a:path w="1077595" h="1061720">
                <a:moveTo>
                  <a:pt x="2479" y="37725"/>
                </a:moveTo>
                <a:lnTo>
                  <a:pt x="3293" y="38182"/>
                </a:lnTo>
                <a:lnTo>
                  <a:pt x="4949" y="38422"/>
                </a:lnTo>
                <a:lnTo>
                  <a:pt x="2479" y="37725"/>
                </a:lnTo>
                <a:close/>
              </a:path>
              <a:path w="1077595" h="1061720">
                <a:moveTo>
                  <a:pt x="50509" y="37240"/>
                </a:moveTo>
                <a:lnTo>
                  <a:pt x="1614" y="37240"/>
                </a:lnTo>
                <a:lnTo>
                  <a:pt x="2479" y="37725"/>
                </a:lnTo>
                <a:lnTo>
                  <a:pt x="4949" y="38422"/>
                </a:lnTo>
                <a:lnTo>
                  <a:pt x="51172" y="38422"/>
                </a:lnTo>
                <a:lnTo>
                  <a:pt x="50509" y="37240"/>
                </a:lnTo>
                <a:close/>
              </a:path>
              <a:path w="1077595" h="1061720">
                <a:moveTo>
                  <a:pt x="2464" y="38062"/>
                </a:moveTo>
                <a:lnTo>
                  <a:pt x="3254" y="38402"/>
                </a:lnTo>
                <a:lnTo>
                  <a:pt x="2854" y="38118"/>
                </a:lnTo>
                <a:lnTo>
                  <a:pt x="2464" y="38062"/>
                </a:lnTo>
                <a:close/>
              </a:path>
              <a:path w="1077595" h="1061720">
                <a:moveTo>
                  <a:pt x="2180" y="37641"/>
                </a:moveTo>
                <a:lnTo>
                  <a:pt x="2854" y="38118"/>
                </a:lnTo>
                <a:lnTo>
                  <a:pt x="3293" y="38182"/>
                </a:lnTo>
                <a:lnTo>
                  <a:pt x="2479" y="37725"/>
                </a:lnTo>
                <a:lnTo>
                  <a:pt x="2180" y="37641"/>
                </a:lnTo>
                <a:close/>
              </a:path>
              <a:path w="1077595" h="1061720">
                <a:moveTo>
                  <a:pt x="160" y="37071"/>
                </a:moveTo>
                <a:lnTo>
                  <a:pt x="2464" y="38062"/>
                </a:lnTo>
                <a:lnTo>
                  <a:pt x="2854" y="38118"/>
                </a:lnTo>
                <a:lnTo>
                  <a:pt x="2180" y="37641"/>
                </a:lnTo>
                <a:lnTo>
                  <a:pt x="160" y="37071"/>
                </a:lnTo>
                <a:close/>
              </a:path>
              <a:path w="1077595" h="1061720">
                <a:moveTo>
                  <a:pt x="5469" y="0"/>
                </a:moveTo>
                <a:lnTo>
                  <a:pt x="0" y="37705"/>
                </a:lnTo>
                <a:lnTo>
                  <a:pt x="2464" y="38062"/>
                </a:lnTo>
                <a:lnTo>
                  <a:pt x="160" y="37071"/>
                </a:lnTo>
                <a:lnTo>
                  <a:pt x="50415" y="37071"/>
                </a:lnTo>
                <a:lnTo>
                  <a:pt x="21991" y="4984"/>
                </a:lnTo>
                <a:lnTo>
                  <a:pt x="12901" y="1076"/>
                </a:lnTo>
                <a:lnTo>
                  <a:pt x="5469" y="0"/>
                </a:lnTo>
                <a:close/>
              </a:path>
              <a:path w="1077595" h="1061720">
                <a:moveTo>
                  <a:pt x="1614" y="37240"/>
                </a:moveTo>
                <a:lnTo>
                  <a:pt x="2180" y="37641"/>
                </a:lnTo>
                <a:lnTo>
                  <a:pt x="2479" y="37725"/>
                </a:lnTo>
                <a:lnTo>
                  <a:pt x="1614" y="37240"/>
                </a:lnTo>
                <a:close/>
              </a:path>
              <a:path w="1077595" h="1061720">
                <a:moveTo>
                  <a:pt x="50415" y="37071"/>
                </a:moveTo>
                <a:lnTo>
                  <a:pt x="160" y="37071"/>
                </a:lnTo>
                <a:lnTo>
                  <a:pt x="2180" y="37641"/>
                </a:lnTo>
                <a:lnTo>
                  <a:pt x="1614" y="37240"/>
                </a:lnTo>
                <a:lnTo>
                  <a:pt x="50509" y="37240"/>
                </a:lnTo>
                <a:lnTo>
                  <a:pt x="50415" y="37071"/>
                </a:lnTo>
                <a:close/>
              </a:path>
              <a:path w="1077595" h="1061720">
                <a:moveTo>
                  <a:pt x="108431" y="251139"/>
                </a:moveTo>
                <a:lnTo>
                  <a:pt x="69971" y="251139"/>
                </a:lnTo>
                <a:lnTo>
                  <a:pt x="70049" y="251650"/>
                </a:lnTo>
                <a:lnTo>
                  <a:pt x="71747" y="264036"/>
                </a:lnTo>
                <a:lnTo>
                  <a:pt x="109491" y="258841"/>
                </a:lnTo>
                <a:lnTo>
                  <a:pt x="108431" y="251139"/>
                </a:lnTo>
                <a:close/>
              </a:path>
              <a:path w="1077595" h="1061720">
                <a:moveTo>
                  <a:pt x="70006" y="251391"/>
                </a:moveTo>
                <a:lnTo>
                  <a:pt x="70042" y="251650"/>
                </a:lnTo>
                <a:lnTo>
                  <a:pt x="70006" y="251391"/>
                </a:lnTo>
                <a:close/>
              </a:path>
              <a:path w="1077595" h="1061720">
                <a:moveTo>
                  <a:pt x="102260" y="212905"/>
                </a:moveTo>
                <a:lnTo>
                  <a:pt x="63642" y="212905"/>
                </a:lnTo>
                <a:lnTo>
                  <a:pt x="63743" y="213464"/>
                </a:lnTo>
                <a:lnTo>
                  <a:pt x="70006" y="251391"/>
                </a:lnTo>
                <a:lnTo>
                  <a:pt x="69971" y="251139"/>
                </a:lnTo>
                <a:lnTo>
                  <a:pt x="108431" y="251139"/>
                </a:lnTo>
                <a:lnTo>
                  <a:pt x="107680" y="245689"/>
                </a:lnTo>
                <a:lnTo>
                  <a:pt x="102260" y="212905"/>
                </a:lnTo>
                <a:close/>
              </a:path>
              <a:path w="1077595" h="1061720">
                <a:moveTo>
                  <a:pt x="63685" y="213165"/>
                </a:moveTo>
                <a:lnTo>
                  <a:pt x="63734" y="213464"/>
                </a:lnTo>
                <a:lnTo>
                  <a:pt x="63685" y="213165"/>
                </a:lnTo>
                <a:close/>
              </a:path>
              <a:path w="1077595" h="1061720">
                <a:moveTo>
                  <a:pt x="95467" y="177257"/>
                </a:moveTo>
                <a:lnTo>
                  <a:pt x="56640" y="177257"/>
                </a:lnTo>
                <a:lnTo>
                  <a:pt x="56776" y="177892"/>
                </a:lnTo>
                <a:lnTo>
                  <a:pt x="63685" y="213165"/>
                </a:lnTo>
                <a:lnTo>
                  <a:pt x="63642" y="212905"/>
                </a:lnTo>
                <a:lnTo>
                  <a:pt x="102260" y="212905"/>
                </a:lnTo>
                <a:lnTo>
                  <a:pt x="101185" y="206409"/>
                </a:lnTo>
                <a:lnTo>
                  <a:pt x="95467" y="177257"/>
                </a:lnTo>
                <a:close/>
              </a:path>
              <a:path w="1077595" h="1061720">
                <a:moveTo>
                  <a:pt x="56703" y="177575"/>
                </a:moveTo>
                <a:lnTo>
                  <a:pt x="56765" y="177892"/>
                </a:lnTo>
                <a:lnTo>
                  <a:pt x="56703" y="177575"/>
                </a:lnTo>
                <a:close/>
              </a:path>
              <a:path w="1077595" h="1061720">
                <a:moveTo>
                  <a:pt x="88220" y="144823"/>
                </a:moveTo>
                <a:lnTo>
                  <a:pt x="51104" y="153427"/>
                </a:lnTo>
                <a:lnTo>
                  <a:pt x="56703" y="177575"/>
                </a:lnTo>
                <a:lnTo>
                  <a:pt x="56640" y="177257"/>
                </a:lnTo>
                <a:lnTo>
                  <a:pt x="95467" y="177257"/>
                </a:lnTo>
                <a:lnTo>
                  <a:pt x="93966" y="169604"/>
                </a:lnTo>
                <a:lnTo>
                  <a:pt x="88220" y="144823"/>
                </a:lnTo>
                <a:close/>
              </a:path>
              <a:path w="1077595" h="1061720">
                <a:moveTo>
                  <a:pt x="122276" y="377579"/>
                </a:moveTo>
                <a:lnTo>
                  <a:pt x="84101" y="377579"/>
                </a:lnTo>
                <a:lnTo>
                  <a:pt x="84136" y="378038"/>
                </a:lnTo>
                <a:lnTo>
                  <a:pt x="86409" y="414263"/>
                </a:lnTo>
                <a:lnTo>
                  <a:pt x="124434" y="411871"/>
                </a:lnTo>
                <a:lnTo>
                  <a:pt x="122276" y="377579"/>
                </a:lnTo>
                <a:close/>
              </a:path>
              <a:path w="1077595" h="1061720">
                <a:moveTo>
                  <a:pt x="84116" y="377814"/>
                </a:moveTo>
                <a:lnTo>
                  <a:pt x="84130" y="378038"/>
                </a:lnTo>
                <a:lnTo>
                  <a:pt x="84116" y="377814"/>
                </a:lnTo>
                <a:close/>
              </a:path>
              <a:path w="1077595" h="1061720">
                <a:moveTo>
                  <a:pt x="118525" y="333853"/>
                </a:moveTo>
                <a:lnTo>
                  <a:pt x="80281" y="333853"/>
                </a:lnTo>
                <a:lnTo>
                  <a:pt x="80327" y="334316"/>
                </a:lnTo>
                <a:lnTo>
                  <a:pt x="84116" y="377814"/>
                </a:lnTo>
                <a:lnTo>
                  <a:pt x="84101" y="377579"/>
                </a:lnTo>
                <a:lnTo>
                  <a:pt x="122276" y="377579"/>
                </a:lnTo>
                <a:lnTo>
                  <a:pt x="122111" y="374957"/>
                </a:lnTo>
                <a:lnTo>
                  <a:pt x="118525" y="333853"/>
                </a:lnTo>
                <a:close/>
              </a:path>
              <a:path w="1077595" h="1061720">
                <a:moveTo>
                  <a:pt x="80303" y="334097"/>
                </a:moveTo>
                <a:lnTo>
                  <a:pt x="80322" y="334316"/>
                </a:lnTo>
                <a:lnTo>
                  <a:pt x="80303" y="334097"/>
                </a:lnTo>
                <a:close/>
              </a:path>
              <a:path w="1077595" h="1061720">
                <a:moveTo>
                  <a:pt x="114499" y="297094"/>
                </a:moveTo>
                <a:lnTo>
                  <a:pt x="76636" y="301331"/>
                </a:lnTo>
                <a:lnTo>
                  <a:pt x="80303" y="334097"/>
                </a:lnTo>
                <a:lnTo>
                  <a:pt x="80281" y="333853"/>
                </a:lnTo>
                <a:lnTo>
                  <a:pt x="118525" y="333853"/>
                </a:lnTo>
                <a:lnTo>
                  <a:pt x="118216" y="330310"/>
                </a:lnTo>
                <a:lnTo>
                  <a:pt x="114499" y="297094"/>
                </a:lnTo>
                <a:close/>
              </a:path>
              <a:path w="1077595" h="1061720">
                <a:moveTo>
                  <a:pt x="126783" y="467903"/>
                </a:moveTo>
                <a:lnTo>
                  <a:pt x="88680" y="467903"/>
                </a:lnTo>
                <a:lnTo>
                  <a:pt x="88692" y="468384"/>
                </a:lnTo>
                <a:lnTo>
                  <a:pt x="89292" y="514715"/>
                </a:lnTo>
                <a:lnTo>
                  <a:pt x="90791" y="539484"/>
                </a:lnTo>
                <a:lnTo>
                  <a:pt x="95330" y="564771"/>
                </a:lnTo>
                <a:lnTo>
                  <a:pt x="96936" y="570209"/>
                </a:lnTo>
                <a:lnTo>
                  <a:pt x="133474" y="559410"/>
                </a:lnTo>
                <a:lnTo>
                  <a:pt x="132765" y="557011"/>
                </a:lnTo>
                <a:lnTo>
                  <a:pt x="132163" y="554977"/>
                </a:lnTo>
                <a:lnTo>
                  <a:pt x="128886" y="536067"/>
                </a:lnTo>
                <a:lnTo>
                  <a:pt x="128755" y="536067"/>
                </a:lnTo>
                <a:lnTo>
                  <a:pt x="128489" y="533854"/>
                </a:lnTo>
                <a:lnTo>
                  <a:pt x="128621" y="533854"/>
                </a:lnTo>
                <a:lnTo>
                  <a:pt x="127461" y="514715"/>
                </a:lnTo>
                <a:lnTo>
                  <a:pt x="127382" y="513767"/>
                </a:lnTo>
                <a:lnTo>
                  <a:pt x="126783" y="467903"/>
                </a:lnTo>
                <a:close/>
              </a:path>
              <a:path w="1077595" h="1061720">
                <a:moveTo>
                  <a:pt x="132163" y="554977"/>
                </a:moveTo>
                <a:lnTo>
                  <a:pt x="132645" y="557011"/>
                </a:lnTo>
                <a:lnTo>
                  <a:pt x="132459" y="555977"/>
                </a:lnTo>
                <a:lnTo>
                  <a:pt x="132163" y="554977"/>
                </a:lnTo>
                <a:close/>
              </a:path>
              <a:path w="1077595" h="1061720">
                <a:moveTo>
                  <a:pt x="132459" y="555977"/>
                </a:moveTo>
                <a:lnTo>
                  <a:pt x="132645" y="557011"/>
                </a:lnTo>
                <a:lnTo>
                  <a:pt x="132459" y="555977"/>
                </a:lnTo>
                <a:close/>
              </a:path>
              <a:path w="1077595" h="1061720">
                <a:moveTo>
                  <a:pt x="132280" y="554977"/>
                </a:moveTo>
                <a:lnTo>
                  <a:pt x="132459" y="555977"/>
                </a:lnTo>
                <a:lnTo>
                  <a:pt x="132280" y="554977"/>
                </a:lnTo>
                <a:close/>
              </a:path>
              <a:path w="1077595" h="1061720">
                <a:moveTo>
                  <a:pt x="128489" y="533854"/>
                </a:moveTo>
                <a:lnTo>
                  <a:pt x="128755" y="536067"/>
                </a:lnTo>
                <a:lnTo>
                  <a:pt x="128688" y="534960"/>
                </a:lnTo>
                <a:lnTo>
                  <a:pt x="128489" y="533854"/>
                </a:lnTo>
                <a:close/>
              </a:path>
              <a:path w="1077595" h="1061720">
                <a:moveTo>
                  <a:pt x="128688" y="534960"/>
                </a:moveTo>
                <a:lnTo>
                  <a:pt x="128755" y="536067"/>
                </a:lnTo>
                <a:lnTo>
                  <a:pt x="128886" y="536067"/>
                </a:lnTo>
                <a:lnTo>
                  <a:pt x="128688" y="534960"/>
                </a:lnTo>
                <a:close/>
              </a:path>
              <a:path w="1077595" h="1061720">
                <a:moveTo>
                  <a:pt x="128621" y="533854"/>
                </a:moveTo>
                <a:lnTo>
                  <a:pt x="128489" y="533854"/>
                </a:lnTo>
                <a:lnTo>
                  <a:pt x="128688" y="534960"/>
                </a:lnTo>
                <a:lnTo>
                  <a:pt x="128621" y="533854"/>
                </a:lnTo>
                <a:close/>
              </a:path>
              <a:path w="1077595" h="1061720">
                <a:moveTo>
                  <a:pt x="127376" y="513310"/>
                </a:moveTo>
                <a:lnTo>
                  <a:pt x="127382" y="513767"/>
                </a:lnTo>
                <a:lnTo>
                  <a:pt x="127376" y="513310"/>
                </a:lnTo>
                <a:close/>
              </a:path>
              <a:path w="1077595" h="1061720">
                <a:moveTo>
                  <a:pt x="127370" y="512864"/>
                </a:moveTo>
                <a:lnTo>
                  <a:pt x="127376" y="513310"/>
                </a:lnTo>
                <a:lnTo>
                  <a:pt x="127370" y="512864"/>
                </a:lnTo>
                <a:close/>
              </a:path>
              <a:path w="1077595" h="1061720">
                <a:moveTo>
                  <a:pt x="88683" y="468132"/>
                </a:moveTo>
                <a:lnTo>
                  <a:pt x="88686" y="468384"/>
                </a:lnTo>
                <a:lnTo>
                  <a:pt x="88683" y="468132"/>
                </a:lnTo>
                <a:close/>
              </a:path>
              <a:path w="1077595" h="1061720">
                <a:moveTo>
                  <a:pt x="126130" y="450397"/>
                </a:moveTo>
                <a:lnTo>
                  <a:pt x="88057" y="451859"/>
                </a:lnTo>
                <a:lnTo>
                  <a:pt x="88683" y="468132"/>
                </a:lnTo>
                <a:lnTo>
                  <a:pt x="88680" y="467903"/>
                </a:lnTo>
                <a:lnTo>
                  <a:pt x="126783" y="467903"/>
                </a:lnTo>
                <a:lnTo>
                  <a:pt x="126773" y="467164"/>
                </a:lnTo>
                <a:lnTo>
                  <a:pt x="126130" y="450397"/>
                </a:lnTo>
                <a:close/>
              </a:path>
              <a:path w="1077595" h="1061720">
                <a:moveTo>
                  <a:pt x="145417" y="593501"/>
                </a:moveTo>
                <a:lnTo>
                  <a:pt x="110158" y="607940"/>
                </a:lnTo>
                <a:lnTo>
                  <a:pt x="112807" y="614409"/>
                </a:lnTo>
                <a:lnTo>
                  <a:pt x="125460" y="638647"/>
                </a:lnTo>
                <a:lnTo>
                  <a:pt x="140591" y="662517"/>
                </a:lnTo>
                <a:lnTo>
                  <a:pt x="157941" y="685801"/>
                </a:lnTo>
                <a:lnTo>
                  <a:pt x="176658" y="707644"/>
                </a:lnTo>
                <a:lnTo>
                  <a:pt x="205588" y="682852"/>
                </a:lnTo>
                <a:lnTo>
                  <a:pt x="188161" y="662517"/>
                </a:lnTo>
                <a:lnTo>
                  <a:pt x="187293" y="661503"/>
                </a:lnTo>
                <a:lnTo>
                  <a:pt x="172409" y="641451"/>
                </a:lnTo>
                <a:lnTo>
                  <a:pt x="171526" y="640266"/>
                </a:lnTo>
                <a:lnTo>
                  <a:pt x="158946" y="620309"/>
                </a:lnTo>
                <a:lnTo>
                  <a:pt x="158070" y="618928"/>
                </a:lnTo>
                <a:lnTo>
                  <a:pt x="147824" y="599155"/>
                </a:lnTo>
                <a:lnTo>
                  <a:pt x="146991" y="597559"/>
                </a:lnTo>
                <a:lnTo>
                  <a:pt x="145417" y="593501"/>
                </a:lnTo>
                <a:close/>
              </a:path>
              <a:path w="1077595" h="1061720">
                <a:moveTo>
                  <a:pt x="187293" y="661503"/>
                </a:moveTo>
                <a:lnTo>
                  <a:pt x="188104" y="662517"/>
                </a:lnTo>
                <a:lnTo>
                  <a:pt x="187725" y="662007"/>
                </a:lnTo>
                <a:lnTo>
                  <a:pt x="187293" y="661503"/>
                </a:lnTo>
                <a:close/>
              </a:path>
              <a:path w="1077595" h="1061720">
                <a:moveTo>
                  <a:pt x="187725" y="662007"/>
                </a:moveTo>
                <a:lnTo>
                  <a:pt x="188104" y="662517"/>
                </a:lnTo>
                <a:lnTo>
                  <a:pt x="187725" y="662007"/>
                </a:lnTo>
                <a:close/>
              </a:path>
              <a:path w="1077595" h="1061720">
                <a:moveTo>
                  <a:pt x="187349" y="661503"/>
                </a:moveTo>
                <a:lnTo>
                  <a:pt x="187725" y="662007"/>
                </a:lnTo>
                <a:lnTo>
                  <a:pt x="187349" y="661503"/>
                </a:lnTo>
                <a:close/>
              </a:path>
              <a:path w="1077595" h="1061720">
                <a:moveTo>
                  <a:pt x="171526" y="640266"/>
                </a:moveTo>
                <a:lnTo>
                  <a:pt x="172341" y="641451"/>
                </a:lnTo>
                <a:lnTo>
                  <a:pt x="171957" y="640845"/>
                </a:lnTo>
                <a:lnTo>
                  <a:pt x="171526" y="640266"/>
                </a:lnTo>
                <a:close/>
              </a:path>
              <a:path w="1077595" h="1061720">
                <a:moveTo>
                  <a:pt x="171957" y="640845"/>
                </a:moveTo>
                <a:lnTo>
                  <a:pt x="172341" y="641451"/>
                </a:lnTo>
                <a:lnTo>
                  <a:pt x="171957" y="640845"/>
                </a:lnTo>
                <a:close/>
              </a:path>
              <a:path w="1077595" h="1061720">
                <a:moveTo>
                  <a:pt x="171590" y="640266"/>
                </a:moveTo>
                <a:lnTo>
                  <a:pt x="171957" y="640845"/>
                </a:lnTo>
                <a:lnTo>
                  <a:pt x="171590" y="640266"/>
                </a:lnTo>
                <a:close/>
              </a:path>
              <a:path w="1077595" h="1061720">
                <a:moveTo>
                  <a:pt x="158070" y="618928"/>
                </a:moveTo>
                <a:lnTo>
                  <a:pt x="158866" y="620309"/>
                </a:lnTo>
                <a:lnTo>
                  <a:pt x="158496" y="619600"/>
                </a:lnTo>
                <a:lnTo>
                  <a:pt x="158070" y="618928"/>
                </a:lnTo>
                <a:close/>
              </a:path>
              <a:path w="1077595" h="1061720">
                <a:moveTo>
                  <a:pt x="158496" y="619600"/>
                </a:moveTo>
                <a:lnTo>
                  <a:pt x="158866" y="620309"/>
                </a:lnTo>
                <a:lnTo>
                  <a:pt x="158496" y="619600"/>
                </a:lnTo>
                <a:close/>
              </a:path>
              <a:path w="1077595" h="1061720">
                <a:moveTo>
                  <a:pt x="158145" y="618928"/>
                </a:moveTo>
                <a:lnTo>
                  <a:pt x="158496" y="619600"/>
                </a:lnTo>
                <a:lnTo>
                  <a:pt x="158145" y="618928"/>
                </a:lnTo>
                <a:close/>
              </a:path>
              <a:path w="1077595" h="1061720">
                <a:moveTo>
                  <a:pt x="146991" y="597559"/>
                </a:moveTo>
                <a:lnTo>
                  <a:pt x="147732" y="599155"/>
                </a:lnTo>
                <a:lnTo>
                  <a:pt x="147399" y="598341"/>
                </a:lnTo>
                <a:lnTo>
                  <a:pt x="146991" y="597559"/>
                </a:lnTo>
                <a:close/>
              </a:path>
              <a:path w="1077595" h="1061720">
                <a:moveTo>
                  <a:pt x="147399" y="598341"/>
                </a:moveTo>
                <a:lnTo>
                  <a:pt x="147732" y="599155"/>
                </a:lnTo>
                <a:lnTo>
                  <a:pt x="147399" y="598341"/>
                </a:lnTo>
                <a:close/>
              </a:path>
              <a:path w="1077595" h="1061720">
                <a:moveTo>
                  <a:pt x="147079" y="597559"/>
                </a:moveTo>
                <a:lnTo>
                  <a:pt x="147399" y="598341"/>
                </a:lnTo>
                <a:lnTo>
                  <a:pt x="147079" y="597559"/>
                </a:lnTo>
                <a:close/>
              </a:path>
              <a:path w="1077595" h="1061720">
                <a:moveTo>
                  <a:pt x="230811" y="708324"/>
                </a:moveTo>
                <a:lnTo>
                  <a:pt x="204993" y="736343"/>
                </a:lnTo>
                <a:lnTo>
                  <a:pt x="222967" y="752906"/>
                </a:lnTo>
                <a:lnTo>
                  <a:pt x="248605" y="774213"/>
                </a:lnTo>
                <a:lnTo>
                  <a:pt x="276075" y="794943"/>
                </a:lnTo>
                <a:lnTo>
                  <a:pt x="296503" y="809011"/>
                </a:lnTo>
                <a:lnTo>
                  <a:pt x="318113" y="777633"/>
                </a:lnTo>
                <a:lnTo>
                  <a:pt x="298726" y="764282"/>
                </a:lnTo>
                <a:lnTo>
                  <a:pt x="298025" y="763799"/>
                </a:lnTo>
                <a:lnTo>
                  <a:pt x="272648" y="744626"/>
                </a:lnTo>
                <a:lnTo>
                  <a:pt x="271913" y="744071"/>
                </a:lnTo>
                <a:lnTo>
                  <a:pt x="248466" y="724557"/>
                </a:lnTo>
                <a:lnTo>
                  <a:pt x="247694" y="723916"/>
                </a:lnTo>
                <a:lnTo>
                  <a:pt x="230811" y="708324"/>
                </a:lnTo>
                <a:close/>
              </a:path>
              <a:path w="1077595" h="1061720">
                <a:moveTo>
                  <a:pt x="298366" y="764034"/>
                </a:moveTo>
                <a:lnTo>
                  <a:pt x="298695" y="764282"/>
                </a:lnTo>
                <a:lnTo>
                  <a:pt x="298366" y="764034"/>
                </a:lnTo>
                <a:close/>
              </a:path>
              <a:path w="1077595" h="1061720">
                <a:moveTo>
                  <a:pt x="298055" y="763799"/>
                </a:moveTo>
                <a:lnTo>
                  <a:pt x="298366" y="764034"/>
                </a:lnTo>
                <a:lnTo>
                  <a:pt x="298055" y="763799"/>
                </a:lnTo>
                <a:close/>
              </a:path>
              <a:path w="1077595" h="1061720">
                <a:moveTo>
                  <a:pt x="272261" y="744333"/>
                </a:moveTo>
                <a:lnTo>
                  <a:pt x="272613" y="744626"/>
                </a:lnTo>
                <a:lnTo>
                  <a:pt x="272261" y="744333"/>
                </a:lnTo>
                <a:close/>
              </a:path>
              <a:path w="1077595" h="1061720">
                <a:moveTo>
                  <a:pt x="271945" y="744071"/>
                </a:moveTo>
                <a:lnTo>
                  <a:pt x="272261" y="744333"/>
                </a:lnTo>
                <a:lnTo>
                  <a:pt x="271945" y="744071"/>
                </a:lnTo>
                <a:close/>
              </a:path>
              <a:path w="1077595" h="1061720">
                <a:moveTo>
                  <a:pt x="248069" y="724228"/>
                </a:moveTo>
                <a:lnTo>
                  <a:pt x="248427" y="724557"/>
                </a:lnTo>
                <a:lnTo>
                  <a:pt x="248069" y="724228"/>
                </a:lnTo>
                <a:close/>
              </a:path>
              <a:path w="1077595" h="1061720">
                <a:moveTo>
                  <a:pt x="247731" y="723916"/>
                </a:moveTo>
                <a:lnTo>
                  <a:pt x="248069" y="724228"/>
                </a:lnTo>
                <a:lnTo>
                  <a:pt x="247731" y="723916"/>
                </a:lnTo>
                <a:close/>
              </a:path>
              <a:path w="1077595" h="1061720">
                <a:moveTo>
                  <a:pt x="349467" y="797883"/>
                </a:moveTo>
                <a:lnTo>
                  <a:pt x="329139" y="830108"/>
                </a:lnTo>
                <a:lnTo>
                  <a:pt x="336161" y="834537"/>
                </a:lnTo>
                <a:lnTo>
                  <a:pt x="368606" y="853330"/>
                </a:lnTo>
                <a:lnTo>
                  <a:pt x="402537" y="871404"/>
                </a:lnTo>
                <a:lnTo>
                  <a:pt x="431363" y="885529"/>
                </a:lnTo>
                <a:lnTo>
                  <a:pt x="448128" y="851316"/>
                </a:lnTo>
                <a:lnTo>
                  <a:pt x="419592" y="837333"/>
                </a:lnTo>
                <a:lnTo>
                  <a:pt x="386816" y="819862"/>
                </a:lnTo>
                <a:lnTo>
                  <a:pt x="356214" y="802121"/>
                </a:lnTo>
                <a:lnTo>
                  <a:pt x="355569" y="801748"/>
                </a:lnTo>
                <a:lnTo>
                  <a:pt x="349467" y="797883"/>
                </a:lnTo>
                <a:close/>
              </a:path>
              <a:path w="1077595" h="1061720">
                <a:moveTo>
                  <a:pt x="419897" y="837483"/>
                </a:moveTo>
                <a:lnTo>
                  <a:pt x="420165" y="837625"/>
                </a:lnTo>
                <a:lnTo>
                  <a:pt x="419897" y="837483"/>
                </a:lnTo>
                <a:close/>
              </a:path>
              <a:path w="1077595" h="1061720">
                <a:moveTo>
                  <a:pt x="419617" y="837333"/>
                </a:moveTo>
                <a:lnTo>
                  <a:pt x="419897" y="837483"/>
                </a:lnTo>
                <a:lnTo>
                  <a:pt x="419617" y="837333"/>
                </a:lnTo>
                <a:close/>
              </a:path>
              <a:path w="1077595" h="1061720">
                <a:moveTo>
                  <a:pt x="387103" y="820015"/>
                </a:moveTo>
                <a:lnTo>
                  <a:pt x="387409" y="820192"/>
                </a:lnTo>
                <a:lnTo>
                  <a:pt x="387103" y="820015"/>
                </a:lnTo>
                <a:close/>
              </a:path>
              <a:path w="1077595" h="1061720">
                <a:moveTo>
                  <a:pt x="386839" y="819862"/>
                </a:moveTo>
                <a:lnTo>
                  <a:pt x="387103" y="820015"/>
                </a:lnTo>
                <a:lnTo>
                  <a:pt x="386839" y="819862"/>
                </a:lnTo>
                <a:close/>
              </a:path>
              <a:path w="1077595" h="1061720">
                <a:moveTo>
                  <a:pt x="355849" y="801910"/>
                </a:moveTo>
                <a:lnTo>
                  <a:pt x="356184" y="802121"/>
                </a:lnTo>
                <a:lnTo>
                  <a:pt x="355849" y="801910"/>
                </a:lnTo>
                <a:close/>
              </a:path>
              <a:path w="1077595" h="1061720">
                <a:moveTo>
                  <a:pt x="355592" y="801748"/>
                </a:moveTo>
                <a:lnTo>
                  <a:pt x="355849" y="801910"/>
                </a:lnTo>
                <a:lnTo>
                  <a:pt x="355592" y="801748"/>
                </a:lnTo>
                <a:close/>
              </a:path>
              <a:path w="1077595" h="1061720">
                <a:moveTo>
                  <a:pt x="482212" y="866910"/>
                </a:moveTo>
                <a:lnTo>
                  <a:pt x="466559" y="901646"/>
                </a:lnTo>
                <a:lnTo>
                  <a:pt x="474521" y="905234"/>
                </a:lnTo>
                <a:lnTo>
                  <a:pt x="512400" y="920907"/>
                </a:lnTo>
                <a:lnTo>
                  <a:pt x="551553" y="935747"/>
                </a:lnTo>
                <a:lnTo>
                  <a:pt x="575010" y="943483"/>
                </a:lnTo>
                <a:lnTo>
                  <a:pt x="586943" y="907299"/>
                </a:lnTo>
                <a:lnTo>
                  <a:pt x="564724" y="899972"/>
                </a:lnTo>
                <a:lnTo>
                  <a:pt x="563881" y="899694"/>
                </a:lnTo>
                <a:lnTo>
                  <a:pt x="526171" y="885381"/>
                </a:lnTo>
                <a:lnTo>
                  <a:pt x="489361" y="870141"/>
                </a:lnTo>
                <a:lnTo>
                  <a:pt x="482212" y="866910"/>
                </a:lnTo>
                <a:close/>
              </a:path>
              <a:path w="1077595" h="1061720">
                <a:moveTo>
                  <a:pt x="564274" y="899824"/>
                </a:moveTo>
                <a:lnTo>
                  <a:pt x="564666" y="899972"/>
                </a:lnTo>
                <a:lnTo>
                  <a:pt x="564274" y="899824"/>
                </a:lnTo>
                <a:close/>
              </a:path>
              <a:path w="1077595" h="1061720">
                <a:moveTo>
                  <a:pt x="563932" y="899694"/>
                </a:moveTo>
                <a:lnTo>
                  <a:pt x="564274" y="899824"/>
                </a:lnTo>
                <a:lnTo>
                  <a:pt x="563932" y="899694"/>
                </a:lnTo>
                <a:close/>
              </a:path>
              <a:path w="1077595" h="1061720">
                <a:moveTo>
                  <a:pt x="526404" y="885470"/>
                </a:moveTo>
                <a:lnTo>
                  <a:pt x="526703" y="885593"/>
                </a:lnTo>
                <a:lnTo>
                  <a:pt x="526404" y="885470"/>
                </a:lnTo>
                <a:close/>
              </a:path>
              <a:path w="1077595" h="1061720">
                <a:moveTo>
                  <a:pt x="526190" y="885381"/>
                </a:moveTo>
                <a:lnTo>
                  <a:pt x="526404" y="885470"/>
                </a:lnTo>
                <a:lnTo>
                  <a:pt x="526190" y="885381"/>
                </a:lnTo>
                <a:close/>
              </a:path>
              <a:path w="1077595" h="1061720">
                <a:moveTo>
                  <a:pt x="489632" y="870253"/>
                </a:moveTo>
                <a:lnTo>
                  <a:pt x="489905" y="870376"/>
                </a:lnTo>
                <a:lnTo>
                  <a:pt x="489632" y="870253"/>
                </a:lnTo>
                <a:close/>
              </a:path>
              <a:path w="1077595" h="1061720">
                <a:moveTo>
                  <a:pt x="489383" y="870141"/>
                </a:moveTo>
                <a:lnTo>
                  <a:pt x="489632" y="870253"/>
                </a:lnTo>
                <a:lnTo>
                  <a:pt x="489383" y="870141"/>
                </a:lnTo>
                <a:close/>
              </a:path>
              <a:path w="1077595" h="1061720">
                <a:moveTo>
                  <a:pt x="623126" y="919232"/>
                </a:moveTo>
                <a:lnTo>
                  <a:pt x="611193" y="955415"/>
                </a:lnTo>
                <a:lnTo>
                  <a:pt x="632557" y="962460"/>
                </a:lnTo>
                <a:lnTo>
                  <a:pt x="717109" y="985128"/>
                </a:lnTo>
                <a:lnTo>
                  <a:pt x="723104" y="986469"/>
                </a:lnTo>
                <a:lnTo>
                  <a:pt x="731422" y="949288"/>
                </a:lnTo>
                <a:lnTo>
                  <a:pt x="726667" y="948225"/>
                </a:lnTo>
                <a:lnTo>
                  <a:pt x="725815" y="948034"/>
                </a:lnTo>
                <a:lnTo>
                  <a:pt x="644096" y="926108"/>
                </a:lnTo>
                <a:lnTo>
                  <a:pt x="642945" y="925799"/>
                </a:lnTo>
                <a:lnTo>
                  <a:pt x="623126" y="919232"/>
                </a:lnTo>
                <a:close/>
              </a:path>
              <a:path w="1077595" h="1061720">
                <a:moveTo>
                  <a:pt x="726201" y="948121"/>
                </a:moveTo>
                <a:lnTo>
                  <a:pt x="726589" y="948225"/>
                </a:lnTo>
                <a:lnTo>
                  <a:pt x="726201" y="948121"/>
                </a:lnTo>
                <a:close/>
              </a:path>
              <a:path w="1077595" h="1061720">
                <a:moveTo>
                  <a:pt x="725879" y="948034"/>
                </a:moveTo>
                <a:lnTo>
                  <a:pt x="726201" y="948121"/>
                </a:lnTo>
                <a:lnTo>
                  <a:pt x="725879" y="948034"/>
                </a:lnTo>
                <a:close/>
              </a:path>
              <a:path w="1077595" h="1061720">
                <a:moveTo>
                  <a:pt x="642945" y="925799"/>
                </a:moveTo>
                <a:lnTo>
                  <a:pt x="643977" y="926108"/>
                </a:lnTo>
                <a:lnTo>
                  <a:pt x="643462" y="925938"/>
                </a:lnTo>
                <a:lnTo>
                  <a:pt x="642945" y="925799"/>
                </a:lnTo>
                <a:close/>
              </a:path>
              <a:path w="1077595" h="1061720">
                <a:moveTo>
                  <a:pt x="643462" y="925938"/>
                </a:moveTo>
                <a:lnTo>
                  <a:pt x="643977" y="926108"/>
                </a:lnTo>
                <a:lnTo>
                  <a:pt x="643462" y="925938"/>
                </a:lnTo>
                <a:close/>
              </a:path>
              <a:path w="1077595" h="1061720">
                <a:moveTo>
                  <a:pt x="643041" y="925799"/>
                </a:moveTo>
                <a:lnTo>
                  <a:pt x="643462" y="925938"/>
                </a:lnTo>
                <a:lnTo>
                  <a:pt x="643041" y="925799"/>
                </a:lnTo>
                <a:close/>
              </a:path>
              <a:path w="1077595" h="1061720">
                <a:moveTo>
                  <a:pt x="768599" y="957606"/>
                </a:moveTo>
                <a:lnTo>
                  <a:pt x="760288" y="994787"/>
                </a:lnTo>
                <a:lnTo>
                  <a:pt x="804769" y="1003448"/>
                </a:lnTo>
                <a:lnTo>
                  <a:pt x="849387" y="1010828"/>
                </a:lnTo>
                <a:lnTo>
                  <a:pt x="874524" y="1014253"/>
                </a:lnTo>
                <a:lnTo>
                  <a:pt x="879668" y="976501"/>
                </a:lnTo>
                <a:lnTo>
                  <a:pt x="854800" y="973113"/>
                </a:lnTo>
                <a:lnTo>
                  <a:pt x="811250" y="965903"/>
                </a:lnTo>
                <a:lnTo>
                  <a:pt x="768599" y="957606"/>
                </a:lnTo>
                <a:close/>
              </a:path>
              <a:path w="1077595" h="1061720">
                <a:moveTo>
                  <a:pt x="855052" y="973147"/>
                </a:moveTo>
                <a:lnTo>
                  <a:pt x="855336" y="973194"/>
                </a:lnTo>
                <a:lnTo>
                  <a:pt x="855052" y="973147"/>
                </a:lnTo>
                <a:close/>
              </a:path>
              <a:path w="1077595" h="1061720">
                <a:moveTo>
                  <a:pt x="854844" y="973113"/>
                </a:moveTo>
                <a:lnTo>
                  <a:pt x="855052" y="973147"/>
                </a:lnTo>
                <a:lnTo>
                  <a:pt x="854844" y="973113"/>
                </a:lnTo>
                <a:close/>
              </a:path>
              <a:path w="1077595" h="1061720">
                <a:moveTo>
                  <a:pt x="811508" y="965946"/>
                </a:moveTo>
                <a:lnTo>
                  <a:pt x="811778" y="965998"/>
                </a:lnTo>
                <a:lnTo>
                  <a:pt x="811508" y="965946"/>
                </a:lnTo>
                <a:close/>
              </a:path>
              <a:path w="1077595" h="1061720">
                <a:moveTo>
                  <a:pt x="811289" y="965903"/>
                </a:moveTo>
                <a:lnTo>
                  <a:pt x="811508" y="965946"/>
                </a:lnTo>
                <a:lnTo>
                  <a:pt x="811289" y="965903"/>
                </a:lnTo>
                <a:close/>
              </a:path>
              <a:path w="1077595" h="1061720">
                <a:moveTo>
                  <a:pt x="768600" y="957605"/>
                </a:moveTo>
                <a:lnTo>
                  <a:pt x="768744" y="957637"/>
                </a:lnTo>
                <a:lnTo>
                  <a:pt x="768600" y="957605"/>
                </a:lnTo>
                <a:close/>
              </a:path>
              <a:path w="1077595" h="1061720">
                <a:moveTo>
                  <a:pt x="768623" y="957605"/>
                </a:moveTo>
                <a:lnTo>
                  <a:pt x="768787" y="957637"/>
                </a:lnTo>
                <a:lnTo>
                  <a:pt x="768623" y="957605"/>
                </a:lnTo>
                <a:close/>
              </a:path>
              <a:path w="1077595" h="1061720">
                <a:moveTo>
                  <a:pt x="768225" y="957527"/>
                </a:moveTo>
                <a:lnTo>
                  <a:pt x="768593" y="957605"/>
                </a:lnTo>
                <a:lnTo>
                  <a:pt x="768225" y="957527"/>
                </a:lnTo>
                <a:close/>
              </a:path>
              <a:path w="1077595" h="1061720">
                <a:moveTo>
                  <a:pt x="965655" y="947425"/>
                </a:moveTo>
                <a:lnTo>
                  <a:pt x="964120" y="985121"/>
                </a:lnTo>
                <a:lnTo>
                  <a:pt x="983508" y="986287"/>
                </a:lnTo>
                <a:lnTo>
                  <a:pt x="981221" y="1024318"/>
                </a:lnTo>
                <a:lnTo>
                  <a:pt x="962524" y="1024318"/>
                </a:lnTo>
                <a:lnTo>
                  <a:pt x="961005" y="1061630"/>
                </a:lnTo>
                <a:lnTo>
                  <a:pt x="1043898" y="1024318"/>
                </a:lnTo>
                <a:lnTo>
                  <a:pt x="981221" y="1024318"/>
                </a:lnTo>
                <a:lnTo>
                  <a:pt x="962570" y="1023196"/>
                </a:lnTo>
                <a:lnTo>
                  <a:pt x="1046389" y="1023196"/>
                </a:lnTo>
                <a:lnTo>
                  <a:pt x="1077535" y="1009177"/>
                </a:lnTo>
                <a:lnTo>
                  <a:pt x="965655" y="947425"/>
                </a:lnTo>
                <a:close/>
              </a:path>
              <a:path w="1077595" h="1061720">
                <a:moveTo>
                  <a:pt x="964120" y="985121"/>
                </a:moveTo>
                <a:lnTo>
                  <a:pt x="962570" y="1023196"/>
                </a:lnTo>
                <a:lnTo>
                  <a:pt x="981221" y="1024318"/>
                </a:lnTo>
                <a:lnTo>
                  <a:pt x="983508" y="986287"/>
                </a:lnTo>
                <a:lnTo>
                  <a:pt x="964120" y="985121"/>
                </a:lnTo>
                <a:close/>
              </a:path>
              <a:path w="1077595" h="1061720">
                <a:moveTo>
                  <a:pt x="916936" y="981054"/>
                </a:moveTo>
                <a:lnTo>
                  <a:pt x="912886" y="1018938"/>
                </a:lnTo>
                <a:lnTo>
                  <a:pt x="940056" y="1021843"/>
                </a:lnTo>
                <a:lnTo>
                  <a:pt x="962570" y="1023196"/>
                </a:lnTo>
                <a:lnTo>
                  <a:pt x="964120" y="985121"/>
                </a:lnTo>
                <a:lnTo>
                  <a:pt x="944009" y="983912"/>
                </a:lnTo>
                <a:lnTo>
                  <a:pt x="943665" y="983912"/>
                </a:lnTo>
                <a:lnTo>
                  <a:pt x="942784" y="983838"/>
                </a:lnTo>
                <a:lnTo>
                  <a:pt x="942976" y="983838"/>
                </a:lnTo>
                <a:lnTo>
                  <a:pt x="916936" y="981054"/>
                </a:lnTo>
                <a:close/>
              </a:path>
              <a:path w="1077595" h="1061720">
                <a:moveTo>
                  <a:pt x="943224" y="983864"/>
                </a:moveTo>
                <a:lnTo>
                  <a:pt x="943665" y="983912"/>
                </a:lnTo>
                <a:lnTo>
                  <a:pt x="944009" y="983912"/>
                </a:lnTo>
                <a:lnTo>
                  <a:pt x="943224" y="983864"/>
                </a:lnTo>
                <a:close/>
              </a:path>
              <a:path w="1077595" h="1061720">
                <a:moveTo>
                  <a:pt x="942976" y="983838"/>
                </a:moveTo>
                <a:lnTo>
                  <a:pt x="942784" y="983838"/>
                </a:lnTo>
                <a:lnTo>
                  <a:pt x="943224" y="983864"/>
                </a:lnTo>
                <a:lnTo>
                  <a:pt x="942976" y="983838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49863" y="3013857"/>
            <a:ext cx="1179137" cy="3008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953105" y="3349128"/>
            <a:ext cx="750021" cy="8970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83670" y="2036037"/>
            <a:ext cx="807304" cy="6992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550178" y="2304483"/>
            <a:ext cx="1726736" cy="55754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545415" y="2299719"/>
            <a:ext cx="1736725" cy="567690"/>
          </a:xfrm>
          <a:custGeom>
            <a:avLst/>
            <a:gdLst/>
            <a:ahLst/>
            <a:cxnLst/>
            <a:rect l="l" t="t" r="r" b="b"/>
            <a:pathLst>
              <a:path w="1736725" h="567689">
                <a:moveTo>
                  <a:pt x="0" y="0"/>
                </a:moveTo>
                <a:lnTo>
                  <a:pt x="1736262" y="0"/>
                </a:lnTo>
                <a:lnTo>
                  <a:pt x="1736262" y="567067"/>
                </a:lnTo>
                <a:lnTo>
                  <a:pt x="0" y="567067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95524" y="3439021"/>
            <a:ext cx="1748626" cy="49960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98328" y="2862026"/>
            <a:ext cx="1677243" cy="37327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93566" y="2857263"/>
            <a:ext cx="1687195" cy="382905"/>
          </a:xfrm>
          <a:custGeom>
            <a:avLst/>
            <a:gdLst/>
            <a:ahLst/>
            <a:cxnLst/>
            <a:rect l="l" t="t" r="r" b="b"/>
            <a:pathLst>
              <a:path w="1687195" h="382905">
                <a:moveTo>
                  <a:pt x="0" y="0"/>
                </a:moveTo>
                <a:lnTo>
                  <a:pt x="1686768" y="0"/>
                </a:lnTo>
                <a:lnTo>
                  <a:pt x="1686768" y="382798"/>
                </a:lnTo>
                <a:lnTo>
                  <a:pt x="0" y="382798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997236" y="4979923"/>
            <a:ext cx="15722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90" dirty="0">
                <a:latin typeface="Arial"/>
                <a:cs typeface="Arial"/>
              </a:rPr>
              <a:t>Learning</a:t>
            </a:r>
            <a:r>
              <a:rPr sz="1800" spc="-130" dirty="0">
                <a:latin typeface="Arial"/>
                <a:cs typeface="Arial"/>
              </a:rPr>
              <a:t> </a:t>
            </a:r>
            <a:r>
              <a:rPr sz="1800" spc="-85" dirty="0">
                <a:latin typeface="Arial"/>
                <a:cs typeface="Arial"/>
              </a:rPr>
              <a:t>records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11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3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30" dirty="0"/>
              <a:t>17</a:t>
            </a:fld>
            <a:endParaRPr spc="30" dirty="0"/>
          </a:p>
        </p:txBody>
      </p:sp>
    </p:spTree>
    <p:extLst>
      <p:ext uri="{BB962C8B-B14F-4D97-AF65-F5344CB8AC3E}">
        <p14:creationId xmlns:p14="http://schemas.microsoft.com/office/powerpoint/2010/main" val="1184132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59471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80" dirty="0">
                <a:solidFill>
                  <a:srgbClr val="000000"/>
                </a:solidFill>
              </a:rPr>
              <a:t>Added </a:t>
            </a:r>
            <a:r>
              <a:rPr sz="4400" spc="75" dirty="0">
                <a:solidFill>
                  <a:srgbClr val="000000"/>
                </a:solidFill>
              </a:rPr>
              <a:t>value </a:t>
            </a:r>
            <a:r>
              <a:rPr sz="4400" spc="80" dirty="0">
                <a:solidFill>
                  <a:srgbClr val="000000"/>
                </a:solidFill>
              </a:rPr>
              <a:t>of</a:t>
            </a:r>
            <a:r>
              <a:rPr sz="4400" spc="-935" dirty="0">
                <a:solidFill>
                  <a:srgbClr val="000000"/>
                </a:solidFill>
              </a:rPr>
              <a:t> </a:t>
            </a:r>
            <a:r>
              <a:rPr lang="en-US" sz="4400" spc="-935" dirty="0">
                <a:solidFill>
                  <a:srgbClr val="000000"/>
                </a:solidFill>
              </a:rPr>
              <a:t> </a:t>
            </a:r>
            <a:r>
              <a:rPr sz="4400" spc="90" dirty="0">
                <a:solidFill>
                  <a:srgbClr val="000000"/>
                </a:solidFill>
              </a:rPr>
              <a:t>Up2U</a:t>
            </a:r>
            <a:endParaRPr sz="4400" dirty="0"/>
          </a:p>
        </p:txBody>
      </p:sp>
      <p:sp>
        <p:nvSpPr>
          <p:cNvPr id="3" name="object 3"/>
          <p:cNvSpPr/>
          <p:nvPr/>
        </p:nvSpPr>
        <p:spPr>
          <a:xfrm>
            <a:off x="929639" y="1972945"/>
            <a:ext cx="177800" cy="20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86839" y="2404745"/>
            <a:ext cx="152400" cy="165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86839" y="3128645"/>
            <a:ext cx="152400" cy="165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29639" y="3916045"/>
            <a:ext cx="177800" cy="20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86839" y="4360545"/>
            <a:ext cx="152400" cy="165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86839" y="5084445"/>
            <a:ext cx="152400" cy="165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86839" y="5808344"/>
            <a:ext cx="152400" cy="165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45539" y="1807971"/>
            <a:ext cx="10135870" cy="4239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60" dirty="0">
                <a:latin typeface="Arial"/>
                <a:cs typeface="Arial"/>
              </a:rPr>
              <a:t>Up2U </a:t>
            </a:r>
            <a:r>
              <a:rPr sz="2800" b="1" spc="30" dirty="0">
                <a:latin typeface="Arial"/>
                <a:cs typeface="Arial"/>
              </a:rPr>
              <a:t>for</a:t>
            </a:r>
            <a:r>
              <a:rPr sz="2800" b="1" spc="-325" dirty="0">
                <a:latin typeface="Arial"/>
                <a:cs typeface="Arial"/>
              </a:rPr>
              <a:t> </a:t>
            </a:r>
            <a:r>
              <a:rPr sz="2800" b="1" spc="-15" dirty="0">
                <a:latin typeface="Arial"/>
                <a:cs typeface="Arial"/>
              </a:rPr>
              <a:t>universities</a:t>
            </a:r>
            <a:endParaRPr sz="2800">
              <a:latin typeface="Arial"/>
              <a:cs typeface="Arial"/>
            </a:endParaRPr>
          </a:p>
          <a:p>
            <a:pPr marL="469900" marR="5080">
              <a:lnSpc>
                <a:spcPts val="2590"/>
              </a:lnSpc>
              <a:spcBef>
                <a:spcPts val="464"/>
              </a:spcBef>
              <a:tabLst>
                <a:tab pos="1447165" algn="l"/>
                <a:tab pos="2466975" algn="l"/>
                <a:tab pos="3002915" algn="l"/>
                <a:tab pos="3791585" algn="l"/>
                <a:tab pos="5560060" algn="l"/>
                <a:tab pos="6318250" algn="l"/>
                <a:tab pos="7713345" algn="l"/>
                <a:tab pos="8680450" algn="l"/>
                <a:tab pos="9231630" algn="l"/>
              </a:tabLst>
            </a:pPr>
            <a:r>
              <a:rPr sz="2400" spc="120" dirty="0">
                <a:latin typeface="Arial"/>
                <a:cs typeface="Arial"/>
              </a:rPr>
              <a:t>U</a:t>
            </a:r>
            <a:r>
              <a:rPr sz="2400" spc="90" dirty="0">
                <a:latin typeface="Arial"/>
                <a:cs typeface="Arial"/>
              </a:rPr>
              <a:t>p</a:t>
            </a:r>
            <a:r>
              <a:rPr sz="2400" spc="-65" dirty="0">
                <a:latin typeface="Arial"/>
                <a:cs typeface="Arial"/>
              </a:rPr>
              <a:t>2</a:t>
            </a:r>
            <a:r>
              <a:rPr sz="2400" spc="75" dirty="0">
                <a:latin typeface="Arial"/>
                <a:cs typeface="Arial"/>
              </a:rPr>
              <a:t>U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125" dirty="0">
                <a:latin typeface="Arial"/>
                <a:cs typeface="Arial"/>
              </a:rPr>
              <a:t>d</a:t>
            </a:r>
            <a:r>
              <a:rPr sz="2400" spc="70" dirty="0">
                <a:latin typeface="Arial"/>
                <a:cs typeface="Arial"/>
              </a:rPr>
              <a:t>r</a:t>
            </a:r>
            <a:r>
              <a:rPr sz="2400" spc="-25" dirty="0">
                <a:latin typeface="Arial"/>
                <a:cs typeface="Arial"/>
              </a:rPr>
              <a:t>i</a:t>
            </a:r>
            <a:r>
              <a:rPr sz="2400" spc="70" dirty="0">
                <a:latin typeface="Arial"/>
                <a:cs typeface="Arial"/>
              </a:rPr>
              <a:t>ve</a:t>
            </a:r>
            <a:r>
              <a:rPr sz="2400" spc="-35" dirty="0">
                <a:latin typeface="Arial"/>
                <a:cs typeface="Arial"/>
              </a:rPr>
              <a:t>s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110" dirty="0">
                <a:latin typeface="Arial"/>
                <a:cs typeface="Arial"/>
              </a:rPr>
              <a:t>u</a:t>
            </a:r>
            <a:r>
              <a:rPr sz="2400" spc="114" dirty="0">
                <a:latin typeface="Arial"/>
                <a:cs typeface="Arial"/>
              </a:rPr>
              <a:t>p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40" dirty="0">
                <a:latin typeface="Arial"/>
                <a:cs typeface="Arial"/>
              </a:rPr>
              <a:t>y</a:t>
            </a:r>
            <a:r>
              <a:rPr sz="2400" spc="95" dirty="0">
                <a:latin typeface="Arial"/>
                <a:cs typeface="Arial"/>
              </a:rPr>
              <a:t>o</a:t>
            </a:r>
            <a:r>
              <a:rPr sz="2400" spc="85" dirty="0">
                <a:latin typeface="Arial"/>
                <a:cs typeface="Arial"/>
              </a:rPr>
              <a:t>u</a:t>
            </a:r>
            <a:r>
              <a:rPr sz="2400" spc="40" dirty="0">
                <a:latin typeface="Arial"/>
                <a:cs typeface="Arial"/>
              </a:rPr>
              <a:t>r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60" dirty="0">
                <a:latin typeface="Arial"/>
                <a:cs typeface="Arial"/>
              </a:rPr>
              <a:t>e</a:t>
            </a:r>
            <a:r>
              <a:rPr sz="2400" spc="55" dirty="0">
                <a:latin typeface="Arial"/>
                <a:cs typeface="Arial"/>
              </a:rPr>
              <a:t>n</a:t>
            </a:r>
            <a:r>
              <a:rPr sz="2400" spc="-25" dirty="0">
                <a:latin typeface="Arial"/>
                <a:cs typeface="Arial"/>
              </a:rPr>
              <a:t>r</a:t>
            </a:r>
            <a:r>
              <a:rPr sz="2400" spc="85" dirty="0">
                <a:latin typeface="Arial"/>
                <a:cs typeface="Arial"/>
              </a:rPr>
              <a:t>o</a:t>
            </a:r>
            <a:r>
              <a:rPr sz="2400" spc="145" dirty="0">
                <a:latin typeface="Arial"/>
                <a:cs typeface="Arial"/>
              </a:rPr>
              <a:t>lm</a:t>
            </a:r>
            <a:r>
              <a:rPr sz="2400" spc="60" dirty="0">
                <a:latin typeface="Arial"/>
                <a:cs typeface="Arial"/>
              </a:rPr>
              <a:t>e</a:t>
            </a:r>
            <a:r>
              <a:rPr sz="2400" spc="45" dirty="0">
                <a:latin typeface="Arial"/>
                <a:cs typeface="Arial"/>
              </a:rPr>
              <a:t>nts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145" dirty="0">
                <a:latin typeface="Arial"/>
                <a:cs typeface="Arial"/>
              </a:rPr>
              <a:t>w</a:t>
            </a:r>
            <a:r>
              <a:rPr sz="2400" spc="40" dirty="0">
                <a:latin typeface="Arial"/>
                <a:cs typeface="Arial"/>
              </a:rPr>
              <a:t>i</a:t>
            </a:r>
            <a:r>
              <a:rPr sz="2400" spc="130" dirty="0">
                <a:latin typeface="Arial"/>
                <a:cs typeface="Arial"/>
              </a:rPr>
              <a:t>t</a:t>
            </a:r>
            <a:r>
              <a:rPr sz="2400" spc="50" dirty="0">
                <a:latin typeface="Arial"/>
                <a:cs typeface="Arial"/>
              </a:rPr>
              <a:t>h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55" dirty="0">
                <a:latin typeface="Arial"/>
                <a:cs typeface="Arial"/>
              </a:rPr>
              <a:t>st</a:t>
            </a:r>
            <a:r>
              <a:rPr sz="2400" spc="70" dirty="0">
                <a:latin typeface="Arial"/>
                <a:cs typeface="Arial"/>
              </a:rPr>
              <a:t>u</a:t>
            </a:r>
            <a:r>
              <a:rPr sz="2400" spc="165" dirty="0">
                <a:latin typeface="Arial"/>
                <a:cs typeface="Arial"/>
              </a:rPr>
              <a:t>d</a:t>
            </a:r>
            <a:r>
              <a:rPr sz="2400" spc="60" dirty="0">
                <a:latin typeface="Arial"/>
                <a:cs typeface="Arial"/>
              </a:rPr>
              <a:t>e</a:t>
            </a:r>
            <a:r>
              <a:rPr sz="2400" spc="45" dirty="0">
                <a:latin typeface="Arial"/>
                <a:cs typeface="Arial"/>
              </a:rPr>
              <a:t>nts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35" dirty="0">
                <a:latin typeface="Arial"/>
                <a:cs typeface="Arial"/>
              </a:rPr>
              <a:t>r</a:t>
            </a:r>
            <a:r>
              <a:rPr sz="2400" spc="70" dirty="0">
                <a:latin typeface="Arial"/>
                <a:cs typeface="Arial"/>
              </a:rPr>
              <a:t>e</a:t>
            </a:r>
            <a:r>
              <a:rPr sz="2400" spc="-25" dirty="0">
                <a:latin typeface="Arial"/>
                <a:cs typeface="Arial"/>
              </a:rPr>
              <a:t>a</a:t>
            </a:r>
            <a:r>
              <a:rPr sz="2400" spc="160" dirty="0">
                <a:latin typeface="Arial"/>
                <a:cs typeface="Arial"/>
              </a:rPr>
              <a:t>d</a:t>
            </a:r>
            <a:r>
              <a:rPr sz="2400" spc="100" dirty="0">
                <a:latin typeface="Arial"/>
                <a:cs typeface="Arial"/>
              </a:rPr>
              <a:t>y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60" dirty="0">
                <a:latin typeface="Arial"/>
                <a:cs typeface="Arial"/>
              </a:rPr>
              <a:t>f</a:t>
            </a:r>
            <a:r>
              <a:rPr sz="2400" spc="160" dirty="0">
                <a:latin typeface="Arial"/>
                <a:cs typeface="Arial"/>
              </a:rPr>
              <a:t>o</a:t>
            </a:r>
            <a:r>
              <a:rPr sz="2400" spc="40" dirty="0">
                <a:latin typeface="Arial"/>
                <a:cs typeface="Arial"/>
              </a:rPr>
              <a:t>r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50" dirty="0">
                <a:latin typeface="Arial"/>
                <a:cs typeface="Arial"/>
              </a:rPr>
              <a:t>high</a:t>
            </a:r>
            <a:r>
              <a:rPr sz="2400" spc="65" dirty="0">
                <a:latin typeface="Arial"/>
                <a:cs typeface="Arial"/>
              </a:rPr>
              <a:t>e</a:t>
            </a:r>
            <a:r>
              <a:rPr sz="2400" spc="35" dirty="0">
                <a:latin typeface="Arial"/>
                <a:cs typeface="Arial"/>
              </a:rPr>
              <a:t>r  </a:t>
            </a:r>
            <a:r>
              <a:rPr sz="2400" spc="40" dirty="0">
                <a:latin typeface="Arial"/>
                <a:cs typeface="Arial"/>
              </a:rPr>
              <a:t>education.</a:t>
            </a:r>
            <a:endParaRPr sz="2400">
              <a:latin typeface="Arial"/>
              <a:cs typeface="Arial"/>
            </a:endParaRPr>
          </a:p>
          <a:p>
            <a:pPr marL="469900" marR="12700">
              <a:lnSpc>
                <a:spcPts val="2590"/>
              </a:lnSpc>
              <a:spcBef>
                <a:spcPts val="530"/>
              </a:spcBef>
              <a:tabLst>
                <a:tab pos="1480820" algn="l"/>
                <a:tab pos="2837180" algn="l"/>
                <a:tab pos="3495675" algn="l"/>
                <a:tab pos="4819015" algn="l"/>
                <a:tab pos="5569585" algn="l"/>
                <a:tab pos="6322060" algn="l"/>
                <a:tab pos="6803390" algn="l"/>
                <a:tab pos="8694420" algn="l"/>
                <a:tab pos="9581515" algn="l"/>
              </a:tabLst>
            </a:pPr>
            <a:r>
              <a:rPr sz="2400" spc="120" dirty="0">
                <a:latin typeface="Arial"/>
                <a:cs typeface="Arial"/>
              </a:rPr>
              <a:t>U</a:t>
            </a:r>
            <a:r>
              <a:rPr sz="2400" spc="90" dirty="0">
                <a:latin typeface="Arial"/>
                <a:cs typeface="Arial"/>
              </a:rPr>
              <a:t>p</a:t>
            </a:r>
            <a:r>
              <a:rPr sz="2400" spc="-65" dirty="0">
                <a:latin typeface="Arial"/>
                <a:cs typeface="Arial"/>
              </a:rPr>
              <a:t>2</a:t>
            </a:r>
            <a:r>
              <a:rPr sz="2400" spc="75" dirty="0">
                <a:latin typeface="Arial"/>
                <a:cs typeface="Arial"/>
              </a:rPr>
              <a:t>U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35" dirty="0">
                <a:latin typeface="Arial"/>
                <a:cs typeface="Arial"/>
              </a:rPr>
              <a:t>r</a:t>
            </a:r>
            <a:r>
              <a:rPr sz="2400" spc="70" dirty="0">
                <a:latin typeface="Arial"/>
                <a:cs typeface="Arial"/>
              </a:rPr>
              <a:t>e</a:t>
            </a:r>
            <a:r>
              <a:rPr sz="2400" spc="160" dirty="0">
                <a:latin typeface="Arial"/>
                <a:cs typeface="Arial"/>
              </a:rPr>
              <a:t>d</a:t>
            </a:r>
            <a:r>
              <a:rPr sz="2400" spc="90" dirty="0">
                <a:latin typeface="Arial"/>
                <a:cs typeface="Arial"/>
              </a:rPr>
              <a:t>u</a:t>
            </a:r>
            <a:r>
              <a:rPr sz="2400" spc="120" dirty="0">
                <a:latin typeface="Arial"/>
                <a:cs typeface="Arial"/>
              </a:rPr>
              <a:t>c</a:t>
            </a:r>
            <a:r>
              <a:rPr sz="2400" spc="70" dirty="0">
                <a:latin typeface="Arial"/>
                <a:cs typeface="Arial"/>
              </a:rPr>
              <a:t>e</a:t>
            </a:r>
            <a:r>
              <a:rPr sz="2400" spc="-35" dirty="0">
                <a:latin typeface="Arial"/>
                <a:cs typeface="Arial"/>
              </a:rPr>
              <a:t>s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60" dirty="0">
                <a:latin typeface="Arial"/>
                <a:cs typeface="Arial"/>
              </a:rPr>
              <a:t>t</a:t>
            </a:r>
            <a:r>
              <a:rPr sz="2400" spc="114" dirty="0">
                <a:latin typeface="Arial"/>
                <a:cs typeface="Arial"/>
              </a:rPr>
              <a:t>h</a:t>
            </a:r>
            <a:r>
              <a:rPr sz="2400" spc="7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125" dirty="0">
                <a:latin typeface="Arial"/>
                <a:cs typeface="Arial"/>
              </a:rPr>
              <a:t>d</a:t>
            </a:r>
            <a:r>
              <a:rPr sz="2400" spc="10" dirty="0">
                <a:latin typeface="Arial"/>
                <a:cs typeface="Arial"/>
              </a:rPr>
              <a:t>r</a:t>
            </a:r>
            <a:r>
              <a:rPr sz="2400" spc="85" dirty="0">
                <a:latin typeface="Arial"/>
                <a:cs typeface="Arial"/>
              </a:rPr>
              <a:t>o</a:t>
            </a:r>
            <a:r>
              <a:rPr sz="2400" spc="140" dirty="0">
                <a:latin typeface="Arial"/>
                <a:cs typeface="Arial"/>
              </a:rPr>
              <a:t>p</a:t>
            </a:r>
            <a:r>
              <a:rPr sz="2400" spc="85" dirty="0">
                <a:latin typeface="Arial"/>
                <a:cs typeface="Arial"/>
              </a:rPr>
              <a:t>ou</a:t>
            </a:r>
            <a:r>
              <a:rPr sz="2400" spc="130" dirty="0">
                <a:latin typeface="Arial"/>
                <a:cs typeface="Arial"/>
              </a:rPr>
              <a:t>t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-25" dirty="0">
                <a:latin typeface="Arial"/>
                <a:cs typeface="Arial"/>
              </a:rPr>
              <a:t>r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spc="130" dirty="0">
                <a:latin typeface="Arial"/>
                <a:cs typeface="Arial"/>
              </a:rPr>
              <a:t>t</a:t>
            </a:r>
            <a:r>
              <a:rPr sz="2400" spc="7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125" dirty="0">
                <a:latin typeface="Arial"/>
                <a:cs typeface="Arial"/>
              </a:rPr>
              <a:t>du</a:t>
            </a:r>
            <a:r>
              <a:rPr sz="2400" spc="70" dirty="0">
                <a:latin typeface="Arial"/>
                <a:cs typeface="Arial"/>
              </a:rPr>
              <a:t>e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45" dirty="0">
                <a:latin typeface="Arial"/>
                <a:cs typeface="Arial"/>
              </a:rPr>
              <a:t>t</a:t>
            </a:r>
            <a:r>
              <a:rPr sz="2400" spc="145" dirty="0">
                <a:latin typeface="Arial"/>
                <a:cs typeface="Arial"/>
              </a:rPr>
              <a:t>o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85" dirty="0">
                <a:latin typeface="Arial"/>
                <a:cs typeface="Arial"/>
              </a:rPr>
              <a:t>u</a:t>
            </a:r>
            <a:r>
              <a:rPr sz="2400" spc="45" dirty="0">
                <a:latin typeface="Arial"/>
                <a:cs typeface="Arial"/>
              </a:rPr>
              <a:t>n</a:t>
            </a:r>
            <a:r>
              <a:rPr sz="2400" spc="25" dirty="0">
                <a:latin typeface="Arial"/>
                <a:cs typeface="Arial"/>
              </a:rPr>
              <a:t>e</a:t>
            </a:r>
            <a:r>
              <a:rPr sz="2400" spc="65" dirty="0">
                <a:latin typeface="Arial"/>
                <a:cs typeface="Arial"/>
              </a:rPr>
              <a:t>xp</a:t>
            </a:r>
            <a:r>
              <a:rPr sz="2400" spc="70" dirty="0">
                <a:latin typeface="Arial"/>
                <a:cs typeface="Arial"/>
              </a:rPr>
              <a:t>e</a:t>
            </a:r>
            <a:r>
              <a:rPr sz="2400" spc="125" dirty="0">
                <a:latin typeface="Arial"/>
                <a:cs typeface="Arial"/>
              </a:rPr>
              <a:t>c</a:t>
            </a:r>
            <a:r>
              <a:rPr sz="2400" spc="130" dirty="0">
                <a:latin typeface="Arial"/>
                <a:cs typeface="Arial"/>
              </a:rPr>
              <a:t>t</a:t>
            </a:r>
            <a:r>
              <a:rPr sz="2400" spc="70" dirty="0">
                <a:latin typeface="Arial"/>
                <a:cs typeface="Arial"/>
              </a:rPr>
              <a:t>e</a:t>
            </a:r>
            <a:r>
              <a:rPr sz="2400" spc="160" dirty="0">
                <a:latin typeface="Arial"/>
                <a:cs typeface="Arial"/>
              </a:rPr>
              <a:t>d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20" dirty="0">
                <a:latin typeface="Arial"/>
                <a:cs typeface="Arial"/>
              </a:rPr>
              <a:t>s</a:t>
            </a:r>
            <a:r>
              <a:rPr sz="2400" spc="10" dirty="0">
                <a:latin typeface="Arial"/>
                <a:cs typeface="Arial"/>
              </a:rPr>
              <a:t>k</a:t>
            </a:r>
            <a:r>
              <a:rPr sz="2400" spc="-25" dirty="0">
                <a:latin typeface="Arial"/>
                <a:cs typeface="Arial"/>
              </a:rPr>
              <a:t>i</a:t>
            </a:r>
            <a:r>
              <a:rPr sz="2400" spc="100" dirty="0">
                <a:latin typeface="Arial"/>
                <a:cs typeface="Arial"/>
              </a:rPr>
              <a:t>ll</a:t>
            </a:r>
            <a:r>
              <a:rPr sz="2400" spc="-35" dirty="0">
                <a:latin typeface="Arial"/>
                <a:cs typeface="Arial"/>
              </a:rPr>
              <a:t>s</a:t>
            </a:r>
            <a:r>
              <a:rPr sz="2400" dirty="0">
                <a:latin typeface="Arial"/>
                <a:cs typeface="Arial"/>
              </a:rPr>
              <a:t>	</a:t>
            </a:r>
            <a:r>
              <a:rPr sz="2400" spc="45" dirty="0">
                <a:latin typeface="Arial"/>
                <a:cs typeface="Arial"/>
              </a:rPr>
              <a:t>and  </a:t>
            </a:r>
            <a:r>
              <a:rPr sz="2400" spc="65" dirty="0">
                <a:latin typeface="Arial"/>
                <a:cs typeface="Arial"/>
              </a:rPr>
              <a:t>technical</a:t>
            </a:r>
            <a:r>
              <a:rPr sz="2400" spc="-125" dirty="0">
                <a:latin typeface="Arial"/>
                <a:cs typeface="Arial"/>
              </a:rPr>
              <a:t> </a:t>
            </a:r>
            <a:r>
              <a:rPr sz="2400" spc="45" dirty="0">
                <a:latin typeface="Arial"/>
                <a:cs typeface="Arial"/>
              </a:rPr>
              <a:t>requirements.</a:t>
            </a:r>
            <a:endParaRPr sz="2400">
              <a:latin typeface="Arial"/>
              <a:cs typeface="Arial"/>
            </a:endParaRPr>
          </a:p>
          <a:p>
            <a:pPr marL="469900" marR="12700" indent="-457200">
              <a:lnSpc>
                <a:spcPct val="99500"/>
              </a:lnSpc>
              <a:spcBef>
                <a:spcPts val="590"/>
              </a:spcBef>
            </a:pPr>
            <a:r>
              <a:rPr sz="2800" b="1" spc="60" dirty="0">
                <a:latin typeface="Arial"/>
                <a:cs typeface="Arial"/>
              </a:rPr>
              <a:t>Up2U </a:t>
            </a:r>
            <a:r>
              <a:rPr sz="2800" b="1" spc="30" dirty="0">
                <a:latin typeface="Arial"/>
                <a:cs typeface="Arial"/>
              </a:rPr>
              <a:t>for </a:t>
            </a:r>
            <a:r>
              <a:rPr sz="2800" b="1" spc="20" dirty="0">
                <a:latin typeface="Arial"/>
                <a:cs typeface="Arial"/>
              </a:rPr>
              <a:t>collaborators </a:t>
            </a:r>
            <a:r>
              <a:rPr sz="2800" b="1" spc="-10" dirty="0">
                <a:latin typeface="Arial"/>
                <a:cs typeface="Arial"/>
              </a:rPr>
              <a:t>(companies, </a:t>
            </a:r>
            <a:r>
              <a:rPr sz="2800" b="1" spc="45" dirty="0">
                <a:latin typeface="Arial"/>
                <a:cs typeface="Arial"/>
              </a:rPr>
              <a:t>content </a:t>
            </a:r>
            <a:r>
              <a:rPr sz="2800" b="1" spc="-15" dirty="0">
                <a:latin typeface="Arial"/>
                <a:cs typeface="Arial"/>
              </a:rPr>
              <a:t>providers)  </a:t>
            </a:r>
            <a:r>
              <a:rPr sz="2400" spc="55" dirty="0">
                <a:latin typeface="Arial"/>
                <a:cs typeface="Arial"/>
              </a:rPr>
              <a:t>Up2U </a:t>
            </a:r>
            <a:r>
              <a:rPr sz="2400" spc="45" dirty="0">
                <a:latin typeface="Arial"/>
                <a:cs typeface="Arial"/>
              </a:rPr>
              <a:t>gives </a:t>
            </a:r>
            <a:r>
              <a:rPr sz="2400" spc="75" dirty="0">
                <a:latin typeface="Arial"/>
                <a:cs typeface="Arial"/>
              </a:rPr>
              <a:t>you </a:t>
            </a:r>
            <a:r>
              <a:rPr sz="2400" spc="35" dirty="0">
                <a:latin typeface="Arial"/>
                <a:cs typeface="Arial"/>
              </a:rPr>
              <a:t>access </a:t>
            </a:r>
            <a:r>
              <a:rPr sz="2400" spc="95" dirty="0">
                <a:latin typeface="Arial"/>
                <a:cs typeface="Arial"/>
              </a:rPr>
              <a:t>to </a:t>
            </a:r>
            <a:r>
              <a:rPr sz="2400" spc="55" dirty="0">
                <a:latin typeface="Arial"/>
                <a:cs typeface="Arial"/>
              </a:rPr>
              <a:t>schools </a:t>
            </a:r>
            <a:r>
              <a:rPr sz="2400" spc="60" dirty="0">
                <a:latin typeface="Arial"/>
                <a:cs typeface="Arial"/>
              </a:rPr>
              <a:t>and provide </a:t>
            </a:r>
            <a:r>
              <a:rPr sz="2400" spc="-20" dirty="0">
                <a:latin typeface="Arial"/>
                <a:cs typeface="Arial"/>
              </a:rPr>
              <a:t>a </a:t>
            </a:r>
            <a:r>
              <a:rPr sz="2400" spc="80" dirty="0">
                <a:latin typeface="Arial"/>
                <a:cs typeface="Arial"/>
              </a:rPr>
              <a:t>trusted </a:t>
            </a:r>
            <a:r>
              <a:rPr sz="2400" spc="60" dirty="0">
                <a:latin typeface="Arial"/>
                <a:cs typeface="Arial"/>
              </a:rPr>
              <a:t>and</a:t>
            </a:r>
            <a:r>
              <a:rPr sz="2400" spc="-275" dirty="0">
                <a:latin typeface="Arial"/>
                <a:cs typeface="Arial"/>
              </a:rPr>
              <a:t> </a:t>
            </a:r>
            <a:r>
              <a:rPr sz="2400" spc="60" dirty="0">
                <a:latin typeface="Arial"/>
                <a:cs typeface="Arial"/>
              </a:rPr>
              <a:t>secure  </a:t>
            </a:r>
            <a:r>
              <a:rPr sz="2400" spc="70" dirty="0">
                <a:latin typeface="Arial"/>
                <a:cs typeface="Arial"/>
              </a:rPr>
              <a:t>delivery</a:t>
            </a:r>
            <a:r>
              <a:rPr sz="2400" spc="-185" dirty="0">
                <a:latin typeface="Arial"/>
                <a:cs typeface="Arial"/>
              </a:rPr>
              <a:t> </a:t>
            </a:r>
            <a:r>
              <a:rPr sz="2400" spc="65" dirty="0">
                <a:latin typeface="Arial"/>
                <a:cs typeface="Arial"/>
              </a:rPr>
              <a:t>vehicle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spc="90" dirty="0">
                <a:latin typeface="Arial"/>
                <a:cs typeface="Arial"/>
              </a:rPr>
              <a:t>for</a:t>
            </a:r>
            <a:r>
              <a:rPr sz="2400" spc="-180" dirty="0">
                <a:latin typeface="Arial"/>
                <a:cs typeface="Arial"/>
              </a:rPr>
              <a:t> </a:t>
            </a:r>
            <a:r>
              <a:rPr sz="2400" spc="65" dirty="0">
                <a:latin typeface="Arial"/>
                <a:cs typeface="Arial"/>
              </a:rPr>
              <a:t>your</a:t>
            </a:r>
            <a:r>
              <a:rPr sz="2400" spc="-114" dirty="0">
                <a:latin typeface="Arial"/>
                <a:cs typeface="Arial"/>
              </a:rPr>
              <a:t> </a:t>
            </a:r>
            <a:r>
              <a:rPr sz="2400" spc="45" dirty="0">
                <a:latin typeface="Arial"/>
                <a:cs typeface="Arial"/>
              </a:rPr>
              <a:t>content.</a:t>
            </a:r>
            <a:endParaRPr sz="2400">
              <a:latin typeface="Arial"/>
              <a:cs typeface="Arial"/>
            </a:endParaRPr>
          </a:p>
          <a:p>
            <a:pPr marL="469900" marR="12700">
              <a:lnSpc>
                <a:spcPts val="2620"/>
              </a:lnSpc>
              <a:spcBef>
                <a:spcPts val="520"/>
              </a:spcBef>
            </a:pPr>
            <a:r>
              <a:rPr sz="2400" spc="55" dirty="0">
                <a:latin typeface="Arial"/>
                <a:cs typeface="Arial"/>
              </a:rPr>
              <a:t>Up2U </a:t>
            </a:r>
            <a:r>
              <a:rPr sz="2400" spc="45" dirty="0">
                <a:latin typeface="Arial"/>
                <a:cs typeface="Arial"/>
              </a:rPr>
              <a:t>gives </a:t>
            </a:r>
            <a:r>
              <a:rPr sz="2400" spc="75" dirty="0">
                <a:latin typeface="Arial"/>
                <a:cs typeface="Arial"/>
              </a:rPr>
              <a:t>you </a:t>
            </a:r>
            <a:r>
              <a:rPr sz="2400" spc="105" dirty="0">
                <a:latin typeface="Arial"/>
                <a:cs typeface="Arial"/>
              </a:rPr>
              <a:t>community </a:t>
            </a:r>
            <a:r>
              <a:rPr sz="2400" spc="95" dirty="0">
                <a:latin typeface="Arial"/>
                <a:cs typeface="Arial"/>
              </a:rPr>
              <a:t>feedback </a:t>
            </a:r>
            <a:r>
              <a:rPr sz="2400" spc="70" dirty="0">
                <a:latin typeface="Arial"/>
                <a:cs typeface="Arial"/>
              </a:rPr>
              <a:t>on </a:t>
            </a:r>
            <a:r>
              <a:rPr sz="2400" spc="65" dirty="0">
                <a:latin typeface="Arial"/>
                <a:cs typeface="Arial"/>
              </a:rPr>
              <a:t>your </a:t>
            </a:r>
            <a:r>
              <a:rPr sz="2400" spc="85" dirty="0">
                <a:latin typeface="Arial"/>
                <a:cs typeface="Arial"/>
              </a:rPr>
              <a:t>content </a:t>
            </a:r>
            <a:r>
              <a:rPr sz="2400" spc="60" dirty="0">
                <a:latin typeface="Arial"/>
                <a:cs typeface="Arial"/>
              </a:rPr>
              <a:t>and </a:t>
            </a:r>
            <a:r>
              <a:rPr sz="2400" spc="35" dirty="0">
                <a:latin typeface="Arial"/>
                <a:cs typeface="Arial"/>
              </a:rPr>
              <a:t>services  </a:t>
            </a:r>
            <a:r>
              <a:rPr sz="2400" spc="5" dirty="0">
                <a:latin typeface="Arial"/>
                <a:cs typeface="Arial"/>
              </a:rPr>
              <a:t>via </a:t>
            </a:r>
            <a:r>
              <a:rPr sz="2400" spc="65" dirty="0">
                <a:latin typeface="Arial"/>
                <a:cs typeface="Arial"/>
              </a:rPr>
              <a:t>advanced </a:t>
            </a:r>
            <a:r>
              <a:rPr sz="2400" spc="50" dirty="0">
                <a:latin typeface="Arial"/>
                <a:cs typeface="Arial"/>
              </a:rPr>
              <a:t>learning</a:t>
            </a:r>
            <a:r>
              <a:rPr sz="2400" spc="-240" dirty="0">
                <a:latin typeface="Arial"/>
                <a:cs typeface="Arial"/>
              </a:rPr>
              <a:t> </a:t>
            </a:r>
            <a:r>
              <a:rPr sz="2400" spc="10" dirty="0">
                <a:latin typeface="Arial"/>
                <a:cs typeface="Arial"/>
              </a:rPr>
              <a:t>analytics.</a:t>
            </a:r>
            <a:endParaRPr sz="24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165"/>
              </a:spcBef>
            </a:pPr>
            <a:r>
              <a:rPr sz="2400" spc="55" dirty="0">
                <a:latin typeface="Arial"/>
                <a:cs typeface="Arial"/>
              </a:rPr>
              <a:t>Up2U</a:t>
            </a:r>
            <a:r>
              <a:rPr sz="2400" spc="-55" dirty="0">
                <a:latin typeface="Arial"/>
                <a:cs typeface="Arial"/>
              </a:rPr>
              <a:t> </a:t>
            </a:r>
            <a:r>
              <a:rPr sz="2400" spc="50" dirty="0">
                <a:latin typeface="Arial"/>
                <a:cs typeface="Arial"/>
              </a:rPr>
              <a:t>provides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spc="15" dirty="0">
                <a:latin typeface="Arial"/>
                <a:cs typeface="Arial"/>
              </a:rPr>
              <a:t>an</a:t>
            </a:r>
            <a:r>
              <a:rPr sz="2400" spc="-60" dirty="0">
                <a:latin typeface="Arial"/>
                <a:cs typeface="Arial"/>
              </a:rPr>
              <a:t> </a:t>
            </a:r>
            <a:r>
              <a:rPr sz="2400" spc="40" dirty="0">
                <a:latin typeface="Arial"/>
                <a:cs typeface="Arial"/>
              </a:rPr>
              <a:t>international</a:t>
            </a:r>
            <a:r>
              <a:rPr sz="2400" spc="-120" dirty="0">
                <a:latin typeface="Arial"/>
                <a:cs typeface="Arial"/>
              </a:rPr>
              <a:t> </a:t>
            </a:r>
            <a:r>
              <a:rPr sz="2400" spc="85" dirty="0">
                <a:latin typeface="Arial"/>
                <a:cs typeface="Arial"/>
              </a:rPr>
              <a:t>network</a:t>
            </a:r>
            <a:r>
              <a:rPr sz="2400" spc="-60" dirty="0">
                <a:latin typeface="Arial"/>
                <a:cs typeface="Arial"/>
              </a:rPr>
              <a:t> </a:t>
            </a:r>
            <a:r>
              <a:rPr sz="2400" spc="114" dirty="0">
                <a:latin typeface="Arial"/>
                <a:cs typeface="Arial"/>
              </a:rPr>
              <a:t>of</a:t>
            </a:r>
            <a:r>
              <a:rPr sz="2400" spc="-100" dirty="0">
                <a:latin typeface="Arial"/>
                <a:cs typeface="Arial"/>
              </a:rPr>
              <a:t> </a:t>
            </a:r>
            <a:r>
              <a:rPr sz="2400" spc="-15" dirty="0">
                <a:latin typeface="Arial"/>
                <a:cs typeface="Arial"/>
              </a:rPr>
              <a:t>users.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3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603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100" dirty="0"/>
              <a:t>18</a:t>
            </a:fld>
            <a:endParaRPr spc="-100" dirty="0"/>
          </a:p>
        </p:txBody>
      </p:sp>
    </p:spTree>
    <p:extLst>
      <p:ext uri="{BB962C8B-B14F-4D97-AF65-F5344CB8AC3E}">
        <p14:creationId xmlns:p14="http://schemas.microsoft.com/office/powerpoint/2010/main" val="2126390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182350" y="6433820"/>
            <a:ext cx="1841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rebuchet MS"/>
                <a:cs typeface="Trebuchet MS"/>
              </a:rPr>
              <a:t>21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91645" y="3400564"/>
            <a:ext cx="1645920" cy="1471295"/>
          </a:xfrm>
          <a:custGeom>
            <a:avLst/>
            <a:gdLst/>
            <a:ahLst/>
            <a:cxnLst/>
            <a:rect l="l" t="t" r="r" b="b"/>
            <a:pathLst>
              <a:path w="1645920" h="1471295">
                <a:moveTo>
                  <a:pt x="1400751" y="0"/>
                </a:moveTo>
                <a:lnTo>
                  <a:pt x="245169" y="0"/>
                </a:lnTo>
                <a:lnTo>
                  <a:pt x="195758" y="4980"/>
                </a:lnTo>
                <a:lnTo>
                  <a:pt x="149738" y="19266"/>
                </a:lnTo>
                <a:lnTo>
                  <a:pt x="108092" y="41870"/>
                </a:lnTo>
                <a:lnTo>
                  <a:pt x="71808" y="71807"/>
                </a:lnTo>
                <a:lnTo>
                  <a:pt x="41871" y="108092"/>
                </a:lnTo>
                <a:lnTo>
                  <a:pt x="19266" y="149737"/>
                </a:lnTo>
                <a:lnTo>
                  <a:pt x="4980" y="195758"/>
                </a:lnTo>
                <a:lnTo>
                  <a:pt x="0" y="245168"/>
                </a:lnTo>
                <a:lnTo>
                  <a:pt x="0" y="1225811"/>
                </a:lnTo>
                <a:lnTo>
                  <a:pt x="4980" y="1275221"/>
                </a:lnTo>
                <a:lnTo>
                  <a:pt x="19266" y="1321242"/>
                </a:lnTo>
                <a:lnTo>
                  <a:pt x="41871" y="1362887"/>
                </a:lnTo>
                <a:lnTo>
                  <a:pt x="71808" y="1399171"/>
                </a:lnTo>
                <a:lnTo>
                  <a:pt x="108092" y="1429109"/>
                </a:lnTo>
                <a:lnTo>
                  <a:pt x="149738" y="1451713"/>
                </a:lnTo>
                <a:lnTo>
                  <a:pt x="195758" y="1465999"/>
                </a:lnTo>
                <a:lnTo>
                  <a:pt x="245169" y="1470980"/>
                </a:lnTo>
                <a:lnTo>
                  <a:pt x="1400751" y="1470980"/>
                </a:lnTo>
                <a:lnTo>
                  <a:pt x="1450161" y="1465999"/>
                </a:lnTo>
                <a:lnTo>
                  <a:pt x="1496181" y="1451713"/>
                </a:lnTo>
                <a:lnTo>
                  <a:pt x="1537827" y="1429109"/>
                </a:lnTo>
                <a:lnTo>
                  <a:pt x="1574111" y="1399171"/>
                </a:lnTo>
                <a:lnTo>
                  <a:pt x="1604048" y="1362887"/>
                </a:lnTo>
                <a:lnTo>
                  <a:pt x="1626653" y="1321242"/>
                </a:lnTo>
                <a:lnTo>
                  <a:pt x="1640938" y="1275221"/>
                </a:lnTo>
                <a:lnTo>
                  <a:pt x="1645919" y="1225811"/>
                </a:lnTo>
                <a:lnTo>
                  <a:pt x="1645919" y="245168"/>
                </a:lnTo>
                <a:lnTo>
                  <a:pt x="1640938" y="195758"/>
                </a:lnTo>
                <a:lnTo>
                  <a:pt x="1626653" y="149737"/>
                </a:lnTo>
                <a:lnTo>
                  <a:pt x="1604048" y="108092"/>
                </a:lnTo>
                <a:lnTo>
                  <a:pt x="1574111" y="71807"/>
                </a:lnTo>
                <a:lnTo>
                  <a:pt x="1537827" y="41870"/>
                </a:lnTo>
                <a:lnTo>
                  <a:pt x="1496181" y="19266"/>
                </a:lnTo>
                <a:lnTo>
                  <a:pt x="1450161" y="4980"/>
                </a:lnTo>
                <a:lnTo>
                  <a:pt x="1400751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1645" y="1718442"/>
            <a:ext cx="1645920" cy="1472565"/>
          </a:xfrm>
          <a:custGeom>
            <a:avLst/>
            <a:gdLst/>
            <a:ahLst/>
            <a:cxnLst/>
            <a:rect l="l" t="t" r="r" b="b"/>
            <a:pathLst>
              <a:path w="1645920" h="1472564">
                <a:moveTo>
                  <a:pt x="1400501" y="0"/>
                </a:moveTo>
                <a:lnTo>
                  <a:pt x="245419" y="0"/>
                </a:lnTo>
                <a:lnTo>
                  <a:pt x="195958" y="4986"/>
                </a:lnTo>
                <a:lnTo>
                  <a:pt x="149891" y="19286"/>
                </a:lnTo>
                <a:lnTo>
                  <a:pt x="108203" y="41913"/>
                </a:lnTo>
                <a:lnTo>
                  <a:pt x="71881" y="71881"/>
                </a:lnTo>
                <a:lnTo>
                  <a:pt x="41913" y="108203"/>
                </a:lnTo>
                <a:lnTo>
                  <a:pt x="19286" y="149891"/>
                </a:lnTo>
                <a:lnTo>
                  <a:pt x="4986" y="195959"/>
                </a:lnTo>
                <a:lnTo>
                  <a:pt x="0" y="245419"/>
                </a:lnTo>
                <a:lnTo>
                  <a:pt x="0" y="1227065"/>
                </a:lnTo>
                <a:lnTo>
                  <a:pt x="4986" y="1276525"/>
                </a:lnTo>
                <a:lnTo>
                  <a:pt x="19286" y="1322593"/>
                </a:lnTo>
                <a:lnTo>
                  <a:pt x="41913" y="1364280"/>
                </a:lnTo>
                <a:lnTo>
                  <a:pt x="71881" y="1400602"/>
                </a:lnTo>
                <a:lnTo>
                  <a:pt x="108203" y="1430570"/>
                </a:lnTo>
                <a:lnTo>
                  <a:pt x="149891" y="1453197"/>
                </a:lnTo>
                <a:lnTo>
                  <a:pt x="195958" y="1467497"/>
                </a:lnTo>
                <a:lnTo>
                  <a:pt x="245419" y="1472483"/>
                </a:lnTo>
                <a:lnTo>
                  <a:pt x="1400501" y="1472483"/>
                </a:lnTo>
                <a:lnTo>
                  <a:pt x="1449961" y="1467497"/>
                </a:lnTo>
                <a:lnTo>
                  <a:pt x="1496029" y="1453197"/>
                </a:lnTo>
                <a:lnTo>
                  <a:pt x="1537717" y="1430570"/>
                </a:lnTo>
                <a:lnTo>
                  <a:pt x="1574038" y="1400602"/>
                </a:lnTo>
                <a:lnTo>
                  <a:pt x="1604006" y="1364280"/>
                </a:lnTo>
                <a:lnTo>
                  <a:pt x="1626633" y="1322593"/>
                </a:lnTo>
                <a:lnTo>
                  <a:pt x="1640933" y="1276525"/>
                </a:lnTo>
                <a:lnTo>
                  <a:pt x="1645919" y="1227065"/>
                </a:lnTo>
                <a:lnTo>
                  <a:pt x="1645919" y="245419"/>
                </a:lnTo>
                <a:lnTo>
                  <a:pt x="1640933" y="195959"/>
                </a:lnTo>
                <a:lnTo>
                  <a:pt x="1626633" y="149891"/>
                </a:lnTo>
                <a:lnTo>
                  <a:pt x="1604006" y="108203"/>
                </a:lnTo>
                <a:lnTo>
                  <a:pt x="1574038" y="71881"/>
                </a:lnTo>
                <a:lnTo>
                  <a:pt x="1537717" y="41913"/>
                </a:lnTo>
                <a:lnTo>
                  <a:pt x="1496029" y="19286"/>
                </a:lnTo>
                <a:lnTo>
                  <a:pt x="1449961" y="4986"/>
                </a:lnTo>
                <a:lnTo>
                  <a:pt x="1400501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79130" y="3438285"/>
            <a:ext cx="1645920" cy="1451610"/>
          </a:xfrm>
          <a:custGeom>
            <a:avLst/>
            <a:gdLst/>
            <a:ahLst/>
            <a:cxnLst/>
            <a:rect l="l" t="t" r="r" b="b"/>
            <a:pathLst>
              <a:path w="1645920" h="1451610">
                <a:moveTo>
                  <a:pt x="1404057" y="0"/>
                </a:moveTo>
                <a:lnTo>
                  <a:pt x="241862" y="0"/>
                </a:lnTo>
                <a:lnTo>
                  <a:pt x="193118" y="4913"/>
                </a:lnTo>
                <a:lnTo>
                  <a:pt x="147718" y="19006"/>
                </a:lnTo>
                <a:lnTo>
                  <a:pt x="106634" y="41306"/>
                </a:lnTo>
                <a:lnTo>
                  <a:pt x="70839" y="70839"/>
                </a:lnTo>
                <a:lnTo>
                  <a:pt x="41306" y="106634"/>
                </a:lnTo>
                <a:lnTo>
                  <a:pt x="19006" y="147718"/>
                </a:lnTo>
                <a:lnTo>
                  <a:pt x="4913" y="193118"/>
                </a:lnTo>
                <a:lnTo>
                  <a:pt x="0" y="241862"/>
                </a:lnTo>
                <a:lnTo>
                  <a:pt x="0" y="1209281"/>
                </a:lnTo>
                <a:lnTo>
                  <a:pt x="4913" y="1258025"/>
                </a:lnTo>
                <a:lnTo>
                  <a:pt x="19006" y="1303425"/>
                </a:lnTo>
                <a:lnTo>
                  <a:pt x="41306" y="1344509"/>
                </a:lnTo>
                <a:lnTo>
                  <a:pt x="70839" y="1380304"/>
                </a:lnTo>
                <a:lnTo>
                  <a:pt x="106634" y="1409837"/>
                </a:lnTo>
                <a:lnTo>
                  <a:pt x="147718" y="1432137"/>
                </a:lnTo>
                <a:lnTo>
                  <a:pt x="193118" y="1446230"/>
                </a:lnTo>
                <a:lnTo>
                  <a:pt x="241862" y="1451143"/>
                </a:lnTo>
                <a:lnTo>
                  <a:pt x="1404057" y="1451143"/>
                </a:lnTo>
                <a:lnTo>
                  <a:pt x="1452801" y="1446230"/>
                </a:lnTo>
                <a:lnTo>
                  <a:pt x="1498201" y="1432137"/>
                </a:lnTo>
                <a:lnTo>
                  <a:pt x="1539285" y="1409837"/>
                </a:lnTo>
                <a:lnTo>
                  <a:pt x="1575080" y="1380304"/>
                </a:lnTo>
                <a:lnTo>
                  <a:pt x="1604613" y="1344509"/>
                </a:lnTo>
                <a:lnTo>
                  <a:pt x="1626913" y="1303425"/>
                </a:lnTo>
                <a:lnTo>
                  <a:pt x="1641006" y="1258025"/>
                </a:lnTo>
                <a:lnTo>
                  <a:pt x="1645920" y="1209281"/>
                </a:lnTo>
                <a:lnTo>
                  <a:pt x="1645920" y="241862"/>
                </a:lnTo>
                <a:lnTo>
                  <a:pt x="1641006" y="193118"/>
                </a:lnTo>
                <a:lnTo>
                  <a:pt x="1626913" y="147718"/>
                </a:lnTo>
                <a:lnTo>
                  <a:pt x="1604613" y="106634"/>
                </a:lnTo>
                <a:lnTo>
                  <a:pt x="1575080" y="70839"/>
                </a:lnTo>
                <a:lnTo>
                  <a:pt x="1539285" y="41306"/>
                </a:lnTo>
                <a:lnTo>
                  <a:pt x="1498201" y="19006"/>
                </a:lnTo>
                <a:lnTo>
                  <a:pt x="1452801" y="4913"/>
                </a:lnTo>
                <a:lnTo>
                  <a:pt x="1404057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84292" y="1718442"/>
            <a:ext cx="1645920" cy="1472565"/>
          </a:xfrm>
          <a:custGeom>
            <a:avLst/>
            <a:gdLst/>
            <a:ahLst/>
            <a:cxnLst/>
            <a:rect l="l" t="t" r="r" b="b"/>
            <a:pathLst>
              <a:path w="1645920" h="1472564">
                <a:moveTo>
                  <a:pt x="1400501" y="0"/>
                </a:moveTo>
                <a:lnTo>
                  <a:pt x="245419" y="0"/>
                </a:lnTo>
                <a:lnTo>
                  <a:pt x="195959" y="4986"/>
                </a:lnTo>
                <a:lnTo>
                  <a:pt x="149891" y="19286"/>
                </a:lnTo>
                <a:lnTo>
                  <a:pt x="108203" y="41913"/>
                </a:lnTo>
                <a:lnTo>
                  <a:pt x="71881" y="71881"/>
                </a:lnTo>
                <a:lnTo>
                  <a:pt x="41913" y="108203"/>
                </a:lnTo>
                <a:lnTo>
                  <a:pt x="19286" y="149891"/>
                </a:lnTo>
                <a:lnTo>
                  <a:pt x="4986" y="195959"/>
                </a:lnTo>
                <a:lnTo>
                  <a:pt x="0" y="245419"/>
                </a:lnTo>
                <a:lnTo>
                  <a:pt x="0" y="1227065"/>
                </a:lnTo>
                <a:lnTo>
                  <a:pt x="4986" y="1276525"/>
                </a:lnTo>
                <a:lnTo>
                  <a:pt x="19286" y="1322593"/>
                </a:lnTo>
                <a:lnTo>
                  <a:pt x="41913" y="1364280"/>
                </a:lnTo>
                <a:lnTo>
                  <a:pt x="71881" y="1400602"/>
                </a:lnTo>
                <a:lnTo>
                  <a:pt x="108203" y="1430570"/>
                </a:lnTo>
                <a:lnTo>
                  <a:pt x="149891" y="1453197"/>
                </a:lnTo>
                <a:lnTo>
                  <a:pt x="195959" y="1467497"/>
                </a:lnTo>
                <a:lnTo>
                  <a:pt x="245419" y="1472483"/>
                </a:lnTo>
                <a:lnTo>
                  <a:pt x="1400501" y="1472483"/>
                </a:lnTo>
                <a:lnTo>
                  <a:pt x="1449961" y="1467497"/>
                </a:lnTo>
                <a:lnTo>
                  <a:pt x="1496029" y="1453197"/>
                </a:lnTo>
                <a:lnTo>
                  <a:pt x="1537717" y="1430570"/>
                </a:lnTo>
                <a:lnTo>
                  <a:pt x="1574038" y="1400602"/>
                </a:lnTo>
                <a:lnTo>
                  <a:pt x="1604006" y="1364280"/>
                </a:lnTo>
                <a:lnTo>
                  <a:pt x="1626633" y="1322593"/>
                </a:lnTo>
                <a:lnTo>
                  <a:pt x="1640933" y="1276525"/>
                </a:lnTo>
                <a:lnTo>
                  <a:pt x="1645920" y="1227065"/>
                </a:lnTo>
                <a:lnTo>
                  <a:pt x="1645920" y="245419"/>
                </a:lnTo>
                <a:lnTo>
                  <a:pt x="1640933" y="195959"/>
                </a:lnTo>
                <a:lnTo>
                  <a:pt x="1626633" y="149891"/>
                </a:lnTo>
                <a:lnTo>
                  <a:pt x="1604006" y="108203"/>
                </a:lnTo>
                <a:lnTo>
                  <a:pt x="1574038" y="71881"/>
                </a:lnTo>
                <a:lnTo>
                  <a:pt x="1537717" y="41913"/>
                </a:lnTo>
                <a:lnTo>
                  <a:pt x="1496029" y="19286"/>
                </a:lnTo>
                <a:lnTo>
                  <a:pt x="1449961" y="4986"/>
                </a:lnTo>
                <a:lnTo>
                  <a:pt x="1400501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853640" y="2085847"/>
            <a:ext cx="90741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500" spc="-75" dirty="0">
                <a:solidFill>
                  <a:srgbClr val="FFFFFF"/>
                </a:solidFill>
                <a:latin typeface="Arial"/>
                <a:cs typeface="Arial"/>
              </a:rPr>
              <a:t>Logistical  </a:t>
            </a:r>
            <a:r>
              <a:rPr sz="1500" spc="-60" dirty="0">
                <a:solidFill>
                  <a:srgbClr val="FFFFFF"/>
                </a:solidFill>
                <a:latin typeface="Arial"/>
                <a:cs typeface="Arial"/>
              </a:rPr>
              <a:t>Support</a:t>
            </a:r>
            <a:r>
              <a:rPr sz="1500" spc="-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for  </a:t>
            </a: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education</a:t>
            </a:r>
            <a:endParaRPr sz="15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76940" y="3438285"/>
            <a:ext cx="1645920" cy="1451610"/>
          </a:xfrm>
          <a:custGeom>
            <a:avLst/>
            <a:gdLst/>
            <a:ahLst/>
            <a:cxnLst/>
            <a:rect l="l" t="t" r="r" b="b"/>
            <a:pathLst>
              <a:path w="1645920" h="1451610">
                <a:moveTo>
                  <a:pt x="1404057" y="0"/>
                </a:moveTo>
                <a:lnTo>
                  <a:pt x="241862" y="0"/>
                </a:lnTo>
                <a:lnTo>
                  <a:pt x="193118" y="4913"/>
                </a:lnTo>
                <a:lnTo>
                  <a:pt x="147718" y="19006"/>
                </a:lnTo>
                <a:lnTo>
                  <a:pt x="106634" y="41306"/>
                </a:lnTo>
                <a:lnTo>
                  <a:pt x="70839" y="70839"/>
                </a:lnTo>
                <a:lnTo>
                  <a:pt x="41306" y="106634"/>
                </a:lnTo>
                <a:lnTo>
                  <a:pt x="19006" y="147718"/>
                </a:lnTo>
                <a:lnTo>
                  <a:pt x="4913" y="193118"/>
                </a:lnTo>
                <a:lnTo>
                  <a:pt x="0" y="241862"/>
                </a:lnTo>
                <a:lnTo>
                  <a:pt x="0" y="1209281"/>
                </a:lnTo>
                <a:lnTo>
                  <a:pt x="4913" y="1258025"/>
                </a:lnTo>
                <a:lnTo>
                  <a:pt x="19006" y="1303425"/>
                </a:lnTo>
                <a:lnTo>
                  <a:pt x="41306" y="1344509"/>
                </a:lnTo>
                <a:lnTo>
                  <a:pt x="70839" y="1380304"/>
                </a:lnTo>
                <a:lnTo>
                  <a:pt x="106634" y="1409837"/>
                </a:lnTo>
                <a:lnTo>
                  <a:pt x="147718" y="1432137"/>
                </a:lnTo>
                <a:lnTo>
                  <a:pt x="193118" y="1446230"/>
                </a:lnTo>
                <a:lnTo>
                  <a:pt x="241862" y="1451143"/>
                </a:lnTo>
                <a:lnTo>
                  <a:pt x="1404057" y="1451143"/>
                </a:lnTo>
                <a:lnTo>
                  <a:pt x="1452801" y="1446230"/>
                </a:lnTo>
                <a:lnTo>
                  <a:pt x="1498201" y="1432137"/>
                </a:lnTo>
                <a:lnTo>
                  <a:pt x="1539285" y="1409837"/>
                </a:lnTo>
                <a:lnTo>
                  <a:pt x="1575080" y="1380304"/>
                </a:lnTo>
                <a:lnTo>
                  <a:pt x="1604613" y="1344509"/>
                </a:lnTo>
                <a:lnTo>
                  <a:pt x="1626913" y="1303425"/>
                </a:lnTo>
                <a:lnTo>
                  <a:pt x="1641006" y="1258025"/>
                </a:lnTo>
                <a:lnTo>
                  <a:pt x="1645920" y="1209281"/>
                </a:lnTo>
                <a:lnTo>
                  <a:pt x="1645920" y="241862"/>
                </a:lnTo>
                <a:lnTo>
                  <a:pt x="1641006" y="193118"/>
                </a:lnTo>
                <a:lnTo>
                  <a:pt x="1626913" y="147718"/>
                </a:lnTo>
                <a:lnTo>
                  <a:pt x="1604613" y="106634"/>
                </a:lnTo>
                <a:lnTo>
                  <a:pt x="1575080" y="70839"/>
                </a:lnTo>
                <a:lnTo>
                  <a:pt x="1539285" y="41306"/>
                </a:lnTo>
                <a:lnTo>
                  <a:pt x="1498201" y="19006"/>
                </a:lnTo>
                <a:lnTo>
                  <a:pt x="1452801" y="4913"/>
                </a:lnTo>
                <a:lnTo>
                  <a:pt x="1404057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567326" y="3908552"/>
            <a:ext cx="106426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685" marR="5080" indent="-134620">
              <a:lnSpc>
                <a:spcPct val="100000"/>
              </a:lnSpc>
              <a:spcBef>
                <a:spcPts val="100"/>
              </a:spcBef>
            </a:pPr>
            <a:r>
              <a:rPr sz="1500" spc="-29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500" spc="-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500" spc="-13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500" spc="-12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500" spc="-1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500" spc="-9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500" spc="-1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500" spc="8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500" spc="-9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500" spc="-9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l  </a:t>
            </a: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education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76940" y="1718442"/>
            <a:ext cx="1645920" cy="1472565"/>
          </a:xfrm>
          <a:custGeom>
            <a:avLst/>
            <a:gdLst/>
            <a:ahLst/>
            <a:cxnLst/>
            <a:rect l="l" t="t" r="r" b="b"/>
            <a:pathLst>
              <a:path w="1645920" h="1472564">
                <a:moveTo>
                  <a:pt x="1400501" y="0"/>
                </a:moveTo>
                <a:lnTo>
                  <a:pt x="245419" y="0"/>
                </a:lnTo>
                <a:lnTo>
                  <a:pt x="195959" y="4986"/>
                </a:lnTo>
                <a:lnTo>
                  <a:pt x="149891" y="19286"/>
                </a:lnTo>
                <a:lnTo>
                  <a:pt x="108203" y="41913"/>
                </a:lnTo>
                <a:lnTo>
                  <a:pt x="71881" y="71881"/>
                </a:lnTo>
                <a:lnTo>
                  <a:pt x="41913" y="108203"/>
                </a:lnTo>
                <a:lnTo>
                  <a:pt x="19286" y="149891"/>
                </a:lnTo>
                <a:lnTo>
                  <a:pt x="4986" y="195959"/>
                </a:lnTo>
                <a:lnTo>
                  <a:pt x="0" y="245419"/>
                </a:lnTo>
                <a:lnTo>
                  <a:pt x="0" y="1227065"/>
                </a:lnTo>
                <a:lnTo>
                  <a:pt x="4986" y="1276525"/>
                </a:lnTo>
                <a:lnTo>
                  <a:pt x="19286" y="1322593"/>
                </a:lnTo>
                <a:lnTo>
                  <a:pt x="41913" y="1364280"/>
                </a:lnTo>
                <a:lnTo>
                  <a:pt x="71881" y="1400602"/>
                </a:lnTo>
                <a:lnTo>
                  <a:pt x="108203" y="1430570"/>
                </a:lnTo>
                <a:lnTo>
                  <a:pt x="149891" y="1453197"/>
                </a:lnTo>
                <a:lnTo>
                  <a:pt x="195959" y="1467497"/>
                </a:lnTo>
                <a:lnTo>
                  <a:pt x="245419" y="1472483"/>
                </a:lnTo>
                <a:lnTo>
                  <a:pt x="1400501" y="1472483"/>
                </a:lnTo>
                <a:lnTo>
                  <a:pt x="1449961" y="1467497"/>
                </a:lnTo>
                <a:lnTo>
                  <a:pt x="1496029" y="1453197"/>
                </a:lnTo>
                <a:lnTo>
                  <a:pt x="1537717" y="1430570"/>
                </a:lnTo>
                <a:lnTo>
                  <a:pt x="1574038" y="1400602"/>
                </a:lnTo>
                <a:lnTo>
                  <a:pt x="1604006" y="1364280"/>
                </a:lnTo>
                <a:lnTo>
                  <a:pt x="1626633" y="1322593"/>
                </a:lnTo>
                <a:lnTo>
                  <a:pt x="1640933" y="1276525"/>
                </a:lnTo>
                <a:lnTo>
                  <a:pt x="1645920" y="1227065"/>
                </a:lnTo>
                <a:lnTo>
                  <a:pt x="1645920" y="245419"/>
                </a:lnTo>
                <a:lnTo>
                  <a:pt x="1640933" y="195959"/>
                </a:lnTo>
                <a:lnTo>
                  <a:pt x="1626633" y="149891"/>
                </a:lnTo>
                <a:lnTo>
                  <a:pt x="1604006" y="108203"/>
                </a:lnTo>
                <a:lnTo>
                  <a:pt x="1574038" y="71881"/>
                </a:lnTo>
                <a:lnTo>
                  <a:pt x="1537717" y="41913"/>
                </a:lnTo>
                <a:lnTo>
                  <a:pt x="1496029" y="19286"/>
                </a:lnTo>
                <a:lnTo>
                  <a:pt x="1449961" y="4986"/>
                </a:lnTo>
                <a:lnTo>
                  <a:pt x="1400501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069589" y="1718442"/>
            <a:ext cx="1645920" cy="1472565"/>
          </a:xfrm>
          <a:custGeom>
            <a:avLst/>
            <a:gdLst/>
            <a:ahLst/>
            <a:cxnLst/>
            <a:rect l="l" t="t" r="r" b="b"/>
            <a:pathLst>
              <a:path w="1645920" h="1472564">
                <a:moveTo>
                  <a:pt x="1400500" y="0"/>
                </a:moveTo>
                <a:lnTo>
                  <a:pt x="245418" y="0"/>
                </a:lnTo>
                <a:lnTo>
                  <a:pt x="195958" y="4986"/>
                </a:lnTo>
                <a:lnTo>
                  <a:pt x="149890" y="19286"/>
                </a:lnTo>
                <a:lnTo>
                  <a:pt x="108202" y="41913"/>
                </a:lnTo>
                <a:lnTo>
                  <a:pt x="71881" y="71881"/>
                </a:lnTo>
                <a:lnTo>
                  <a:pt x="41913" y="108203"/>
                </a:lnTo>
                <a:lnTo>
                  <a:pt x="19286" y="149891"/>
                </a:lnTo>
                <a:lnTo>
                  <a:pt x="4986" y="195959"/>
                </a:lnTo>
                <a:lnTo>
                  <a:pt x="0" y="245419"/>
                </a:lnTo>
                <a:lnTo>
                  <a:pt x="0" y="1227065"/>
                </a:lnTo>
                <a:lnTo>
                  <a:pt x="4986" y="1276525"/>
                </a:lnTo>
                <a:lnTo>
                  <a:pt x="19286" y="1322593"/>
                </a:lnTo>
                <a:lnTo>
                  <a:pt x="41913" y="1364280"/>
                </a:lnTo>
                <a:lnTo>
                  <a:pt x="71881" y="1400602"/>
                </a:lnTo>
                <a:lnTo>
                  <a:pt x="108202" y="1430570"/>
                </a:lnTo>
                <a:lnTo>
                  <a:pt x="149890" y="1453197"/>
                </a:lnTo>
                <a:lnTo>
                  <a:pt x="195958" y="1467497"/>
                </a:lnTo>
                <a:lnTo>
                  <a:pt x="245418" y="1472483"/>
                </a:lnTo>
                <a:lnTo>
                  <a:pt x="1400500" y="1472483"/>
                </a:lnTo>
                <a:lnTo>
                  <a:pt x="1449960" y="1467497"/>
                </a:lnTo>
                <a:lnTo>
                  <a:pt x="1496028" y="1453197"/>
                </a:lnTo>
                <a:lnTo>
                  <a:pt x="1537716" y="1430570"/>
                </a:lnTo>
                <a:lnTo>
                  <a:pt x="1574038" y="1400602"/>
                </a:lnTo>
                <a:lnTo>
                  <a:pt x="1604006" y="1364280"/>
                </a:lnTo>
                <a:lnTo>
                  <a:pt x="1626633" y="1322593"/>
                </a:lnTo>
                <a:lnTo>
                  <a:pt x="1640933" y="1276525"/>
                </a:lnTo>
                <a:lnTo>
                  <a:pt x="1645920" y="1227065"/>
                </a:lnTo>
                <a:lnTo>
                  <a:pt x="1645920" y="245419"/>
                </a:lnTo>
                <a:lnTo>
                  <a:pt x="1640933" y="195959"/>
                </a:lnTo>
                <a:lnTo>
                  <a:pt x="1626633" y="149891"/>
                </a:lnTo>
                <a:lnTo>
                  <a:pt x="1604006" y="108203"/>
                </a:lnTo>
                <a:lnTo>
                  <a:pt x="1574038" y="71881"/>
                </a:lnTo>
                <a:lnTo>
                  <a:pt x="1537716" y="41913"/>
                </a:lnTo>
                <a:lnTo>
                  <a:pt x="1496028" y="19286"/>
                </a:lnTo>
                <a:lnTo>
                  <a:pt x="1449960" y="4986"/>
                </a:lnTo>
                <a:lnTo>
                  <a:pt x="1400500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074751" y="3443072"/>
            <a:ext cx="1645920" cy="1451610"/>
          </a:xfrm>
          <a:custGeom>
            <a:avLst/>
            <a:gdLst/>
            <a:ahLst/>
            <a:cxnLst/>
            <a:rect l="l" t="t" r="r" b="b"/>
            <a:pathLst>
              <a:path w="1645920" h="1451610">
                <a:moveTo>
                  <a:pt x="1404057" y="0"/>
                </a:moveTo>
                <a:lnTo>
                  <a:pt x="241862" y="0"/>
                </a:lnTo>
                <a:lnTo>
                  <a:pt x="193118" y="4913"/>
                </a:lnTo>
                <a:lnTo>
                  <a:pt x="147718" y="19006"/>
                </a:lnTo>
                <a:lnTo>
                  <a:pt x="106634" y="41306"/>
                </a:lnTo>
                <a:lnTo>
                  <a:pt x="70839" y="70839"/>
                </a:lnTo>
                <a:lnTo>
                  <a:pt x="41306" y="106634"/>
                </a:lnTo>
                <a:lnTo>
                  <a:pt x="19006" y="147718"/>
                </a:lnTo>
                <a:lnTo>
                  <a:pt x="4913" y="193118"/>
                </a:lnTo>
                <a:lnTo>
                  <a:pt x="0" y="241862"/>
                </a:lnTo>
                <a:lnTo>
                  <a:pt x="0" y="1209281"/>
                </a:lnTo>
                <a:lnTo>
                  <a:pt x="4913" y="1258025"/>
                </a:lnTo>
                <a:lnTo>
                  <a:pt x="19006" y="1303425"/>
                </a:lnTo>
                <a:lnTo>
                  <a:pt x="41306" y="1344509"/>
                </a:lnTo>
                <a:lnTo>
                  <a:pt x="70839" y="1380304"/>
                </a:lnTo>
                <a:lnTo>
                  <a:pt x="106634" y="1409837"/>
                </a:lnTo>
                <a:lnTo>
                  <a:pt x="147718" y="1432137"/>
                </a:lnTo>
                <a:lnTo>
                  <a:pt x="193118" y="1446230"/>
                </a:lnTo>
                <a:lnTo>
                  <a:pt x="241862" y="1451143"/>
                </a:lnTo>
                <a:lnTo>
                  <a:pt x="1404057" y="1451143"/>
                </a:lnTo>
                <a:lnTo>
                  <a:pt x="1452801" y="1446230"/>
                </a:lnTo>
                <a:lnTo>
                  <a:pt x="1498201" y="1432137"/>
                </a:lnTo>
                <a:lnTo>
                  <a:pt x="1539285" y="1409837"/>
                </a:lnTo>
                <a:lnTo>
                  <a:pt x="1575080" y="1380304"/>
                </a:lnTo>
                <a:lnTo>
                  <a:pt x="1604613" y="1344509"/>
                </a:lnTo>
                <a:lnTo>
                  <a:pt x="1626913" y="1303425"/>
                </a:lnTo>
                <a:lnTo>
                  <a:pt x="1641006" y="1258025"/>
                </a:lnTo>
                <a:lnTo>
                  <a:pt x="1645920" y="1209281"/>
                </a:lnTo>
                <a:lnTo>
                  <a:pt x="1645920" y="241862"/>
                </a:lnTo>
                <a:lnTo>
                  <a:pt x="1641006" y="193118"/>
                </a:lnTo>
                <a:lnTo>
                  <a:pt x="1626913" y="147718"/>
                </a:lnTo>
                <a:lnTo>
                  <a:pt x="1604613" y="106634"/>
                </a:lnTo>
                <a:lnTo>
                  <a:pt x="1575080" y="70839"/>
                </a:lnTo>
                <a:lnTo>
                  <a:pt x="1539285" y="41306"/>
                </a:lnTo>
                <a:lnTo>
                  <a:pt x="1498201" y="19006"/>
                </a:lnTo>
                <a:lnTo>
                  <a:pt x="1452801" y="4913"/>
                </a:lnTo>
                <a:lnTo>
                  <a:pt x="1404057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273824" y="3686047"/>
            <a:ext cx="124714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1500" spc="-75" dirty="0">
                <a:solidFill>
                  <a:srgbClr val="FFFFFF"/>
                </a:solidFill>
                <a:latin typeface="Arial"/>
                <a:cs typeface="Arial"/>
              </a:rPr>
              <a:t>Inhouse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built 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tools </a:t>
            </a:r>
            <a:r>
              <a:rPr sz="1500" spc="-65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your  </a:t>
            </a:r>
            <a:r>
              <a:rPr sz="1500" spc="-195" dirty="0">
                <a:solidFill>
                  <a:srgbClr val="FFFFFF"/>
                </a:solidFill>
                <a:latin typeface="Arial"/>
                <a:cs typeface="Arial"/>
              </a:rPr>
              <a:t>NREN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1500" spc="-25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digital  </a:t>
            </a: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learning</a:t>
            </a:r>
            <a:endParaRPr sz="15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862237" y="1718442"/>
            <a:ext cx="1645920" cy="1472565"/>
          </a:xfrm>
          <a:custGeom>
            <a:avLst/>
            <a:gdLst/>
            <a:ahLst/>
            <a:cxnLst/>
            <a:rect l="l" t="t" r="r" b="b"/>
            <a:pathLst>
              <a:path w="1645920" h="1472564">
                <a:moveTo>
                  <a:pt x="1400500" y="0"/>
                </a:moveTo>
                <a:lnTo>
                  <a:pt x="245418" y="0"/>
                </a:lnTo>
                <a:lnTo>
                  <a:pt x="195958" y="4986"/>
                </a:lnTo>
                <a:lnTo>
                  <a:pt x="149890" y="19286"/>
                </a:lnTo>
                <a:lnTo>
                  <a:pt x="108202" y="41913"/>
                </a:lnTo>
                <a:lnTo>
                  <a:pt x="71881" y="71881"/>
                </a:lnTo>
                <a:lnTo>
                  <a:pt x="41913" y="108203"/>
                </a:lnTo>
                <a:lnTo>
                  <a:pt x="19286" y="149891"/>
                </a:lnTo>
                <a:lnTo>
                  <a:pt x="4986" y="195959"/>
                </a:lnTo>
                <a:lnTo>
                  <a:pt x="0" y="245419"/>
                </a:lnTo>
                <a:lnTo>
                  <a:pt x="0" y="1227065"/>
                </a:lnTo>
                <a:lnTo>
                  <a:pt x="4986" y="1276525"/>
                </a:lnTo>
                <a:lnTo>
                  <a:pt x="19286" y="1322593"/>
                </a:lnTo>
                <a:lnTo>
                  <a:pt x="41913" y="1364280"/>
                </a:lnTo>
                <a:lnTo>
                  <a:pt x="71881" y="1400602"/>
                </a:lnTo>
                <a:lnTo>
                  <a:pt x="108202" y="1430570"/>
                </a:lnTo>
                <a:lnTo>
                  <a:pt x="149890" y="1453197"/>
                </a:lnTo>
                <a:lnTo>
                  <a:pt x="195958" y="1467497"/>
                </a:lnTo>
                <a:lnTo>
                  <a:pt x="245418" y="1472483"/>
                </a:lnTo>
                <a:lnTo>
                  <a:pt x="1400500" y="1472483"/>
                </a:lnTo>
                <a:lnTo>
                  <a:pt x="1449960" y="1467497"/>
                </a:lnTo>
                <a:lnTo>
                  <a:pt x="1496028" y="1453197"/>
                </a:lnTo>
                <a:lnTo>
                  <a:pt x="1537716" y="1430570"/>
                </a:lnTo>
                <a:lnTo>
                  <a:pt x="1574038" y="1400602"/>
                </a:lnTo>
                <a:lnTo>
                  <a:pt x="1604006" y="1364280"/>
                </a:lnTo>
                <a:lnTo>
                  <a:pt x="1626633" y="1322593"/>
                </a:lnTo>
                <a:lnTo>
                  <a:pt x="1640933" y="1276525"/>
                </a:lnTo>
                <a:lnTo>
                  <a:pt x="1645920" y="1227065"/>
                </a:lnTo>
                <a:lnTo>
                  <a:pt x="1645920" y="245419"/>
                </a:lnTo>
                <a:lnTo>
                  <a:pt x="1640933" y="195959"/>
                </a:lnTo>
                <a:lnTo>
                  <a:pt x="1626633" y="149891"/>
                </a:lnTo>
                <a:lnTo>
                  <a:pt x="1604006" y="108203"/>
                </a:lnTo>
                <a:lnTo>
                  <a:pt x="1574038" y="71881"/>
                </a:lnTo>
                <a:lnTo>
                  <a:pt x="1537716" y="41913"/>
                </a:lnTo>
                <a:lnTo>
                  <a:pt x="1496028" y="19286"/>
                </a:lnTo>
                <a:lnTo>
                  <a:pt x="1449960" y="4986"/>
                </a:lnTo>
                <a:lnTo>
                  <a:pt x="1400500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862237" y="3443072"/>
            <a:ext cx="1645920" cy="1451610"/>
          </a:xfrm>
          <a:custGeom>
            <a:avLst/>
            <a:gdLst/>
            <a:ahLst/>
            <a:cxnLst/>
            <a:rect l="l" t="t" r="r" b="b"/>
            <a:pathLst>
              <a:path w="1645920" h="1451610">
                <a:moveTo>
                  <a:pt x="1404057" y="0"/>
                </a:moveTo>
                <a:lnTo>
                  <a:pt x="241862" y="0"/>
                </a:lnTo>
                <a:lnTo>
                  <a:pt x="193118" y="4913"/>
                </a:lnTo>
                <a:lnTo>
                  <a:pt x="147718" y="19006"/>
                </a:lnTo>
                <a:lnTo>
                  <a:pt x="106634" y="41306"/>
                </a:lnTo>
                <a:lnTo>
                  <a:pt x="70839" y="70839"/>
                </a:lnTo>
                <a:lnTo>
                  <a:pt x="41306" y="106634"/>
                </a:lnTo>
                <a:lnTo>
                  <a:pt x="19006" y="147718"/>
                </a:lnTo>
                <a:lnTo>
                  <a:pt x="4913" y="193118"/>
                </a:lnTo>
                <a:lnTo>
                  <a:pt x="0" y="241862"/>
                </a:lnTo>
                <a:lnTo>
                  <a:pt x="0" y="1209281"/>
                </a:lnTo>
                <a:lnTo>
                  <a:pt x="4913" y="1258025"/>
                </a:lnTo>
                <a:lnTo>
                  <a:pt x="19006" y="1303425"/>
                </a:lnTo>
                <a:lnTo>
                  <a:pt x="41306" y="1344509"/>
                </a:lnTo>
                <a:lnTo>
                  <a:pt x="70839" y="1380304"/>
                </a:lnTo>
                <a:lnTo>
                  <a:pt x="106634" y="1409837"/>
                </a:lnTo>
                <a:lnTo>
                  <a:pt x="147718" y="1432137"/>
                </a:lnTo>
                <a:lnTo>
                  <a:pt x="193118" y="1446230"/>
                </a:lnTo>
                <a:lnTo>
                  <a:pt x="241862" y="1451143"/>
                </a:lnTo>
                <a:lnTo>
                  <a:pt x="1404057" y="1451143"/>
                </a:lnTo>
                <a:lnTo>
                  <a:pt x="1452800" y="1446230"/>
                </a:lnTo>
                <a:lnTo>
                  <a:pt x="1498200" y="1432137"/>
                </a:lnTo>
                <a:lnTo>
                  <a:pt x="1539284" y="1409837"/>
                </a:lnTo>
                <a:lnTo>
                  <a:pt x="1575079" y="1380304"/>
                </a:lnTo>
                <a:lnTo>
                  <a:pt x="1604613" y="1344509"/>
                </a:lnTo>
                <a:lnTo>
                  <a:pt x="1626913" y="1303425"/>
                </a:lnTo>
                <a:lnTo>
                  <a:pt x="1641006" y="1258025"/>
                </a:lnTo>
                <a:lnTo>
                  <a:pt x="1645920" y="1209281"/>
                </a:lnTo>
                <a:lnTo>
                  <a:pt x="1645920" y="241862"/>
                </a:lnTo>
                <a:lnTo>
                  <a:pt x="1641006" y="193118"/>
                </a:lnTo>
                <a:lnTo>
                  <a:pt x="1626913" y="147718"/>
                </a:lnTo>
                <a:lnTo>
                  <a:pt x="1604613" y="106634"/>
                </a:lnTo>
                <a:lnTo>
                  <a:pt x="1575079" y="70839"/>
                </a:lnTo>
                <a:lnTo>
                  <a:pt x="1539284" y="41306"/>
                </a:lnTo>
                <a:lnTo>
                  <a:pt x="1498200" y="19006"/>
                </a:lnTo>
                <a:lnTo>
                  <a:pt x="1452800" y="4913"/>
                </a:lnTo>
                <a:lnTo>
                  <a:pt x="1404057" y="0"/>
                </a:lnTo>
                <a:close/>
              </a:path>
            </a:pathLst>
          </a:custGeom>
          <a:solidFill>
            <a:srgbClr val="F794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059022" y="3798823"/>
            <a:ext cx="125222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Digital  </a:t>
            </a:r>
            <a:r>
              <a:rPr sz="1500" spc="-100" dirty="0">
                <a:solidFill>
                  <a:srgbClr val="FFFFFF"/>
                </a:solidFill>
                <a:latin typeface="Arial"/>
                <a:cs typeface="Arial"/>
              </a:rPr>
              <a:t>assessment</a:t>
            </a:r>
            <a:r>
              <a:rPr sz="1500" spc="-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80" dirty="0">
                <a:solidFill>
                  <a:srgbClr val="FFFFFF"/>
                </a:solidFill>
                <a:latin typeface="Arial"/>
                <a:cs typeface="Arial"/>
              </a:rPr>
              <a:t>and 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testing</a:t>
            </a:r>
            <a:endParaRPr sz="15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70385" y="590295"/>
            <a:ext cx="5435600" cy="680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300" spc="20" dirty="0">
                <a:solidFill>
                  <a:srgbClr val="000000"/>
                </a:solidFill>
              </a:rPr>
              <a:t>Educational</a:t>
            </a:r>
            <a:r>
              <a:rPr sz="4300" spc="-315" dirty="0">
                <a:solidFill>
                  <a:srgbClr val="000000"/>
                </a:solidFill>
              </a:rPr>
              <a:t> </a:t>
            </a:r>
            <a:r>
              <a:rPr sz="4300" spc="-30" dirty="0">
                <a:solidFill>
                  <a:srgbClr val="000000"/>
                </a:solidFill>
              </a:rPr>
              <a:t>services</a:t>
            </a:r>
            <a:endParaRPr sz="4300"/>
          </a:p>
        </p:txBody>
      </p:sp>
      <p:sp>
        <p:nvSpPr>
          <p:cNvPr id="18" name="object 18"/>
          <p:cNvSpPr/>
          <p:nvPr/>
        </p:nvSpPr>
        <p:spPr>
          <a:xfrm>
            <a:off x="691644" y="3400561"/>
            <a:ext cx="1645920" cy="1471295"/>
          </a:xfrm>
          <a:custGeom>
            <a:avLst/>
            <a:gdLst/>
            <a:ahLst/>
            <a:cxnLst/>
            <a:rect l="l" t="t" r="r" b="b"/>
            <a:pathLst>
              <a:path w="1645920" h="1471295">
                <a:moveTo>
                  <a:pt x="1400750" y="0"/>
                </a:moveTo>
                <a:lnTo>
                  <a:pt x="245168" y="0"/>
                </a:lnTo>
                <a:lnTo>
                  <a:pt x="195758" y="4980"/>
                </a:lnTo>
                <a:lnTo>
                  <a:pt x="149738" y="19266"/>
                </a:lnTo>
                <a:lnTo>
                  <a:pt x="108092" y="41871"/>
                </a:lnTo>
                <a:lnTo>
                  <a:pt x="71808" y="71808"/>
                </a:lnTo>
                <a:lnTo>
                  <a:pt x="41870" y="108092"/>
                </a:lnTo>
                <a:lnTo>
                  <a:pt x="19266" y="149738"/>
                </a:lnTo>
                <a:lnTo>
                  <a:pt x="4980" y="195759"/>
                </a:lnTo>
                <a:lnTo>
                  <a:pt x="0" y="245169"/>
                </a:lnTo>
                <a:lnTo>
                  <a:pt x="0" y="1225811"/>
                </a:lnTo>
                <a:lnTo>
                  <a:pt x="4980" y="1275221"/>
                </a:lnTo>
                <a:lnTo>
                  <a:pt x="19266" y="1321242"/>
                </a:lnTo>
                <a:lnTo>
                  <a:pt x="41870" y="1362888"/>
                </a:lnTo>
                <a:lnTo>
                  <a:pt x="71808" y="1399172"/>
                </a:lnTo>
                <a:lnTo>
                  <a:pt x="108092" y="1429110"/>
                </a:lnTo>
                <a:lnTo>
                  <a:pt x="149738" y="1451714"/>
                </a:lnTo>
                <a:lnTo>
                  <a:pt x="195758" y="1466000"/>
                </a:lnTo>
                <a:lnTo>
                  <a:pt x="245168" y="1470981"/>
                </a:lnTo>
                <a:lnTo>
                  <a:pt x="1400750" y="1470981"/>
                </a:lnTo>
                <a:lnTo>
                  <a:pt x="1450161" y="1466000"/>
                </a:lnTo>
                <a:lnTo>
                  <a:pt x="1496181" y="1451714"/>
                </a:lnTo>
                <a:lnTo>
                  <a:pt x="1537827" y="1429110"/>
                </a:lnTo>
                <a:lnTo>
                  <a:pt x="1574112" y="1399172"/>
                </a:lnTo>
                <a:lnTo>
                  <a:pt x="1604049" y="1362888"/>
                </a:lnTo>
                <a:lnTo>
                  <a:pt x="1626653" y="1321242"/>
                </a:lnTo>
                <a:lnTo>
                  <a:pt x="1640939" y="1275221"/>
                </a:lnTo>
                <a:lnTo>
                  <a:pt x="1645920" y="1225811"/>
                </a:lnTo>
                <a:lnTo>
                  <a:pt x="1645920" y="245169"/>
                </a:lnTo>
                <a:lnTo>
                  <a:pt x="1640939" y="195759"/>
                </a:lnTo>
                <a:lnTo>
                  <a:pt x="1626653" y="149738"/>
                </a:lnTo>
                <a:lnTo>
                  <a:pt x="1604049" y="108092"/>
                </a:lnTo>
                <a:lnTo>
                  <a:pt x="1574112" y="71808"/>
                </a:lnTo>
                <a:lnTo>
                  <a:pt x="1537827" y="41871"/>
                </a:lnTo>
                <a:lnTo>
                  <a:pt x="1496181" y="19266"/>
                </a:lnTo>
                <a:lnTo>
                  <a:pt x="1450161" y="4980"/>
                </a:lnTo>
                <a:lnTo>
                  <a:pt x="1400750" y="0"/>
                </a:lnTo>
                <a:close/>
              </a:path>
            </a:pathLst>
          </a:custGeom>
          <a:solidFill>
            <a:srgbClr val="F364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860236" y="3881120"/>
            <a:ext cx="13081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5080" indent="-344805">
              <a:lnSpc>
                <a:spcPct val="100000"/>
              </a:lnSpc>
              <a:spcBef>
                <a:spcPts val="100"/>
              </a:spcBef>
            </a:pPr>
            <a:r>
              <a:rPr sz="1500" spc="-70" dirty="0">
                <a:solidFill>
                  <a:srgbClr val="FFFFFF"/>
                </a:solidFill>
                <a:latin typeface="Arial"/>
                <a:cs typeface="Arial"/>
              </a:rPr>
              <a:t>Educational</a:t>
            </a:r>
            <a:r>
              <a:rPr sz="1500" spc="-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staff 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training</a:t>
            </a:r>
            <a:endParaRPr sz="15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91644" y="1718438"/>
            <a:ext cx="1645920" cy="1472565"/>
          </a:xfrm>
          <a:custGeom>
            <a:avLst/>
            <a:gdLst/>
            <a:ahLst/>
            <a:cxnLst/>
            <a:rect l="l" t="t" r="r" b="b"/>
            <a:pathLst>
              <a:path w="1645920" h="1472564">
                <a:moveTo>
                  <a:pt x="1400500" y="0"/>
                </a:moveTo>
                <a:lnTo>
                  <a:pt x="245419" y="0"/>
                </a:lnTo>
                <a:lnTo>
                  <a:pt x="195958" y="4986"/>
                </a:lnTo>
                <a:lnTo>
                  <a:pt x="149890" y="19286"/>
                </a:lnTo>
                <a:lnTo>
                  <a:pt x="108202" y="41914"/>
                </a:lnTo>
                <a:lnTo>
                  <a:pt x="71881" y="71882"/>
                </a:lnTo>
                <a:lnTo>
                  <a:pt x="41913" y="108203"/>
                </a:lnTo>
                <a:lnTo>
                  <a:pt x="19286" y="149891"/>
                </a:lnTo>
                <a:lnTo>
                  <a:pt x="4986" y="195959"/>
                </a:lnTo>
                <a:lnTo>
                  <a:pt x="0" y="245419"/>
                </a:lnTo>
                <a:lnTo>
                  <a:pt x="0" y="1227065"/>
                </a:lnTo>
                <a:lnTo>
                  <a:pt x="4986" y="1276525"/>
                </a:lnTo>
                <a:lnTo>
                  <a:pt x="19286" y="1322593"/>
                </a:lnTo>
                <a:lnTo>
                  <a:pt x="41913" y="1364281"/>
                </a:lnTo>
                <a:lnTo>
                  <a:pt x="71881" y="1400603"/>
                </a:lnTo>
                <a:lnTo>
                  <a:pt x="108202" y="1430571"/>
                </a:lnTo>
                <a:lnTo>
                  <a:pt x="149890" y="1453198"/>
                </a:lnTo>
                <a:lnTo>
                  <a:pt x="195958" y="1467498"/>
                </a:lnTo>
                <a:lnTo>
                  <a:pt x="245419" y="1472484"/>
                </a:lnTo>
                <a:lnTo>
                  <a:pt x="1400500" y="1472484"/>
                </a:lnTo>
                <a:lnTo>
                  <a:pt x="1449961" y="1467498"/>
                </a:lnTo>
                <a:lnTo>
                  <a:pt x="1496028" y="1453198"/>
                </a:lnTo>
                <a:lnTo>
                  <a:pt x="1537716" y="1430571"/>
                </a:lnTo>
                <a:lnTo>
                  <a:pt x="1574038" y="1400603"/>
                </a:lnTo>
                <a:lnTo>
                  <a:pt x="1604006" y="1364281"/>
                </a:lnTo>
                <a:lnTo>
                  <a:pt x="1626634" y="1322593"/>
                </a:lnTo>
                <a:lnTo>
                  <a:pt x="1640934" y="1276525"/>
                </a:lnTo>
                <a:lnTo>
                  <a:pt x="1645920" y="1227065"/>
                </a:lnTo>
                <a:lnTo>
                  <a:pt x="1645920" y="245419"/>
                </a:lnTo>
                <a:lnTo>
                  <a:pt x="1640934" y="195959"/>
                </a:lnTo>
                <a:lnTo>
                  <a:pt x="1626634" y="149891"/>
                </a:lnTo>
                <a:lnTo>
                  <a:pt x="1604006" y="108203"/>
                </a:lnTo>
                <a:lnTo>
                  <a:pt x="1574038" y="71882"/>
                </a:lnTo>
                <a:lnTo>
                  <a:pt x="1537716" y="41914"/>
                </a:lnTo>
                <a:lnTo>
                  <a:pt x="1496028" y="19286"/>
                </a:lnTo>
                <a:lnTo>
                  <a:pt x="1449961" y="4986"/>
                </a:lnTo>
                <a:lnTo>
                  <a:pt x="1400500" y="0"/>
                </a:lnTo>
                <a:close/>
              </a:path>
            </a:pathLst>
          </a:custGeom>
          <a:solidFill>
            <a:srgbClr val="F364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902209" y="2201671"/>
            <a:ext cx="122555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5570" marR="5080" indent="-102870">
              <a:lnSpc>
                <a:spcPct val="100000"/>
              </a:lnSpc>
              <a:spcBef>
                <a:spcPts val="100"/>
              </a:spcBef>
            </a:pP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Digital</a:t>
            </a:r>
            <a:r>
              <a:rPr sz="15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80" dirty="0">
                <a:solidFill>
                  <a:srgbClr val="FFFFFF"/>
                </a:solidFill>
                <a:latin typeface="Arial"/>
                <a:cs typeface="Arial"/>
              </a:rPr>
              <a:t>Learning  </a:t>
            </a:r>
            <a:r>
              <a:rPr sz="1500" spc="-60" dirty="0">
                <a:solidFill>
                  <a:srgbClr val="FFFFFF"/>
                </a:solidFill>
                <a:latin typeface="Arial"/>
                <a:cs typeface="Arial"/>
              </a:rPr>
              <a:t>Environment</a:t>
            </a:r>
            <a:endParaRPr sz="15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479127" y="3438282"/>
            <a:ext cx="1645920" cy="1451610"/>
          </a:xfrm>
          <a:custGeom>
            <a:avLst/>
            <a:gdLst/>
            <a:ahLst/>
            <a:cxnLst/>
            <a:rect l="l" t="t" r="r" b="b"/>
            <a:pathLst>
              <a:path w="1645920" h="1451610">
                <a:moveTo>
                  <a:pt x="1404057" y="0"/>
                </a:moveTo>
                <a:lnTo>
                  <a:pt x="241862" y="0"/>
                </a:lnTo>
                <a:lnTo>
                  <a:pt x="193118" y="4913"/>
                </a:lnTo>
                <a:lnTo>
                  <a:pt x="147718" y="19006"/>
                </a:lnTo>
                <a:lnTo>
                  <a:pt x="106634" y="41306"/>
                </a:lnTo>
                <a:lnTo>
                  <a:pt x="70839" y="70839"/>
                </a:lnTo>
                <a:lnTo>
                  <a:pt x="41306" y="106634"/>
                </a:lnTo>
                <a:lnTo>
                  <a:pt x="19006" y="147718"/>
                </a:lnTo>
                <a:lnTo>
                  <a:pt x="4913" y="193117"/>
                </a:lnTo>
                <a:lnTo>
                  <a:pt x="0" y="241861"/>
                </a:lnTo>
                <a:lnTo>
                  <a:pt x="0" y="1209281"/>
                </a:lnTo>
                <a:lnTo>
                  <a:pt x="4913" y="1258024"/>
                </a:lnTo>
                <a:lnTo>
                  <a:pt x="19006" y="1303424"/>
                </a:lnTo>
                <a:lnTo>
                  <a:pt x="41306" y="1344508"/>
                </a:lnTo>
                <a:lnTo>
                  <a:pt x="70839" y="1380303"/>
                </a:lnTo>
                <a:lnTo>
                  <a:pt x="106634" y="1409837"/>
                </a:lnTo>
                <a:lnTo>
                  <a:pt x="147718" y="1432137"/>
                </a:lnTo>
                <a:lnTo>
                  <a:pt x="193118" y="1446230"/>
                </a:lnTo>
                <a:lnTo>
                  <a:pt x="241862" y="1451143"/>
                </a:lnTo>
                <a:lnTo>
                  <a:pt x="1404057" y="1451143"/>
                </a:lnTo>
                <a:lnTo>
                  <a:pt x="1452801" y="1446230"/>
                </a:lnTo>
                <a:lnTo>
                  <a:pt x="1498201" y="1432137"/>
                </a:lnTo>
                <a:lnTo>
                  <a:pt x="1539285" y="1409837"/>
                </a:lnTo>
                <a:lnTo>
                  <a:pt x="1575080" y="1380303"/>
                </a:lnTo>
                <a:lnTo>
                  <a:pt x="1604613" y="1344508"/>
                </a:lnTo>
                <a:lnTo>
                  <a:pt x="1626913" y="1303424"/>
                </a:lnTo>
                <a:lnTo>
                  <a:pt x="1641006" y="1258024"/>
                </a:lnTo>
                <a:lnTo>
                  <a:pt x="1645920" y="1209281"/>
                </a:lnTo>
                <a:lnTo>
                  <a:pt x="1645920" y="241861"/>
                </a:lnTo>
                <a:lnTo>
                  <a:pt x="1641006" y="193117"/>
                </a:lnTo>
                <a:lnTo>
                  <a:pt x="1626913" y="147718"/>
                </a:lnTo>
                <a:lnTo>
                  <a:pt x="1604613" y="106634"/>
                </a:lnTo>
                <a:lnTo>
                  <a:pt x="1575080" y="70839"/>
                </a:lnTo>
                <a:lnTo>
                  <a:pt x="1539285" y="41306"/>
                </a:lnTo>
                <a:lnTo>
                  <a:pt x="1498201" y="19006"/>
                </a:lnTo>
                <a:lnTo>
                  <a:pt x="1452801" y="4913"/>
                </a:lnTo>
                <a:lnTo>
                  <a:pt x="1404057" y="0"/>
                </a:lnTo>
                <a:close/>
              </a:path>
            </a:pathLst>
          </a:custGeom>
          <a:solidFill>
            <a:srgbClr val="F364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2759956" y="3795776"/>
            <a:ext cx="108394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500" spc="-95" dirty="0">
                <a:solidFill>
                  <a:srgbClr val="FFFFFF"/>
                </a:solidFill>
                <a:latin typeface="Arial"/>
                <a:cs typeface="Arial"/>
              </a:rPr>
              <a:t>Open</a:t>
            </a:r>
            <a:r>
              <a:rPr sz="1500" spc="-1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00" dirty="0">
                <a:solidFill>
                  <a:srgbClr val="FFFFFF"/>
                </a:solidFill>
                <a:latin typeface="Arial"/>
                <a:cs typeface="Arial"/>
              </a:rPr>
              <a:t>badges, 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digital  </a:t>
            </a:r>
            <a:r>
              <a:rPr sz="1500" spc="-12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500" spc="-9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500" spc="-7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500" spc="-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500" spc="-6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500" spc="8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500" spc="-13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lli</a:t>
            </a:r>
            <a:r>
              <a:rPr sz="1500" spc="-95" dirty="0">
                <a:solidFill>
                  <a:srgbClr val="FFFFFF"/>
                </a:solidFill>
                <a:latin typeface="Arial"/>
                <a:cs typeface="Arial"/>
              </a:rPr>
              <a:t>ng</a:t>
            </a:r>
            <a:endParaRPr sz="15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276938" y="1718438"/>
            <a:ext cx="1645920" cy="1472565"/>
          </a:xfrm>
          <a:custGeom>
            <a:avLst/>
            <a:gdLst/>
            <a:ahLst/>
            <a:cxnLst/>
            <a:rect l="l" t="t" r="r" b="b"/>
            <a:pathLst>
              <a:path w="1645920" h="1472564">
                <a:moveTo>
                  <a:pt x="1400501" y="0"/>
                </a:moveTo>
                <a:lnTo>
                  <a:pt x="245419" y="0"/>
                </a:lnTo>
                <a:lnTo>
                  <a:pt x="195959" y="4986"/>
                </a:lnTo>
                <a:lnTo>
                  <a:pt x="149891" y="19286"/>
                </a:lnTo>
                <a:lnTo>
                  <a:pt x="108203" y="41914"/>
                </a:lnTo>
                <a:lnTo>
                  <a:pt x="71881" y="71882"/>
                </a:lnTo>
                <a:lnTo>
                  <a:pt x="41913" y="108203"/>
                </a:lnTo>
                <a:lnTo>
                  <a:pt x="19286" y="149891"/>
                </a:lnTo>
                <a:lnTo>
                  <a:pt x="4986" y="195959"/>
                </a:lnTo>
                <a:lnTo>
                  <a:pt x="0" y="245419"/>
                </a:lnTo>
                <a:lnTo>
                  <a:pt x="0" y="1227065"/>
                </a:lnTo>
                <a:lnTo>
                  <a:pt x="4986" y="1276525"/>
                </a:lnTo>
                <a:lnTo>
                  <a:pt x="19286" y="1322593"/>
                </a:lnTo>
                <a:lnTo>
                  <a:pt x="41913" y="1364281"/>
                </a:lnTo>
                <a:lnTo>
                  <a:pt x="71881" y="1400603"/>
                </a:lnTo>
                <a:lnTo>
                  <a:pt x="108203" y="1430571"/>
                </a:lnTo>
                <a:lnTo>
                  <a:pt x="149891" y="1453198"/>
                </a:lnTo>
                <a:lnTo>
                  <a:pt x="195959" y="1467498"/>
                </a:lnTo>
                <a:lnTo>
                  <a:pt x="245419" y="1472484"/>
                </a:lnTo>
                <a:lnTo>
                  <a:pt x="1400501" y="1472484"/>
                </a:lnTo>
                <a:lnTo>
                  <a:pt x="1449961" y="1467498"/>
                </a:lnTo>
                <a:lnTo>
                  <a:pt x="1496029" y="1453198"/>
                </a:lnTo>
                <a:lnTo>
                  <a:pt x="1537717" y="1430571"/>
                </a:lnTo>
                <a:lnTo>
                  <a:pt x="1574038" y="1400603"/>
                </a:lnTo>
                <a:lnTo>
                  <a:pt x="1604006" y="1364281"/>
                </a:lnTo>
                <a:lnTo>
                  <a:pt x="1626633" y="1322593"/>
                </a:lnTo>
                <a:lnTo>
                  <a:pt x="1640933" y="1276525"/>
                </a:lnTo>
                <a:lnTo>
                  <a:pt x="1645920" y="1227065"/>
                </a:lnTo>
                <a:lnTo>
                  <a:pt x="1645920" y="245419"/>
                </a:lnTo>
                <a:lnTo>
                  <a:pt x="1640933" y="195959"/>
                </a:lnTo>
                <a:lnTo>
                  <a:pt x="1626633" y="149891"/>
                </a:lnTo>
                <a:lnTo>
                  <a:pt x="1604006" y="108203"/>
                </a:lnTo>
                <a:lnTo>
                  <a:pt x="1574038" y="71882"/>
                </a:lnTo>
                <a:lnTo>
                  <a:pt x="1537717" y="41914"/>
                </a:lnTo>
                <a:lnTo>
                  <a:pt x="1496029" y="19286"/>
                </a:lnTo>
                <a:lnTo>
                  <a:pt x="1449961" y="4986"/>
                </a:lnTo>
                <a:lnTo>
                  <a:pt x="1400501" y="0"/>
                </a:lnTo>
                <a:close/>
              </a:path>
            </a:pathLst>
          </a:custGeom>
          <a:solidFill>
            <a:srgbClr val="F364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4469660" y="1744471"/>
            <a:ext cx="12604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9070" marR="5080" indent="-167005">
              <a:lnSpc>
                <a:spcPct val="100000"/>
              </a:lnSpc>
              <a:spcBef>
                <a:spcPts val="100"/>
              </a:spcBef>
            </a:pPr>
            <a:r>
              <a:rPr sz="1500" spc="-55" dirty="0">
                <a:solidFill>
                  <a:srgbClr val="FFFFFF"/>
                </a:solidFill>
                <a:latin typeface="Arial"/>
                <a:cs typeface="Arial"/>
              </a:rPr>
              <a:t>Online,</a:t>
            </a:r>
            <a:r>
              <a:rPr sz="1500" spc="-1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5" dirty="0">
                <a:solidFill>
                  <a:srgbClr val="FFFFFF"/>
                </a:solidFill>
                <a:latin typeface="Arial"/>
                <a:cs typeface="Arial"/>
              </a:rPr>
              <a:t>blended  </a:t>
            </a:r>
            <a:r>
              <a:rPr sz="1500" spc="-7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5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remote</a:t>
            </a:r>
            <a:endParaRPr sz="15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607900" y="2201671"/>
            <a:ext cx="98425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delivery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of  </a:t>
            </a: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education</a:t>
            </a:r>
            <a:r>
              <a:rPr sz="1500" spc="-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in  </a:t>
            </a:r>
            <a:r>
              <a:rPr sz="1500" spc="-60" dirty="0">
                <a:solidFill>
                  <a:srgbClr val="FFFFFF"/>
                </a:solidFill>
                <a:latin typeface="Arial"/>
                <a:cs typeface="Arial"/>
              </a:rPr>
              <a:t>home</a:t>
            </a:r>
            <a:r>
              <a:rPr sz="1500" spc="-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95" dirty="0">
                <a:solidFill>
                  <a:srgbClr val="FFFFFF"/>
                </a:solidFill>
                <a:latin typeface="Arial"/>
                <a:cs typeface="Arial"/>
              </a:rPr>
              <a:t>NREN 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country</a:t>
            </a:r>
            <a:endParaRPr sz="15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069586" y="1718438"/>
            <a:ext cx="1645920" cy="1472565"/>
          </a:xfrm>
          <a:custGeom>
            <a:avLst/>
            <a:gdLst/>
            <a:ahLst/>
            <a:cxnLst/>
            <a:rect l="l" t="t" r="r" b="b"/>
            <a:pathLst>
              <a:path w="1645920" h="1472564">
                <a:moveTo>
                  <a:pt x="1400501" y="0"/>
                </a:moveTo>
                <a:lnTo>
                  <a:pt x="245419" y="0"/>
                </a:lnTo>
                <a:lnTo>
                  <a:pt x="195959" y="4986"/>
                </a:lnTo>
                <a:lnTo>
                  <a:pt x="149891" y="19286"/>
                </a:lnTo>
                <a:lnTo>
                  <a:pt x="108203" y="41914"/>
                </a:lnTo>
                <a:lnTo>
                  <a:pt x="71881" y="71882"/>
                </a:lnTo>
                <a:lnTo>
                  <a:pt x="41913" y="108203"/>
                </a:lnTo>
                <a:lnTo>
                  <a:pt x="19286" y="149891"/>
                </a:lnTo>
                <a:lnTo>
                  <a:pt x="4986" y="195959"/>
                </a:lnTo>
                <a:lnTo>
                  <a:pt x="0" y="245419"/>
                </a:lnTo>
                <a:lnTo>
                  <a:pt x="0" y="1227065"/>
                </a:lnTo>
                <a:lnTo>
                  <a:pt x="4986" y="1276525"/>
                </a:lnTo>
                <a:lnTo>
                  <a:pt x="19286" y="1322593"/>
                </a:lnTo>
                <a:lnTo>
                  <a:pt x="41913" y="1364281"/>
                </a:lnTo>
                <a:lnTo>
                  <a:pt x="71881" y="1400603"/>
                </a:lnTo>
                <a:lnTo>
                  <a:pt x="108203" y="1430571"/>
                </a:lnTo>
                <a:lnTo>
                  <a:pt x="149891" y="1453198"/>
                </a:lnTo>
                <a:lnTo>
                  <a:pt x="195959" y="1467498"/>
                </a:lnTo>
                <a:lnTo>
                  <a:pt x="245419" y="1472484"/>
                </a:lnTo>
                <a:lnTo>
                  <a:pt x="1400501" y="1472484"/>
                </a:lnTo>
                <a:lnTo>
                  <a:pt x="1449961" y="1467498"/>
                </a:lnTo>
                <a:lnTo>
                  <a:pt x="1496029" y="1453198"/>
                </a:lnTo>
                <a:lnTo>
                  <a:pt x="1537717" y="1430571"/>
                </a:lnTo>
                <a:lnTo>
                  <a:pt x="1574038" y="1400603"/>
                </a:lnTo>
                <a:lnTo>
                  <a:pt x="1604006" y="1364281"/>
                </a:lnTo>
                <a:lnTo>
                  <a:pt x="1626633" y="1322593"/>
                </a:lnTo>
                <a:lnTo>
                  <a:pt x="1640933" y="1276525"/>
                </a:lnTo>
                <a:lnTo>
                  <a:pt x="1645920" y="1227065"/>
                </a:lnTo>
                <a:lnTo>
                  <a:pt x="1645920" y="245419"/>
                </a:lnTo>
                <a:lnTo>
                  <a:pt x="1640933" y="195959"/>
                </a:lnTo>
                <a:lnTo>
                  <a:pt x="1626633" y="149891"/>
                </a:lnTo>
                <a:lnTo>
                  <a:pt x="1604006" y="108203"/>
                </a:lnTo>
                <a:lnTo>
                  <a:pt x="1574038" y="71882"/>
                </a:lnTo>
                <a:lnTo>
                  <a:pt x="1537717" y="41914"/>
                </a:lnTo>
                <a:lnTo>
                  <a:pt x="1496029" y="19286"/>
                </a:lnTo>
                <a:lnTo>
                  <a:pt x="1449961" y="4986"/>
                </a:lnTo>
                <a:lnTo>
                  <a:pt x="1400501" y="0"/>
                </a:lnTo>
                <a:close/>
              </a:path>
            </a:pathLst>
          </a:custGeom>
          <a:solidFill>
            <a:srgbClr val="F364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419027" y="2201671"/>
            <a:ext cx="9467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3830" marR="5080" indent="-151765">
              <a:lnSpc>
                <a:spcPct val="100000"/>
              </a:lnSpc>
              <a:spcBef>
                <a:spcPts val="100"/>
              </a:spcBef>
            </a:pPr>
            <a:r>
              <a:rPr sz="1500" spc="-65" dirty="0">
                <a:solidFill>
                  <a:srgbClr val="FFFFFF"/>
                </a:solidFill>
                <a:latin typeface="Arial"/>
                <a:cs typeface="Arial"/>
              </a:rPr>
              <a:t>Providing</a:t>
            </a:r>
            <a:r>
              <a:rPr sz="1500" spc="-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65" dirty="0">
                <a:solidFill>
                  <a:srgbClr val="FFFFFF"/>
                </a:solidFill>
                <a:latin typeface="Arial"/>
                <a:cs typeface="Arial"/>
              </a:rPr>
              <a:t>e-  </a:t>
            </a:r>
            <a:r>
              <a:rPr sz="1500" spc="-60" dirty="0">
                <a:solidFill>
                  <a:srgbClr val="FFFFFF"/>
                </a:solidFill>
                <a:latin typeface="Arial"/>
                <a:cs typeface="Arial"/>
              </a:rPr>
              <a:t>Content</a:t>
            </a:r>
            <a:endParaRPr sz="15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325149" y="2201671"/>
            <a:ext cx="72009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4604">
              <a:lnSpc>
                <a:spcPct val="100000"/>
              </a:lnSpc>
              <a:spcBef>
                <a:spcPts val="100"/>
              </a:spcBef>
            </a:pPr>
            <a:r>
              <a:rPr sz="1500" spc="-80" dirty="0">
                <a:solidFill>
                  <a:srgbClr val="FFFFFF"/>
                </a:solidFill>
                <a:latin typeface="Arial"/>
                <a:cs typeface="Arial"/>
              </a:rPr>
              <a:t>Learning  </a:t>
            </a:r>
            <a:r>
              <a:rPr sz="1500" spc="-14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500" spc="-9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500" spc="-9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500" spc="-7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spc="8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500" spc="-12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500" spc="-16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863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25768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25" dirty="0">
                <a:solidFill>
                  <a:srgbClr val="000000"/>
                </a:solidFill>
              </a:rPr>
              <a:t>Objective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2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154727" y="6442964"/>
            <a:ext cx="132715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z="1200" spc="-25" dirty="0">
                <a:latin typeface="Arial"/>
                <a:cs typeface="Arial"/>
              </a:rPr>
              <a:t>2</a:t>
            </a:fld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844547"/>
            <a:ext cx="10367010" cy="2585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800" spc="50" dirty="0">
                <a:latin typeface="Arial"/>
                <a:cs typeface="Arial"/>
              </a:rPr>
              <a:t>The </a:t>
            </a:r>
            <a:r>
              <a:rPr sz="2800" spc="75" dirty="0">
                <a:latin typeface="Arial"/>
                <a:cs typeface="Arial"/>
              </a:rPr>
              <a:t>“Up </a:t>
            </a:r>
            <a:r>
              <a:rPr sz="2800" spc="110" dirty="0">
                <a:latin typeface="Arial"/>
                <a:cs typeface="Arial"/>
              </a:rPr>
              <a:t>to </a:t>
            </a:r>
            <a:r>
              <a:rPr sz="2800" spc="40" dirty="0">
                <a:latin typeface="Arial"/>
                <a:cs typeface="Arial"/>
              </a:rPr>
              <a:t>University” </a:t>
            </a:r>
            <a:r>
              <a:rPr sz="2800" spc="-20" dirty="0">
                <a:latin typeface="Arial"/>
                <a:cs typeface="Arial"/>
              </a:rPr>
              <a:t>(Up2U) </a:t>
            </a:r>
            <a:r>
              <a:rPr sz="2800" spc="40" dirty="0">
                <a:latin typeface="Arial"/>
                <a:cs typeface="Arial"/>
              </a:rPr>
              <a:t>Project </a:t>
            </a:r>
            <a:r>
              <a:rPr sz="2800" spc="35" dirty="0">
                <a:latin typeface="Arial"/>
                <a:cs typeface="Arial"/>
              </a:rPr>
              <a:t>aims </a:t>
            </a:r>
            <a:r>
              <a:rPr sz="2800" spc="110" dirty="0">
                <a:latin typeface="Arial"/>
                <a:cs typeface="Arial"/>
              </a:rPr>
              <a:t>to </a:t>
            </a:r>
            <a:r>
              <a:rPr sz="2800" spc="105" dirty="0">
                <a:latin typeface="Arial"/>
                <a:cs typeface="Arial"/>
              </a:rPr>
              <a:t>bridge </a:t>
            </a:r>
            <a:r>
              <a:rPr sz="2800" spc="95" dirty="0">
                <a:latin typeface="Arial"/>
                <a:cs typeface="Arial"/>
              </a:rPr>
              <a:t>the </a:t>
            </a:r>
            <a:r>
              <a:rPr sz="2800" spc="100" dirty="0">
                <a:latin typeface="Arial"/>
                <a:cs typeface="Arial"/>
              </a:rPr>
              <a:t>gap  </a:t>
            </a:r>
            <a:r>
              <a:rPr sz="2800" spc="120" dirty="0">
                <a:latin typeface="Arial"/>
                <a:cs typeface="Arial"/>
              </a:rPr>
              <a:t>between </a:t>
            </a:r>
            <a:r>
              <a:rPr sz="2800" spc="70" dirty="0">
                <a:latin typeface="Arial"/>
                <a:cs typeface="Arial"/>
              </a:rPr>
              <a:t>secondary </a:t>
            </a:r>
            <a:r>
              <a:rPr sz="2800" spc="60" dirty="0">
                <a:latin typeface="Arial"/>
                <a:cs typeface="Arial"/>
              </a:rPr>
              <a:t>schools </a:t>
            </a:r>
            <a:r>
              <a:rPr sz="2800" spc="75" dirty="0">
                <a:latin typeface="Arial"/>
                <a:cs typeface="Arial"/>
              </a:rPr>
              <a:t>and </a:t>
            </a:r>
            <a:r>
              <a:rPr sz="2800" spc="35" dirty="0">
                <a:latin typeface="Arial"/>
                <a:cs typeface="Arial"/>
              </a:rPr>
              <a:t>universities </a:t>
            </a:r>
            <a:r>
              <a:rPr sz="2800" spc="114" dirty="0">
                <a:latin typeface="Arial"/>
                <a:cs typeface="Arial"/>
              </a:rPr>
              <a:t>by </a:t>
            </a:r>
            <a:r>
              <a:rPr sz="2800" spc="70" dirty="0">
                <a:latin typeface="Arial"/>
                <a:cs typeface="Arial"/>
              </a:rPr>
              <a:t>providing  </a:t>
            </a:r>
            <a:r>
              <a:rPr sz="2800" spc="30" dirty="0">
                <a:latin typeface="Arial"/>
                <a:cs typeface="Arial"/>
              </a:rPr>
              <a:t>European </a:t>
            </a:r>
            <a:r>
              <a:rPr sz="2800" spc="60" dirty="0">
                <a:latin typeface="Arial"/>
                <a:cs typeface="Arial"/>
              </a:rPr>
              <a:t>schools </a:t>
            </a:r>
            <a:r>
              <a:rPr sz="2800" spc="110" dirty="0">
                <a:latin typeface="Arial"/>
                <a:cs typeface="Arial"/>
              </a:rPr>
              <a:t>with </a:t>
            </a:r>
            <a:r>
              <a:rPr sz="2800" spc="-25" dirty="0">
                <a:latin typeface="Arial"/>
                <a:cs typeface="Arial"/>
              </a:rPr>
              <a:t>a </a:t>
            </a:r>
            <a:r>
              <a:rPr sz="2800" b="1" spc="55" dirty="0">
                <a:latin typeface="Arial"/>
                <a:cs typeface="Arial"/>
              </a:rPr>
              <a:t>Next </a:t>
            </a:r>
            <a:r>
              <a:rPr sz="2800" b="1" spc="5" dirty="0">
                <a:latin typeface="Arial"/>
                <a:cs typeface="Arial"/>
              </a:rPr>
              <a:t>Generation </a:t>
            </a:r>
            <a:r>
              <a:rPr sz="2800" b="1" spc="25" dirty="0">
                <a:latin typeface="Arial"/>
                <a:cs typeface="Arial"/>
              </a:rPr>
              <a:t>Digital </a:t>
            </a:r>
            <a:r>
              <a:rPr sz="2800" b="1" spc="5" dirty="0">
                <a:latin typeface="Arial"/>
                <a:cs typeface="Arial"/>
              </a:rPr>
              <a:t>Learning  </a:t>
            </a:r>
            <a:r>
              <a:rPr sz="2800" b="1" spc="-10" dirty="0">
                <a:latin typeface="Arial"/>
                <a:cs typeface="Arial"/>
              </a:rPr>
              <a:t>Environment </a:t>
            </a:r>
            <a:r>
              <a:rPr sz="2800" spc="-70" dirty="0">
                <a:latin typeface="Arial"/>
                <a:cs typeface="Arial"/>
              </a:rPr>
              <a:t>(NGDLE) </a:t>
            </a:r>
            <a:r>
              <a:rPr sz="2800" spc="75" dirty="0">
                <a:latin typeface="Arial"/>
                <a:cs typeface="Arial"/>
              </a:rPr>
              <a:t>that helps </a:t>
            </a:r>
            <a:r>
              <a:rPr sz="2800" spc="65" dirty="0">
                <a:latin typeface="Arial"/>
                <a:cs typeface="Arial"/>
              </a:rPr>
              <a:t>high </a:t>
            </a:r>
            <a:r>
              <a:rPr sz="2800" spc="80" dirty="0">
                <a:latin typeface="Arial"/>
                <a:cs typeface="Arial"/>
              </a:rPr>
              <a:t>school </a:t>
            </a:r>
            <a:r>
              <a:rPr sz="2800" spc="55" dirty="0">
                <a:latin typeface="Arial"/>
                <a:cs typeface="Arial"/>
              </a:rPr>
              <a:t>teachers </a:t>
            </a:r>
            <a:r>
              <a:rPr sz="2800" spc="95" dirty="0">
                <a:latin typeface="Arial"/>
                <a:cs typeface="Arial"/>
              </a:rPr>
              <a:t>equip  </a:t>
            </a:r>
            <a:r>
              <a:rPr sz="2800" spc="60" dirty="0">
                <a:latin typeface="Arial"/>
                <a:cs typeface="Arial"/>
              </a:rPr>
              <a:t>their </a:t>
            </a:r>
            <a:r>
              <a:rPr sz="2800" spc="75" dirty="0">
                <a:latin typeface="Arial"/>
                <a:cs typeface="Arial"/>
              </a:rPr>
              <a:t>students </a:t>
            </a:r>
            <a:r>
              <a:rPr sz="2800" spc="110" dirty="0">
                <a:latin typeface="Arial"/>
                <a:cs typeface="Arial"/>
              </a:rPr>
              <a:t>with </a:t>
            </a:r>
            <a:r>
              <a:rPr sz="2800" spc="95" dirty="0">
                <a:latin typeface="Arial"/>
                <a:cs typeface="Arial"/>
              </a:rPr>
              <a:t>the </a:t>
            </a:r>
            <a:r>
              <a:rPr sz="2800" spc="85" dirty="0">
                <a:latin typeface="Arial"/>
                <a:cs typeface="Arial"/>
              </a:rPr>
              <a:t>knowledge, </a:t>
            </a:r>
            <a:r>
              <a:rPr sz="2800" spc="30" dirty="0">
                <a:latin typeface="Arial"/>
                <a:cs typeface="Arial"/>
              </a:rPr>
              <a:t>skills </a:t>
            </a:r>
            <a:r>
              <a:rPr sz="2800" spc="75" dirty="0">
                <a:latin typeface="Arial"/>
                <a:cs typeface="Arial"/>
              </a:rPr>
              <a:t>and attitudes </a:t>
            </a:r>
            <a:r>
              <a:rPr sz="2800" spc="85" dirty="0">
                <a:latin typeface="Arial"/>
                <a:cs typeface="Arial"/>
              </a:rPr>
              <a:t>they</a:t>
            </a:r>
            <a:r>
              <a:rPr sz="2800" spc="-335" dirty="0">
                <a:latin typeface="Arial"/>
                <a:cs typeface="Arial"/>
              </a:rPr>
              <a:t> </a:t>
            </a:r>
            <a:r>
              <a:rPr sz="2800" spc="114" dirty="0">
                <a:latin typeface="Arial"/>
                <a:cs typeface="Arial"/>
              </a:rPr>
              <a:t>will  </a:t>
            </a:r>
            <a:r>
              <a:rPr sz="2800" spc="100" dirty="0">
                <a:latin typeface="Arial"/>
                <a:cs typeface="Arial"/>
              </a:rPr>
              <a:t>need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spc="110" dirty="0">
                <a:latin typeface="Arial"/>
                <a:cs typeface="Arial"/>
              </a:rPr>
              <a:t>to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95" dirty="0">
                <a:latin typeface="Arial"/>
                <a:cs typeface="Arial"/>
              </a:rPr>
              <a:t>succeed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spc="50" dirty="0">
                <a:latin typeface="Arial"/>
                <a:cs typeface="Arial"/>
              </a:rPr>
              <a:t>at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50" dirty="0">
                <a:latin typeface="Arial"/>
                <a:cs typeface="Arial"/>
              </a:rPr>
              <a:t>university</a:t>
            </a:r>
            <a:r>
              <a:rPr sz="2800" spc="-155" dirty="0">
                <a:latin typeface="Arial"/>
                <a:cs typeface="Arial"/>
              </a:rPr>
              <a:t> </a:t>
            </a:r>
            <a:r>
              <a:rPr sz="2800" spc="75" dirty="0">
                <a:latin typeface="Arial"/>
                <a:cs typeface="Arial"/>
              </a:rPr>
              <a:t>and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spc="50" dirty="0">
                <a:latin typeface="Arial"/>
                <a:cs typeface="Arial"/>
              </a:rPr>
              <a:t>beyond.</a:t>
            </a:r>
            <a:endParaRPr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01111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8497994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400" spc="80" dirty="0">
                <a:solidFill>
                  <a:srgbClr val="000000"/>
                </a:solidFill>
              </a:rPr>
              <a:t>So… what does the NREN community want?</a:t>
            </a:r>
            <a:endParaRPr sz="4400" dirty="0"/>
          </a:p>
        </p:txBody>
      </p:sp>
      <p:sp>
        <p:nvSpPr>
          <p:cNvPr id="11" name="object 11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2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603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100" dirty="0"/>
              <a:t>20</a:t>
            </a:fld>
            <a:endParaRPr spc="-100" dirty="0"/>
          </a:p>
        </p:txBody>
      </p:sp>
      <p:pic>
        <p:nvPicPr>
          <p:cNvPr id="1026" name="Picture 2" descr="https://static.mentimeter.com/screenshot/2-ranking.jpg?url=https%3A%2F%2Fwww.mentimeter.com%2Fs%2F4fd3911ed39a1c5ed08ba00600b895e6%2Fc87e8b8b37fd%2Fpreview&amp;maxage=600&amp;w=5120&amp;h=3040&amp;cache_buster=7">
            <a:extLst>
              <a:ext uri="{FF2B5EF4-FFF2-40B4-BE49-F238E27FC236}">
                <a16:creationId xmlns:a16="http://schemas.microsoft.com/office/drawing/2014/main" id="{14A24B95-0CAE-DF42-BBD3-C014D6F33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169" y="2000985"/>
            <a:ext cx="7478359" cy="444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11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11897" y="395735"/>
            <a:ext cx="7778643" cy="61420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55235" y="2277363"/>
            <a:ext cx="8682355" cy="1181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4550"/>
              </a:lnSpc>
              <a:spcBef>
                <a:spcPts val="100"/>
              </a:spcBef>
            </a:pPr>
            <a:r>
              <a:rPr sz="4000" spc="-30" dirty="0"/>
              <a:t>THANK</a:t>
            </a:r>
            <a:r>
              <a:rPr sz="4000" spc="-790" dirty="0"/>
              <a:t> </a:t>
            </a:r>
            <a:r>
              <a:rPr sz="4000" spc="-100" dirty="0"/>
              <a:t>YOU </a:t>
            </a:r>
            <a:r>
              <a:rPr sz="4000" spc="-190" dirty="0"/>
              <a:t>FOR </a:t>
            </a:r>
            <a:r>
              <a:rPr sz="4000" spc="-125" dirty="0"/>
              <a:t>YOUR </a:t>
            </a:r>
            <a:r>
              <a:rPr sz="4000" spc="-60" dirty="0"/>
              <a:t>ATTENTION!</a:t>
            </a:r>
            <a:endParaRPr sz="4000"/>
          </a:p>
          <a:p>
            <a:pPr algn="ctr">
              <a:lnSpc>
                <a:spcPts val="4550"/>
              </a:lnSpc>
            </a:pPr>
            <a:r>
              <a:rPr sz="4000" spc="-120" dirty="0"/>
              <a:t>QUESTIONS?</a:t>
            </a:r>
            <a:endParaRPr sz="4000"/>
          </a:p>
        </p:txBody>
      </p:sp>
      <p:sp>
        <p:nvSpPr>
          <p:cNvPr id="6" name="object 6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3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049952" y="6442964"/>
            <a:ext cx="23749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z="1200" spc="65" dirty="0">
                <a:latin typeface="Arial"/>
                <a:cs typeface="Arial"/>
              </a:rPr>
              <a:t>21</a:t>
            </a:fld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56672" y="4327652"/>
            <a:ext cx="44799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u="sng" spc="-1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/>
                <a:cs typeface="Arial"/>
                <a:hlinkClick r:id="rId4"/>
              </a:rPr>
              <a:t>contact@lists.up2university.eu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69204" y="5165852"/>
            <a:ext cx="20542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u="sng" spc="200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#</a:t>
            </a:r>
            <a:r>
              <a:rPr sz="2400" b="1" u="sng" spc="210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u</a:t>
            </a:r>
            <a:r>
              <a:rPr sz="2400" b="1" u="sng" spc="45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p</a:t>
            </a:r>
            <a:r>
              <a:rPr sz="2400" b="1" u="sng" spc="25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2</a:t>
            </a:r>
            <a:r>
              <a:rPr sz="2400" b="1" u="sng" spc="15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u</a:t>
            </a:r>
            <a:r>
              <a:rPr sz="2400" b="1" u="sng" spc="-20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n</a:t>
            </a:r>
            <a:r>
              <a:rPr sz="2400" b="1" u="sng" spc="-55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i</a:t>
            </a:r>
            <a:r>
              <a:rPr sz="2400" b="1" u="sng" spc="-40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v</a:t>
            </a:r>
            <a:r>
              <a:rPr sz="2400" b="1" u="sng" spc="100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e</a:t>
            </a:r>
            <a:r>
              <a:rPr sz="2400" b="1" u="sng" spc="-20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r</a:t>
            </a:r>
            <a:r>
              <a:rPr sz="2400" b="1" u="sng" spc="-114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s</a:t>
            </a:r>
            <a:r>
              <a:rPr sz="2400" b="1" u="sng" spc="105" dirty="0">
                <a:solidFill>
                  <a:srgbClr val="FFC000"/>
                </a:solidFill>
                <a:uFill>
                  <a:solidFill>
                    <a:srgbClr val="FFC000"/>
                  </a:solidFill>
                </a:uFill>
                <a:latin typeface="Arial"/>
                <a:cs typeface="Arial"/>
              </a:rPr>
              <a:t>e</a:t>
            </a:r>
            <a:endParaRPr sz="2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5452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20434" y="1178560"/>
            <a:ext cx="8134365" cy="5513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176000" y="17779"/>
            <a:ext cx="1054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rebuchet MS"/>
                <a:cs typeface="Trebuchet MS"/>
              </a:rPr>
              <a:t>7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3569" y="260604"/>
            <a:ext cx="3228340" cy="3632200"/>
          </a:xfrm>
          <a:prstGeom prst="rect">
            <a:avLst/>
          </a:prstGeom>
          <a:ln w="9525">
            <a:solidFill>
              <a:srgbClr val="ED7D3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6995">
              <a:lnSpc>
                <a:spcPts val="3629"/>
              </a:lnSpc>
            </a:pPr>
            <a:r>
              <a:rPr sz="3200" b="1" spc="-215" dirty="0">
                <a:latin typeface="Arial"/>
                <a:cs typeface="Arial"/>
              </a:rPr>
              <a:t>Up2U</a:t>
            </a:r>
            <a:r>
              <a:rPr sz="3200" b="1" spc="-130" dirty="0">
                <a:latin typeface="Arial"/>
                <a:cs typeface="Arial"/>
              </a:rPr>
              <a:t> </a:t>
            </a:r>
            <a:r>
              <a:rPr sz="3200" b="1" spc="-250" dirty="0">
                <a:latin typeface="Arial"/>
                <a:cs typeface="Arial"/>
              </a:rPr>
              <a:t>Consortium</a:t>
            </a:r>
            <a:endParaRPr sz="3200">
              <a:latin typeface="Arial"/>
              <a:cs typeface="Arial"/>
            </a:endParaRPr>
          </a:p>
          <a:p>
            <a:pPr marL="86995">
              <a:lnSpc>
                <a:spcPts val="2245"/>
              </a:lnSpc>
              <a:spcBef>
                <a:spcPts val="2260"/>
              </a:spcBef>
            </a:pPr>
            <a:r>
              <a:rPr sz="1900" spc="-105" dirty="0">
                <a:latin typeface="Arial"/>
                <a:cs typeface="Arial"/>
              </a:rPr>
              <a:t>18</a:t>
            </a:r>
            <a:r>
              <a:rPr sz="1900" spc="-85" dirty="0">
                <a:latin typeface="Arial"/>
                <a:cs typeface="Arial"/>
              </a:rPr>
              <a:t> </a:t>
            </a:r>
            <a:r>
              <a:rPr sz="1900" spc="-75" dirty="0">
                <a:latin typeface="Arial"/>
                <a:cs typeface="Arial"/>
              </a:rPr>
              <a:t>partners</a:t>
            </a:r>
            <a:endParaRPr sz="1900">
              <a:latin typeface="Arial"/>
              <a:cs typeface="Arial"/>
            </a:endParaRPr>
          </a:p>
          <a:p>
            <a:pPr marL="373380" indent="-286385">
              <a:lnSpc>
                <a:spcPts val="2245"/>
              </a:lnSpc>
              <a:buSzPct val="94736"/>
              <a:buChar char="•"/>
              <a:tabLst>
                <a:tab pos="372745" algn="l"/>
                <a:tab pos="373380" algn="l"/>
              </a:tabLst>
            </a:pPr>
            <a:r>
              <a:rPr sz="1900" spc="-85" dirty="0">
                <a:latin typeface="Arial"/>
                <a:cs typeface="Arial"/>
              </a:rPr>
              <a:t>Universities</a:t>
            </a:r>
            <a:endParaRPr sz="1900">
              <a:latin typeface="Arial"/>
              <a:cs typeface="Arial"/>
            </a:endParaRPr>
          </a:p>
          <a:p>
            <a:pPr marL="373380" indent="-286385">
              <a:lnSpc>
                <a:spcPts val="2245"/>
              </a:lnSpc>
              <a:spcBef>
                <a:spcPts val="20"/>
              </a:spcBef>
              <a:buSzPct val="94736"/>
              <a:buChar char="•"/>
              <a:tabLst>
                <a:tab pos="372745" algn="l"/>
                <a:tab pos="373380" algn="l"/>
              </a:tabLst>
            </a:pPr>
            <a:r>
              <a:rPr sz="1900" spc="-265" dirty="0">
                <a:latin typeface="Arial"/>
                <a:cs typeface="Arial"/>
              </a:rPr>
              <a:t>NRENs</a:t>
            </a:r>
            <a:endParaRPr sz="1900">
              <a:latin typeface="Arial"/>
              <a:cs typeface="Arial"/>
            </a:endParaRPr>
          </a:p>
          <a:p>
            <a:pPr marL="373380" indent="-286385">
              <a:lnSpc>
                <a:spcPts val="2245"/>
              </a:lnSpc>
              <a:buSzPct val="94736"/>
              <a:buChar char="•"/>
              <a:tabLst>
                <a:tab pos="372745" algn="l"/>
                <a:tab pos="373380" algn="l"/>
              </a:tabLst>
            </a:pPr>
            <a:r>
              <a:rPr sz="1900" spc="-60" dirty="0">
                <a:latin typeface="Arial"/>
                <a:cs typeface="Arial"/>
              </a:rPr>
              <a:t>Infrastructure</a:t>
            </a:r>
            <a:r>
              <a:rPr sz="1900" spc="-90" dirty="0">
                <a:latin typeface="Arial"/>
                <a:cs typeface="Arial"/>
              </a:rPr>
              <a:t> </a:t>
            </a:r>
            <a:r>
              <a:rPr sz="1900" spc="-85" dirty="0">
                <a:latin typeface="Arial"/>
                <a:cs typeface="Arial"/>
              </a:rPr>
              <a:t>providers</a:t>
            </a:r>
            <a:endParaRPr sz="1900">
              <a:latin typeface="Arial"/>
              <a:cs typeface="Arial"/>
            </a:endParaRPr>
          </a:p>
          <a:p>
            <a:pPr marL="373380" indent="-286385">
              <a:lnSpc>
                <a:spcPct val="100000"/>
              </a:lnSpc>
              <a:buSzPct val="94736"/>
              <a:buChar char="•"/>
              <a:tabLst>
                <a:tab pos="372745" algn="l"/>
                <a:tab pos="373380" algn="l"/>
              </a:tabLst>
            </a:pPr>
            <a:r>
              <a:rPr sz="1900" spc="-120" dirty="0">
                <a:latin typeface="Arial"/>
                <a:cs typeface="Arial"/>
              </a:rPr>
              <a:t>Commercials</a:t>
            </a:r>
            <a:endParaRPr sz="1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Times New Roman"/>
              <a:cs typeface="Times New Roman"/>
            </a:endParaRPr>
          </a:p>
          <a:p>
            <a:pPr marL="86995">
              <a:lnSpc>
                <a:spcPct val="100000"/>
              </a:lnSpc>
            </a:pPr>
            <a:r>
              <a:rPr sz="1900" spc="-105" dirty="0">
                <a:latin typeface="Arial"/>
                <a:cs typeface="Arial"/>
              </a:rPr>
              <a:t>12</a:t>
            </a:r>
            <a:r>
              <a:rPr sz="1900" spc="-85" dirty="0">
                <a:latin typeface="Arial"/>
                <a:cs typeface="Arial"/>
              </a:rPr>
              <a:t> </a:t>
            </a:r>
            <a:r>
              <a:rPr sz="1900" spc="-75" dirty="0">
                <a:latin typeface="Arial"/>
                <a:cs typeface="Arial"/>
              </a:rPr>
              <a:t>countries</a:t>
            </a:r>
            <a:endParaRPr sz="1900">
              <a:latin typeface="Arial"/>
              <a:cs typeface="Arial"/>
            </a:endParaRPr>
          </a:p>
          <a:p>
            <a:pPr marL="373380" indent="-286385">
              <a:lnSpc>
                <a:spcPts val="2230"/>
              </a:lnSpc>
              <a:spcBef>
                <a:spcPts val="25"/>
              </a:spcBef>
              <a:buSzPct val="94736"/>
              <a:buChar char="•"/>
              <a:tabLst>
                <a:tab pos="372745" algn="l"/>
                <a:tab pos="373380" algn="l"/>
              </a:tabLst>
            </a:pPr>
            <a:r>
              <a:rPr sz="1900" spc="-270" dirty="0">
                <a:latin typeface="Arial"/>
                <a:cs typeface="Arial"/>
              </a:rPr>
              <a:t>EU</a:t>
            </a:r>
            <a:endParaRPr sz="1900">
              <a:latin typeface="Arial"/>
              <a:cs typeface="Arial"/>
            </a:endParaRPr>
          </a:p>
          <a:p>
            <a:pPr marL="373380" indent="-286385">
              <a:lnSpc>
                <a:spcPts val="2230"/>
              </a:lnSpc>
              <a:buSzPct val="94736"/>
              <a:buChar char="•"/>
              <a:tabLst>
                <a:tab pos="372745" algn="l"/>
                <a:tab pos="373380" algn="l"/>
              </a:tabLst>
            </a:pPr>
            <a:r>
              <a:rPr sz="1900" spc="-100" dirty="0">
                <a:latin typeface="Arial"/>
                <a:cs typeface="Arial"/>
              </a:rPr>
              <a:t>Switzerland</a:t>
            </a:r>
            <a:endParaRPr sz="1900">
              <a:latin typeface="Arial"/>
              <a:cs typeface="Arial"/>
            </a:endParaRPr>
          </a:p>
          <a:p>
            <a:pPr marL="373380" indent="-286385">
              <a:lnSpc>
                <a:spcPct val="100000"/>
              </a:lnSpc>
              <a:spcBef>
                <a:spcPts val="25"/>
              </a:spcBef>
              <a:buSzPct val="94736"/>
              <a:buChar char="•"/>
              <a:tabLst>
                <a:tab pos="372745" algn="l"/>
                <a:tab pos="373380" algn="l"/>
              </a:tabLst>
            </a:pPr>
            <a:r>
              <a:rPr sz="1900" spc="-100" dirty="0">
                <a:latin typeface="Arial"/>
                <a:cs typeface="Arial"/>
              </a:rPr>
              <a:t>Israel</a:t>
            </a:r>
            <a:endParaRPr sz="19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4885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33913" y="783776"/>
            <a:ext cx="7772400" cy="59550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33913" y="783776"/>
            <a:ext cx="7772400" cy="5955030"/>
          </a:xfrm>
          <a:custGeom>
            <a:avLst/>
            <a:gdLst/>
            <a:ahLst/>
            <a:cxnLst/>
            <a:rect l="l" t="t" r="r" b="b"/>
            <a:pathLst>
              <a:path w="7772400" h="5955030">
                <a:moveTo>
                  <a:pt x="0" y="992520"/>
                </a:moveTo>
                <a:lnTo>
                  <a:pt x="1144" y="944432"/>
                </a:lnTo>
                <a:lnTo>
                  <a:pt x="4543" y="896934"/>
                </a:lnTo>
                <a:lnTo>
                  <a:pt x="10144" y="850079"/>
                </a:lnTo>
                <a:lnTo>
                  <a:pt x="17896" y="803918"/>
                </a:lnTo>
                <a:lnTo>
                  <a:pt x="27746" y="758504"/>
                </a:lnTo>
                <a:lnTo>
                  <a:pt x="39643" y="713889"/>
                </a:lnTo>
                <a:lnTo>
                  <a:pt x="53534" y="670125"/>
                </a:lnTo>
                <a:lnTo>
                  <a:pt x="69368" y="627263"/>
                </a:lnTo>
                <a:lnTo>
                  <a:pt x="87092" y="585355"/>
                </a:lnTo>
                <a:lnTo>
                  <a:pt x="106654" y="544455"/>
                </a:lnTo>
                <a:lnTo>
                  <a:pt x="128003" y="504612"/>
                </a:lnTo>
                <a:lnTo>
                  <a:pt x="151087" y="465881"/>
                </a:lnTo>
                <a:lnTo>
                  <a:pt x="175853" y="428312"/>
                </a:lnTo>
                <a:lnTo>
                  <a:pt x="202249" y="391958"/>
                </a:lnTo>
                <a:lnTo>
                  <a:pt x="230224" y="356870"/>
                </a:lnTo>
                <a:lnTo>
                  <a:pt x="259726" y="323101"/>
                </a:lnTo>
                <a:lnTo>
                  <a:pt x="290702" y="290702"/>
                </a:lnTo>
                <a:lnTo>
                  <a:pt x="323100" y="259726"/>
                </a:lnTo>
                <a:lnTo>
                  <a:pt x="356870" y="230224"/>
                </a:lnTo>
                <a:lnTo>
                  <a:pt x="391957" y="202249"/>
                </a:lnTo>
                <a:lnTo>
                  <a:pt x="428312" y="175853"/>
                </a:lnTo>
                <a:lnTo>
                  <a:pt x="465880" y="151087"/>
                </a:lnTo>
                <a:lnTo>
                  <a:pt x="504612" y="128003"/>
                </a:lnTo>
                <a:lnTo>
                  <a:pt x="544454" y="106654"/>
                </a:lnTo>
                <a:lnTo>
                  <a:pt x="585355" y="87092"/>
                </a:lnTo>
                <a:lnTo>
                  <a:pt x="627262" y="69368"/>
                </a:lnTo>
                <a:lnTo>
                  <a:pt x="670124" y="53534"/>
                </a:lnTo>
                <a:lnTo>
                  <a:pt x="713888" y="39643"/>
                </a:lnTo>
                <a:lnTo>
                  <a:pt x="758503" y="27746"/>
                </a:lnTo>
                <a:lnTo>
                  <a:pt x="803917" y="17896"/>
                </a:lnTo>
                <a:lnTo>
                  <a:pt x="850078" y="10144"/>
                </a:lnTo>
                <a:lnTo>
                  <a:pt x="896933" y="4543"/>
                </a:lnTo>
                <a:lnTo>
                  <a:pt x="944431" y="1144"/>
                </a:lnTo>
                <a:lnTo>
                  <a:pt x="992519" y="0"/>
                </a:lnTo>
                <a:lnTo>
                  <a:pt x="6779880" y="0"/>
                </a:lnTo>
                <a:lnTo>
                  <a:pt x="6827968" y="1144"/>
                </a:lnTo>
                <a:lnTo>
                  <a:pt x="6875466" y="4543"/>
                </a:lnTo>
                <a:lnTo>
                  <a:pt x="6922321" y="10144"/>
                </a:lnTo>
                <a:lnTo>
                  <a:pt x="6968482" y="17896"/>
                </a:lnTo>
                <a:lnTo>
                  <a:pt x="7013895" y="27746"/>
                </a:lnTo>
                <a:lnTo>
                  <a:pt x="7058511" y="39643"/>
                </a:lnTo>
                <a:lnTo>
                  <a:pt x="7102275" y="53534"/>
                </a:lnTo>
                <a:lnTo>
                  <a:pt x="7145137" y="69368"/>
                </a:lnTo>
                <a:lnTo>
                  <a:pt x="7187044" y="87092"/>
                </a:lnTo>
                <a:lnTo>
                  <a:pt x="7227945" y="106654"/>
                </a:lnTo>
                <a:lnTo>
                  <a:pt x="7267787" y="128003"/>
                </a:lnTo>
                <a:lnTo>
                  <a:pt x="7306519" y="151087"/>
                </a:lnTo>
                <a:lnTo>
                  <a:pt x="7344088" y="175853"/>
                </a:lnTo>
                <a:lnTo>
                  <a:pt x="7380442" y="202249"/>
                </a:lnTo>
                <a:lnTo>
                  <a:pt x="7415530" y="230224"/>
                </a:lnTo>
                <a:lnTo>
                  <a:pt x="7449299" y="259726"/>
                </a:lnTo>
                <a:lnTo>
                  <a:pt x="7481697" y="290702"/>
                </a:lnTo>
                <a:lnTo>
                  <a:pt x="7512673" y="323101"/>
                </a:lnTo>
                <a:lnTo>
                  <a:pt x="7542175" y="356870"/>
                </a:lnTo>
                <a:lnTo>
                  <a:pt x="7570150" y="391958"/>
                </a:lnTo>
                <a:lnTo>
                  <a:pt x="7596546" y="428312"/>
                </a:lnTo>
                <a:lnTo>
                  <a:pt x="7621312" y="465881"/>
                </a:lnTo>
                <a:lnTo>
                  <a:pt x="7644396" y="504612"/>
                </a:lnTo>
                <a:lnTo>
                  <a:pt x="7665745" y="544455"/>
                </a:lnTo>
                <a:lnTo>
                  <a:pt x="7685307" y="585355"/>
                </a:lnTo>
                <a:lnTo>
                  <a:pt x="7703031" y="627263"/>
                </a:lnTo>
                <a:lnTo>
                  <a:pt x="7718865" y="670125"/>
                </a:lnTo>
                <a:lnTo>
                  <a:pt x="7732756" y="713889"/>
                </a:lnTo>
                <a:lnTo>
                  <a:pt x="7744653" y="758504"/>
                </a:lnTo>
                <a:lnTo>
                  <a:pt x="7754503" y="803918"/>
                </a:lnTo>
                <a:lnTo>
                  <a:pt x="7762255" y="850079"/>
                </a:lnTo>
                <a:lnTo>
                  <a:pt x="7767856" y="896934"/>
                </a:lnTo>
                <a:lnTo>
                  <a:pt x="7771255" y="944432"/>
                </a:lnTo>
                <a:lnTo>
                  <a:pt x="7772400" y="992520"/>
                </a:lnTo>
                <a:lnTo>
                  <a:pt x="7772400" y="4962493"/>
                </a:lnTo>
                <a:lnTo>
                  <a:pt x="7771255" y="5010581"/>
                </a:lnTo>
                <a:lnTo>
                  <a:pt x="7767856" y="5058079"/>
                </a:lnTo>
                <a:lnTo>
                  <a:pt x="7762255" y="5104934"/>
                </a:lnTo>
                <a:lnTo>
                  <a:pt x="7754503" y="5151095"/>
                </a:lnTo>
                <a:lnTo>
                  <a:pt x="7744653" y="5196508"/>
                </a:lnTo>
                <a:lnTo>
                  <a:pt x="7732756" y="5241124"/>
                </a:lnTo>
                <a:lnTo>
                  <a:pt x="7718865" y="5284888"/>
                </a:lnTo>
                <a:lnTo>
                  <a:pt x="7703031" y="5327750"/>
                </a:lnTo>
                <a:lnTo>
                  <a:pt x="7685307" y="5369658"/>
                </a:lnTo>
                <a:lnTo>
                  <a:pt x="7665745" y="5410558"/>
                </a:lnTo>
                <a:lnTo>
                  <a:pt x="7644396" y="5450400"/>
                </a:lnTo>
                <a:lnTo>
                  <a:pt x="7621312" y="5489132"/>
                </a:lnTo>
                <a:lnTo>
                  <a:pt x="7596546" y="5526701"/>
                </a:lnTo>
                <a:lnTo>
                  <a:pt x="7570150" y="5563055"/>
                </a:lnTo>
                <a:lnTo>
                  <a:pt x="7542175" y="5598143"/>
                </a:lnTo>
                <a:lnTo>
                  <a:pt x="7512673" y="5631912"/>
                </a:lnTo>
                <a:lnTo>
                  <a:pt x="7481697" y="5664311"/>
                </a:lnTo>
                <a:lnTo>
                  <a:pt x="7449299" y="5695287"/>
                </a:lnTo>
                <a:lnTo>
                  <a:pt x="7415530" y="5724789"/>
                </a:lnTo>
                <a:lnTo>
                  <a:pt x="7380442" y="5752764"/>
                </a:lnTo>
                <a:lnTo>
                  <a:pt x="7344088" y="5779160"/>
                </a:lnTo>
                <a:lnTo>
                  <a:pt x="7306519" y="5803926"/>
                </a:lnTo>
                <a:lnTo>
                  <a:pt x="7267787" y="5827010"/>
                </a:lnTo>
                <a:lnTo>
                  <a:pt x="7227945" y="5848359"/>
                </a:lnTo>
                <a:lnTo>
                  <a:pt x="7187044" y="5867921"/>
                </a:lnTo>
                <a:lnTo>
                  <a:pt x="7145137" y="5885645"/>
                </a:lnTo>
                <a:lnTo>
                  <a:pt x="7102275" y="5901479"/>
                </a:lnTo>
                <a:lnTo>
                  <a:pt x="7058511" y="5915370"/>
                </a:lnTo>
                <a:lnTo>
                  <a:pt x="7013895" y="5927267"/>
                </a:lnTo>
                <a:lnTo>
                  <a:pt x="6968482" y="5937117"/>
                </a:lnTo>
                <a:lnTo>
                  <a:pt x="6922321" y="5944869"/>
                </a:lnTo>
                <a:lnTo>
                  <a:pt x="6875466" y="5950470"/>
                </a:lnTo>
                <a:lnTo>
                  <a:pt x="6827968" y="5953869"/>
                </a:lnTo>
                <a:lnTo>
                  <a:pt x="6779880" y="5955014"/>
                </a:lnTo>
                <a:lnTo>
                  <a:pt x="992519" y="5955014"/>
                </a:lnTo>
                <a:lnTo>
                  <a:pt x="944431" y="5953869"/>
                </a:lnTo>
                <a:lnTo>
                  <a:pt x="896933" y="5950470"/>
                </a:lnTo>
                <a:lnTo>
                  <a:pt x="850078" y="5944869"/>
                </a:lnTo>
                <a:lnTo>
                  <a:pt x="803917" y="5937117"/>
                </a:lnTo>
                <a:lnTo>
                  <a:pt x="758503" y="5927267"/>
                </a:lnTo>
                <a:lnTo>
                  <a:pt x="713888" y="5915370"/>
                </a:lnTo>
                <a:lnTo>
                  <a:pt x="670124" y="5901479"/>
                </a:lnTo>
                <a:lnTo>
                  <a:pt x="627262" y="5885645"/>
                </a:lnTo>
                <a:lnTo>
                  <a:pt x="585355" y="5867921"/>
                </a:lnTo>
                <a:lnTo>
                  <a:pt x="544454" y="5848359"/>
                </a:lnTo>
                <a:lnTo>
                  <a:pt x="504612" y="5827010"/>
                </a:lnTo>
                <a:lnTo>
                  <a:pt x="465880" y="5803926"/>
                </a:lnTo>
                <a:lnTo>
                  <a:pt x="428312" y="5779160"/>
                </a:lnTo>
                <a:lnTo>
                  <a:pt x="391957" y="5752764"/>
                </a:lnTo>
                <a:lnTo>
                  <a:pt x="356870" y="5724789"/>
                </a:lnTo>
                <a:lnTo>
                  <a:pt x="323100" y="5695287"/>
                </a:lnTo>
                <a:lnTo>
                  <a:pt x="290702" y="5664311"/>
                </a:lnTo>
                <a:lnTo>
                  <a:pt x="259726" y="5631912"/>
                </a:lnTo>
                <a:lnTo>
                  <a:pt x="230224" y="5598143"/>
                </a:lnTo>
                <a:lnTo>
                  <a:pt x="202249" y="5563055"/>
                </a:lnTo>
                <a:lnTo>
                  <a:pt x="175853" y="5526701"/>
                </a:lnTo>
                <a:lnTo>
                  <a:pt x="151087" y="5489132"/>
                </a:lnTo>
                <a:lnTo>
                  <a:pt x="128003" y="5450400"/>
                </a:lnTo>
                <a:lnTo>
                  <a:pt x="106654" y="5410558"/>
                </a:lnTo>
                <a:lnTo>
                  <a:pt x="87092" y="5369658"/>
                </a:lnTo>
                <a:lnTo>
                  <a:pt x="69368" y="5327750"/>
                </a:lnTo>
                <a:lnTo>
                  <a:pt x="53534" y="5284888"/>
                </a:lnTo>
                <a:lnTo>
                  <a:pt x="39643" y="5241124"/>
                </a:lnTo>
                <a:lnTo>
                  <a:pt x="27746" y="5196508"/>
                </a:lnTo>
                <a:lnTo>
                  <a:pt x="17896" y="5151095"/>
                </a:lnTo>
                <a:lnTo>
                  <a:pt x="10144" y="5104934"/>
                </a:lnTo>
                <a:lnTo>
                  <a:pt x="4543" y="5058079"/>
                </a:lnTo>
                <a:lnTo>
                  <a:pt x="1144" y="5010581"/>
                </a:lnTo>
                <a:lnTo>
                  <a:pt x="0" y="4962493"/>
                </a:lnTo>
                <a:lnTo>
                  <a:pt x="0" y="992520"/>
                </a:lnTo>
                <a:close/>
              </a:path>
            </a:pathLst>
          </a:custGeom>
          <a:ln w="6350">
            <a:solidFill>
              <a:srgbClr val="5B9B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665359" y="5944206"/>
            <a:ext cx="950004" cy="6643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56965" y="5874946"/>
            <a:ext cx="638575" cy="510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275495" y="5849107"/>
            <a:ext cx="729399" cy="548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87912" y="5603855"/>
            <a:ext cx="909575" cy="7229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965052" y="6199123"/>
            <a:ext cx="9861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3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18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50" dirty="0">
                <a:solidFill>
                  <a:srgbClr val="FFFFFF"/>
                </a:solidFill>
                <a:latin typeface="Arial"/>
                <a:cs typeface="Arial"/>
              </a:rPr>
              <a:t>school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788920" y="1292352"/>
            <a:ext cx="3334511" cy="299923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847371" y="1333498"/>
            <a:ext cx="3217763" cy="288148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05144" y="1295400"/>
            <a:ext cx="3334511" cy="29900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62385" y="1333500"/>
            <a:ext cx="3217763" cy="287302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702355" y="6406388"/>
            <a:ext cx="10318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55" dirty="0">
                <a:solidFill>
                  <a:srgbClr val="FFFFFF"/>
                </a:solidFill>
                <a:latin typeface="Arial"/>
                <a:cs typeface="Arial"/>
              </a:rPr>
              <a:t>on </a:t>
            </a:r>
            <a:r>
              <a:rPr sz="1800" spc="6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-2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85" dirty="0">
                <a:solidFill>
                  <a:srgbClr val="FFFFFF"/>
                </a:solidFill>
                <a:latin typeface="Arial"/>
                <a:cs typeface="Arial"/>
              </a:rPr>
              <a:t>go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13475" y="6302755"/>
            <a:ext cx="92519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8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40" dirty="0">
                <a:solidFill>
                  <a:srgbClr val="FFFFFF"/>
                </a:solidFill>
                <a:latin typeface="Arial"/>
                <a:cs typeface="Arial"/>
              </a:rPr>
              <a:t>library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54279" y="6287515"/>
            <a:ext cx="1203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1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75" dirty="0">
                <a:solidFill>
                  <a:srgbClr val="FFFFFF"/>
                </a:solidFill>
                <a:latin typeface="Arial"/>
                <a:cs typeface="Arial"/>
              </a:rPr>
              <a:t>museum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507571" y="6186932"/>
            <a:ext cx="89661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3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18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75" dirty="0">
                <a:solidFill>
                  <a:srgbClr val="FFFFFF"/>
                </a:solidFill>
                <a:latin typeface="Arial"/>
                <a:cs typeface="Arial"/>
              </a:rPr>
              <a:t>home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485943" y="5594070"/>
            <a:ext cx="744062" cy="69274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846580" y="5491988"/>
            <a:ext cx="32219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35" dirty="0">
                <a:latin typeface="Arial"/>
                <a:cs typeface="Arial"/>
              </a:rPr>
              <a:t>’Always-on’</a:t>
            </a:r>
            <a:r>
              <a:rPr sz="2400" b="1" spc="-190" dirty="0">
                <a:latin typeface="Arial"/>
                <a:cs typeface="Arial"/>
              </a:rPr>
              <a:t> </a:t>
            </a:r>
            <a:r>
              <a:rPr sz="2400" b="1" spc="30" dirty="0">
                <a:latin typeface="Arial"/>
                <a:cs typeface="Arial"/>
              </a:rPr>
              <a:t>education</a:t>
            </a:r>
            <a:endParaRPr sz="2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88188" y="989076"/>
            <a:ext cx="604774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00705" algn="l"/>
              </a:tabLst>
            </a:pPr>
            <a:r>
              <a:rPr sz="2000" spc="-220" dirty="0">
                <a:latin typeface="Arial"/>
                <a:cs typeface="Arial"/>
              </a:rPr>
              <a:t>FORMAL</a:t>
            </a:r>
            <a:r>
              <a:rPr sz="2000" spc="-100" dirty="0">
                <a:latin typeface="Arial"/>
                <a:cs typeface="Arial"/>
              </a:rPr>
              <a:t> </a:t>
            </a:r>
            <a:r>
              <a:rPr sz="2000" spc="-235" dirty="0">
                <a:latin typeface="Arial"/>
                <a:cs typeface="Arial"/>
              </a:rPr>
              <a:t>LEARNING</a:t>
            </a:r>
            <a:r>
              <a:rPr sz="2000" spc="-95" dirty="0">
                <a:latin typeface="Arial"/>
                <a:cs typeface="Arial"/>
              </a:rPr>
              <a:t> </a:t>
            </a:r>
            <a:r>
              <a:rPr sz="2000" spc="-360" dirty="0">
                <a:latin typeface="Arial"/>
                <a:cs typeface="Arial"/>
              </a:rPr>
              <a:t>SPACE	</a:t>
            </a:r>
            <a:r>
              <a:rPr sz="2000" spc="-195" dirty="0">
                <a:latin typeface="Arial"/>
                <a:cs typeface="Arial"/>
              </a:rPr>
              <a:t>INFORMAL </a:t>
            </a:r>
            <a:r>
              <a:rPr sz="2000" spc="-235" dirty="0">
                <a:latin typeface="Arial"/>
                <a:cs typeface="Arial"/>
              </a:rPr>
              <a:t>LEARNING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-360" dirty="0">
                <a:latin typeface="Arial"/>
                <a:cs typeface="Arial"/>
              </a:rPr>
              <a:t>SPACE</a:t>
            </a:r>
            <a:endParaRPr sz="20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768312" y="1418840"/>
            <a:ext cx="899784" cy="53320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110509" y="3278035"/>
            <a:ext cx="778580" cy="59193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388440" y="1342419"/>
            <a:ext cx="1090138" cy="76907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976204" y="2839596"/>
            <a:ext cx="731095" cy="61707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3220528" y="3481323"/>
            <a:ext cx="3244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600" spc="-4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9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6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741395" y="1902459"/>
            <a:ext cx="3524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204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23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600" spc="-29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endParaRPr sz="1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970473" y="3758692"/>
            <a:ext cx="116332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20" dirty="0">
                <a:solidFill>
                  <a:srgbClr val="FFFFFF"/>
                </a:solidFill>
                <a:latin typeface="Arial"/>
                <a:cs typeface="Arial"/>
              </a:rPr>
              <a:t>Assessment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949200" y="1572417"/>
            <a:ext cx="873110" cy="77085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162819" y="2243835"/>
            <a:ext cx="448309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5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6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600" spc="-9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6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906711" y="1832355"/>
            <a:ext cx="65532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3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600" spc="2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600" spc="7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600" spc="4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600" spc="3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600" spc="10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endParaRPr sz="16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8406922" y="1679256"/>
            <a:ext cx="505116" cy="45286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8406485" y="2082291"/>
            <a:ext cx="6800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600" spc="2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600" spc="7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600" spc="3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endParaRPr sz="16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440001" y="3280862"/>
            <a:ext cx="635869" cy="60643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383991" y="2613467"/>
            <a:ext cx="700356" cy="60697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7491999" y="3783076"/>
            <a:ext cx="56896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4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600" spc="-3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600" spc="2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600" spc="4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364087" y="3182620"/>
            <a:ext cx="65151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600" spc="7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600" spc="4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946802" y="1906722"/>
            <a:ext cx="2301391" cy="230139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>
            <a:spLocks noGrp="1"/>
          </p:cNvSpPr>
          <p:nvPr>
            <p:ph type="title"/>
          </p:nvPr>
        </p:nvSpPr>
        <p:spPr>
          <a:xfrm>
            <a:off x="4288735" y="200659"/>
            <a:ext cx="37160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89050" algn="l"/>
              </a:tabLst>
            </a:pPr>
            <a:r>
              <a:rPr sz="2400" spc="60" dirty="0">
                <a:solidFill>
                  <a:srgbClr val="FF0000"/>
                </a:solidFill>
              </a:rPr>
              <a:t>U </a:t>
            </a:r>
            <a:r>
              <a:rPr sz="2400" spc="50" dirty="0">
                <a:solidFill>
                  <a:srgbClr val="FF0000"/>
                </a:solidFill>
              </a:rPr>
              <a:t>p</a:t>
            </a:r>
            <a:r>
              <a:rPr sz="2400" spc="-200" dirty="0">
                <a:solidFill>
                  <a:srgbClr val="FF0000"/>
                </a:solidFill>
              </a:rPr>
              <a:t> </a:t>
            </a:r>
            <a:r>
              <a:rPr sz="2400" spc="30" dirty="0">
                <a:solidFill>
                  <a:srgbClr val="FF0000"/>
                </a:solidFill>
              </a:rPr>
              <a:t>2</a:t>
            </a:r>
            <a:r>
              <a:rPr sz="2400" spc="-70" dirty="0">
                <a:solidFill>
                  <a:srgbClr val="FF0000"/>
                </a:solidFill>
              </a:rPr>
              <a:t> </a:t>
            </a:r>
            <a:r>
              <a:rPr sz="2400" spc="60" dirty="0">
                <a:solidFill>
                  <a:srgbClr val="FF0000"/>
                </a:solidFill>
              </a:rPr>
              <a:t>U	</a:t>
            </a:r>
            <a:r>
              <a:rPr sz="2400" spc="-155" dirty="0">
                <a:solidFill>
                  <a:srgbClr val="FF0000"/>
                </a:solidFill>
              </a:rPr>
              <a:t>E </a:t>
            </a:r>
            <a:r>
              <a:rPr sz="2400" spc="-130" dirty="0">
                <a:solidFill>
                  <a:srgbClr val="FF0000"/>
                </a:solidFill>
              </a:rPr>
              <a:t>C </a:t>
            </a:r>
            <a:r>
              <a:rPr sz="2400" spc="-95" dirty="0">
                <a:solidFill>
                  <a:srgbClr val="FF0000"/>
                </a:solidFill>
              </a:rPr>
              <a:t>O </a:t>
            </a:r>
            <a:r>
              <a:rPr sz="2400" spc="-125" dirty="0">
                <a:solidFill>
                  <a:srgbClr val="FF0000"/>
                </a:solidFill>
              </a:rPr>
              <a:t>S </a:t>
            </a:r>
            <a:r>
              <a:rPr sz="2400" spc="-60" dirty="0">
                <a:solidFill>
                  <a:srgbClr val="FF0000"/>
                </a:solidFill>
              </a:rPr>
              <a:t>Y </a:t>
            </a:r>
            <a:r>
              <a:rPr sz="2400" spc="-125" dirty="0">
                <a:solidFill>
                  <a:srgbClr val="FF0000"/>
                </a:solidFill>
              </a:rPr>
              <a:t>S </a:t>
            </a:r>
            <a:r>
              <a:rPr sz="2400" spc="20" dirty="0">
                <a:solidFill>
                  <a:srgbClr val="FF0000"/>
                </a:solidFill>
              </a:rPr>
              <a:t>T </a:t>
            </a:r>
            <a:r>
              <a:rPr sz="2400" spc="-155" dirty="0">
                <a:solidFill>
                  <a:srgbClr val="FF0000"/>
                </a:solidFill>
              </a:rPr>
              <a:t>E</a:t>
            </a:r>
            <a:r>
              <a:rPr sz="2400" spc="-95" dirty="0">
                <a:solidFill>
                  <a:srgbClr val="FF0000"/>
                </a:solidFill>
              </a:rPr>
              <a:t> </a:t>
            </a:r>
            <a:r>
              <a:rPr sz="2400" spc="75" dirty="0">
                <a:solidFill>
                  <a:srgbClr val="FF0000"/>
                </a:solidFill>
              </a:rPr>
              <a:t>M</a:t>
            </a:r>
            <a:endParaRPr sz="2400"/>
          </a:p>
        </p:txBody>
      </p:sp>
      <p:sp>
        <p:nvSpPr>
          <p:cNvPr id="38" name="object 38"/>
          <p:cNvSpPr/>
          <p:nvPr/>
        </p:nvSpPr>
        <p:spPr>
          <a:xfrm>
            <a:off x="5029200" y="2822448"/>
            <a:ext cx="225551" cy="11582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056053" y="2848169"/>
            <a:ext cx="145415" cy="36195"/>
          </a:xfrm>
          <a:custGeom>
            <a:avLst/>
            <a:gdLst/>
            <a:ahLst/>
            <a:cxnLst/>
            <a:rect l="l" t="t" r="r" b="b"/>
            <a:pathLst>
              <a:path w="145414" h="36194">
                <a:moveTo>
                  <a:pt x="4295" y="0"/>
                </a:moveTo>
                <a:lnTo>
                  <a:pt x="0" y="14832"/>
                </a:lnTo>
                <a:lnTo>
                  <a:pt x="102" y="15855"/>
                </a:lnTo>
                <a:lnTo>
                  <a:pt x="140868" y="35594"/>
                </a:lnTo>
                <a:lnTo>
                  <a:pt x="141404" y="35507"/>
                </a:lnTo>
                <a:lnTo>
                  <a:pt x="145178" y="24565"/>
                </a:lnTo>
                <a:lnTo>
                  <a:pt x="145084" y="19533"/>
                </a:lnTo>
                <a:lnTo>
                  <a:pt x="42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038344" y="2667000"/>
            <a:ext cx="243839" cy="216408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065796" y="2692186"/>
            <a:ext cx="163195" cy="139065"/>
          </a:xfrm>
          <a:custGeom>
            <a:avLst/>
            <a:gdLst/>
            <a:ahLst/>
            <a:cxnLst/>
            <a:rect l="l" t="t" r="r" b="b"/>
            <a:pathLst>
              <a:path w="163195" h="139064">
                <a:moveTo>
                  <a:pt x="26841" y="0"/>
                </a:moveTo>
                <a:lnTo>
                  <a:pt x="20619" y="14350"/>
                </a:lnTo>
                <a:lnTo>
                  <a:pt x="20624" y="15361"/>
                </a:lnTo>
                <a:lnTo>
                  <a:pt x="123064" y="42891"/>
                </a:lnTo>
                <a:lnTo>
                  <a:pt x="134785" y="45473"/>
                </a:lnTo>
                <a:lnTo>
                  <a:pt x="15441" y="75735"/>
                </a:lnTo>
                <a:lnTo>
                  <a:pt x="0" y="99578"/>
                </a:lnTo>
                <a:lnTo>
                  <a:pt x="181" y="101518"/>
                </a:lnTo>
                <a:lnTo>
                  <a:pt x="1847" y="105397"/>
                </a:lnTo>
                <a:lnTo>
                  <a:pt x="3710" y="106716"/>
                </a:lnTo>
                <a:lnTo>
                  <a:pt x="136662" y="138823"/>
                </a:lnTo>
                <a:lnTo>
                  <a:pt x="137186" y="138789"/>
                </a:lnTo>
                <a:lnTo>
                  <a:pt x="142806" y="123443"/>
                </a:lnTo>
                <a:lnTo>
                  <a:pt x="142650" y="121871"/>
                </a:lnTo>
                <a:lnTo>
                  <a:pt x="45171" y="97017"/>
                </a:lnTo>
                <a:lnTo>
                  <a:pt x="23700" y="92252"/>
                </a:lnTo>
                <a:lnTo>
                  <a:pt x="23752" y="92035"/>
                </a:lnTo>
                <a:lnTo>
                  <a:pt x="143272" y="61682"/>
                </a:lnTo>
                <a:lnTo>
                  <a:pt x="146447" y="60895"/>
                </a:lnTo>
                <a:lnTo>
                  <a:pt x="163184" y="40565"/>
                </a:lnTo>
                <a:lnTo>
                  <a:pt x="163165" y="37472"/>
                </a:lnTo>
                <a:lnTo>
                  <a:pt x="158346" y="31757"/>
                </a:lnTo>
                <a:lnTo>
                  <a:pt x="2684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077967" y="2532888"/>
            <a:ext cx="234696" cy="18897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102678" y="2557652"/>
            <a:ext cx="155575" cy="111125"/>
          </a:xfrm>
          <a:custGeom>
            <a:avLst/>
            <a:gdLst/>
            <a:ahLst/>
            <a:cxnLst/>
            <a:rect l="l" t="t" r="r" b="b"/>
            <a:pathLst>
              <a:path w="155575" h="111125">
                <a:moveTo>
                  <a:pt x="81499" y="63529"/>
                </a:moveTo>
                <a:lnTo>
                  <a:pt x="30657" y="63529"/>
                </a:lnTo>
                <a:lnTo>
                  <a:pt x="147175" y="111047"/>
                </a:lnTo>
                <a:lnTo>
                  <a:pt x="147713" y="111105"/>
                </a:lnTo>
                <a:lnTo>
                  <a:pt x="148765" y="110891"/>
                </a:lnTo>
                <a:lnTo>
                  <a:pt x="155533" y="96103"/>
                </a:lnTo>
                <a:lnTo>
                  <a:pt x="155453" y="94493"/>
                </a:lnTo>
                <a:lnTo>
                  <a:pt x="154851" y="93604"/>
                </a:lnTo>
                <a:lnTo>
                  <a:pt x="154425" y="93270"/>
                </a:lnTo>
                <a:lnTo>
                  <a:pt x="81499" y="63529"/>
                </a:lnTo>
                <a:close/>
              </a:path>
              <a:path w="155575" h="111125">
                <a:moveTo>
                  <a:pt x="41739" y="0"/>
                </a:moveTo>
                <a:lnTo>
                  <a:pt x="0" y="95547"/>
                </a:lnTo>
                <a:lnTo>
                  <a:pt x="30" y="96683"/>
                </a:lnTo>
                <a:lnTo>
                  <a:pt x="11857" y="103075"/>
                </a:lnTo>
                <a:lnTo>
                  <a:pt x="13253" y="103002"/>
                </a:lnTo>
                <a:lnTo>
                  <a:pt x="13831" y="102816"/>
                </a:lnTo>
                <a:lnTo>
                  <a:pt x="14748" y="102144"/>
                </a:lnTo>
                <a:lnTo>
                  <a:pt x="15090" y="101701"/>
                </a:lnTo>
                <a:lnTo>
                  <a:pt x="30657" y="63529"/>
                </a:lnTo>
                <a:lnTo>
                  <a:pt x="81499" y="63529"/>
                </a:lnTo>
                <a:lnTo>
                  <a:pt x="37908" y="45751"/>
                </a:lnTo>
                <a:lnTo>
                  <a:pt x="53475" y="7578"/>
                </a:lnTo>
                <a:lnTo>
                  <a:pt x="53541" y="7023"/>
                </a:lnTo>
                <a:lnTo>
                  <a:pt x="42640" y="105"/>
                </a:lnTo>
                <a:lnTo>
                  <a:pt x="4173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135879" y="2432304"/>
            <a:ext cx="237744" cy="216408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160752" y="2458326"/>
            <a:ext cx="161290" cy="136525"/>
          </a:xfrm>
          <a:custGeom>
            <a:avLst/>
            <a:gdLst/>
            <a:ahLst/>
            <a:cxnLst/>
            <a:rect l="l" t="t" r="r" b="b"/>
            <a:pathLst>
              <a:path w="161289" h="136525">
                <a:moveTo>
                  <a:pt x="37046" y="0"/>
                </a:moveTo>
                <a:lnTo>
                  <a:pt x="191" y="62669"/>
                </a:lnTo>
                <a:lnTo>
                  <a:pt x="0" y="65347"/>
                </a:lnTo>
                <a:lnTo>
                  <a:pt x="379" y="68193"/>
                </a:lnTo>
                <a:lnTo>
                  <a:pt x="1768" y="69856"/>
                </a:lnTo>
                <a:lnTo>
                  <a:pt x="118941" y="136126"/>
                </a:lnTo>
                <a:lnTo>
                  <a:pt x="121082" y="136460"/>
                </a:lnTo>
                <a:lnTo>
                  <a:pt x="124593" y="134940"/>
                </a:lnTo>
                <a:lnTo>
                  <a:pt x="125891" y="133816"/>
                </a:lnTo>
                <a:lnTo>
                  <a:pt x="137112" y="113974"/>
                </a:lnTo>
                <a:lnTo>
                  <a:pt x="118775" y="113974"/>
                </a:lnTo>
                <a:lnTo>
                  <a:pt x="73790" y="88532"/>
                </a:lnTo>
                <a:lnTo>
                  <a:pt x="78110" y="80895"/>
                </a:lnTo>
                <a:lnTo>
                  <a:pt x="60285" y="80895"/>
                </a:lnTo>
                <a:lnTo>
                  <a:pt x="20839" y="58585"/>
                </a:lnTo>
                <a:lnTo>
                  <a:pt x="48937" y="8905"/>
                </a:lnTo>
                <a:lnTo>
                  <a:pt x="49031" y="7226"/>
                </a:lnTo>
                <a:lnTo>
                  <a:pt x="48818" y="6657"/>
                </a:lnTo>
                <a:lnTo>
                  <a:pt x="38506" y="140"/>
                </a:lnTo>
                <a:lnTo>
                  <a:pt x="37046" y="0"/>
                </a:lnTo>
                <a:close/>
              </a:path>
              <a:path w="161289" h="136525">
                <a:moveTo>
                  <a:pt x="150729" y="62500"/>
                </a:moveTo>
                <a:lnTo>
                  <a:pt x="118775" y="113974"/>
                </a:lnTo>
                <a:lnTo>
                  <a:pt x="137112" y="113974"/>
                </a:lnTo>
                <a:lnTo>
                  <a:pt x="161151" y="71473"/>
                </a:lnTo>
                <a:lnTo>
                  <a:pt x="161245" y="69794"/>
                </a:lnTo>
                <a:lnTo>
                  <a:pt x="161034" y="69184"/>
                </a:lnTo>
                <a:lnTo>
                  <a:pt x="150729" y="62500"/>
                </a:lnTo>
                <a:close/>
              </a:path>
              <a:path w="161289" h="136525">
                <a:moveTo>
                  <a:pt x="86504" y="37183"/>
                </a:moveTo>
                <a:lnTo>
                  <a:pt x="85897" y="37310"/>
                </a:lnTo>
                <a:lnTo>
                  <a:pt x="84838" y="37823"/>
                </a:lnTo>
                <a:lnTo>
                  <a:pt x="84426" y="38210"/>
                </a:lnTo>
                <a:lnTo>
                  <a:pt x="60285" y="80895"/>
                </a:lnTo>
                <a:lnTo>
                  <a:pt x="78110" y="80895"/>
                </a:lnTo>
                <a:lnTo>
                  <a:pt x="97931" y="45848"/>
                </a:lnTo>
                <a:lnTo>
                  <a:pt x="98084" y="45314"/>
                </a:lnTo>
                <a:lnTo>
                  <a:pt x="98107" y="44216"/>
                </a:lnTo>
                <a:lnTo>
                  <a:pt x="97935" y="43648"/>
                </a:lnTo>
                <a:lnTo>
                  <a:pt x="86504" y="371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199888" y="2337816"/>
            <a:ext cx="246887" cy="219455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225324" y="2362918"/>
            <a:ext cx="169545" cy="141605"/>
          </a:xfrm>
          <a:custGeom>
            <a:avLst/>
            <a:gdLst/>
            <a:ahLst/>
            <a:cxnLst/>
            <a:rect l="l" t="t" r="r" b="b"/>
            <a:pathLst>
              <a:path w="169545" h="141605">
                <a:moveTo>
                  <a:pt x="59860" y="0"/>
                </a:moveTo>
                <a:lnTo>
                  <a:pt x="24145" y="19908"/>
                </a:lnTo>
                <a:lnTo>
                  <a:pt x="537" y="51009"/>
                </a:lnTo>
                <a:lnTo>
                  <a:pt x="0" y="56506"/>
                </a:lnTo>
                <a:lnTo>
                  <a:pt x="1158" y="58336"/>
                </a:lnTo>
                <a:lnTo>
                  <a:pt x="110656" y="141038"/>
                </a:lnTo>
                <a:lnTo>
                  <a:pt x="111160" y="141234"/>
                </a:lnTo>
                <a:lnTo>
                  <a:pt x="112232" y="141296"/>
                </a:lnTo>
                <a:lnTo>
                  <a:pt x="112828" y="141094"/>
                </a:lnTo>
                <a:lnTo>
                  <a:pt x="122850" y="127238"/>
                </a:lnTo>
                <a:lnTo>
                  <a:pt x="122541" y="126165"/>
                </a:lnTo>
                <a:lnTo>
                  <a:pt x="122227" y="125718"/>
                </a:lnTo>
                <a:lnTo>
                  <a:pt x="72674" y="88291"/>
                </a:lnTo>
                <a:lnTo>
                  <a:pt x="79736" y="78940"/>
                </a:lnTo>
                <a:lnTo>
                  <a:pt x="60293" y="78940"/>
                </a:lnTo>
                <a:lnTo>
                  <a:pt x="21459" y="49608"/>
                </a:lnTo>
                <a:lnTo>
                  <a:pt x="51474" y="19777"/>
                </a:lnTo>
                <a:lnTo>
                  <a:pt x="91096" y="19777"/>
                </a:lnTo>
                <a:lnTo>
                  <a:pt x="87416" y="14354"/>
                </a:lnTo>
                <a:lnTo>
                  <a:pt x="84349" y="11222"/>
                </a:lnTo>
                <a:lnTo>
                  <a:pt x="76511" y="5302"/>
                </a:lnTo>
                <a:lnTo>
                  <a:pt x="72436" y="3134"/>
                </a:lnTo>
                <a:lnTo>
                  <a:pt x="64096" y="472"/>
                </a:lnTo>
                <a:lnTo>
                  <a:pt x="59860" y="0"/>
                </a:lnTo>
                <a:close/>
              </a:path>
              <a:path w="169545" h="141605">
                <a:moveTo>
                  <a:pt x="169369" y="66596"/>
                </a:moveTo>
                <a:lnTo>
                  <a:pt x="101300" y="66596"/>
                </a:lnTo>
                <a:lnTo>
                  <a:pt x="104726" y="66688"/>
                </a:lnTo>
                <a:lnTo>
                  <a:pt x="111911" y="67919"/>
                </a:lnTo>
                <a:lnTo>
                  <a:pt x="115722" y="68769"/>
                </a:lnTo>
                <a:lnTo>
                  <a:pt x="119750" y="69855"/>
                </a:lnTo>
                <a:lnTo>
                  <a:pt x="154923" y="79773"/>
                </a:lnTo>
                <a:lnTo>
                  <a:pt x="155815" y="80074"/>
                </a:lnTo>
                <a:lnTo>
                  <a:pt x="156622" y="80241"/>
                </a:lnTo>
                <a:lnTo>
                  <a:pt x="169087" y="67624"/>
                </a:lnTo>
                <a:lnTo>
                  <a:pt x="169369" y="66596"/>
                </a:lnTo>
                <a:close/>
              </a:path>
              <a:path w="169545" h="141605">
                <a:moveTo>
                  <a:pt x="91096" y="19777"/>
                </a:moveTo>
                <a:lnTo>
                  <a:pt x="51474" y="19777"/>
                </a:lnTo>
                <a:lnTo>
                  <a:pt x="60759" y="20448"/>
                </a:lnTo>
                <a:lnTo>
                  <a:pt x="65336" y="22320"/>
                </a:lnTo>
                <a:lnTo>
                  <a:pt x="79754" y="45241"/>
                </a:lnTo>
                <a:lnTo>
                  <a:pt x="79246" y="48795"/>
                </a:lnTo>
                <a:lnTo>
                  <a:pt x="76790" y="56080"/>
                </a:lnTo>
                <a:lnTo>
                  <a:pt x="74645" y="59938"/>
                </a:lnTo>
                <a:lnTo>
                  <a:pt x="60293" y="78940"/>
                </a:lnTo>
                <a:lnTo>
                  <a:pt x="79736" y="78940"/>
                </a:lnTo>
                <a:lnTo>
                  <a:pt x="101300" y="66596"/>
                </a:lnTo>
                <a:lnTo>
                  <a:pt x="169369" y="66596"/>
                </a:lnTo>
                <a:lnTo>
                  <a:pt x="169510" y="66078"/>
                </a:lnTo>
                <a:lnTo>
                  <a:pt x="128631" y="52439"/>
                </a:lnTo>
                <a:lnTo>
                  <a:pt x="92619" y="52439"/>
                </a:lnTo>
                <a:lnTo>
                  <a:pt x="93987" y="48157"/>
                </a:lnTo>
                <a:lnTo>
                  <a:pt x="94842" y="44000"/>
                </a:lnTo>
                <a:lnTo>
                  <a:pt x="95525" y="35935"/>
                </a:lnTo>
                <a:lnTo>
                  <a:pt x="95262" y="32054"/>
                </a:lnTo>
                <a:lnTo>
                  <a:pt x="93531" y="24592"/>
                </a:lnTo>
                <a:lnTo>
                  <a:pt x="91961" y="21052"/>
                </a:lnTo>
                <a:lnTo>
                  <a:pt x="91096" y="19777"/>
                </a:lnTo>
                <a:close/>
              </a:path>
              <a:path w="169545" h="141605">
                <a:moveTo>
                  <a:pt x="104741" y="48795"/>
                </a:moveTo>
                <a:lnTo>
                  <a:pt x="102045" y="49100"/>
                </a:lnTo>
                <a:lnTo>
                  <a:pt x="97240" y="50241"/>
                </a:lnTo>
                <a:lnTo>
                  <a:pt x="94885" y="51167"/>
                </a:lnTo>
                <a:lnTo>
                  <a:pt x="92619" y="52439"/>
                </a:lnTo>
                <a:lnTo>
                  <a:pt x="128631" y="52439"/>
                </a:lnTo>
                <a:lnTo>
                  <a:pt x="104741" y="487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309615" y="2243327"/>
            <a:ext cx="231648" cy="23164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334886" y="2269402"/>
            <a:ext cx="152400" cy="152400"/>
          </a:xfrm>
          <a:custGeom>
            <a:avLst/>
            <a:gdLst/>
            <a:ahLst/>
            <a:cxnLst/>
            <a:rect l="l" t="t" r="r" b="b"/>
            <a:pathLst>
              <a:path w="152400" h="152400">
                <a:moveTo>
                  <a:pt x="15694" y="0"/>
                </a:moveTo>
                <a:lnTo>
                  <a:pt x="0" y="15640"/>
                </a:lnTo>
                <a:lnTo>
                  <a:pt x="50" y="17061"/>
                </a:lnTo>
                <a:lnTo>
                  <a:pt x="61851" y="149359"/>
                </a:lnTo>
                <a:lnTo>
                  <a:pt x="64651" y="152347"/>
                </a:lnTo>
                <a:lnTo>
                  <a:pt x="66177" y="152297"/>
                </a:lnTo>
                <a:lnTo>
                  <a:pt x="77580" y="139678"/>
                </a:lnTo>
                <a:lnTo>
                  <a:pt x="77424" y="138468"/>
                </a:lnTo>
                <a:lnTo>
                  <a:pt x="77227" y="137849"/>
                </a:lnTo>
                <a:lnTo>
                  <a:pt x="60760" y="104291"/>
                </a:lnTo>
                <a:lnTo>
                  <a:pt x="74999" y="90077"/>
                </a:lnTo>
                <a:lnTo>
                  <a:pt x="53353" y="90077"/>
                </a:lnTo>
                <a:lnTo>
                  <a:pt x="20107" y="21537"/>
                </a:lnTo>
                <a:lnTo>
                  <a:pt x="63072" y="21459"/>
                </a:lnTo>
                <a:lnTo>
                  <a:pt x="17995" y="251"/>
                </a:lnTo>
                <a:lnTo>
                  <a:pt x="17219" y="53"/>
                </a:lnTo>
                <a:lnTo>
                  <a:pt x="15694" y="0"/>
                </a:lnTo>
                <a:close/>
              </a:path>
              <a:path w="152400" h="152400">
                <a:moveTo>
                  <a:pt x="63072" y="21459"/>
                </a:moveTo>
                <a:lnTo>
                  <a:pt x="20186" y="21459"/>
                </a:lnTo>
                <a:lnTo>
                  <a:pt x="88903" y="54590"/>
                </a:lnTo>
                <a:lnTo>
                  <a:pt x="53353" y="90077"/>
                </a:lnTo>
                <a:lnTo>
                  <a:pt x="74999" y="90077"/>
                </a:lnTo>
                <a:lnTo>
                  <a:pt x="103262" y="61865"/>
                </a:lnTo>
                <a:lnTo>
                  <a:pt x="148956" y="61865"/>
                </a:lnTo>
                <a:lnTo>
                  <a:pt x="63072" y="21459"/>
                </a:lnTo>
                <a:close/>
              </a:path>
              <a:path w="152400" h="152400">
                <a:moveTo>
                  <a:pt x="148956" y="61865"/>
                </a:moveTo>
                <a:lnTo>
                  <a:pt x="103262" y="61865"/>
                </a:lnTo>
                <a:lnTo>
                  <a:pt x="136871" y="77997"/>
                </a:lnTo>
                <a:lnTo>
                  <a:pt x="137554" y="78259"/>
                </a:lnTo>
                <a:lnTo>
                  <a:pt x="138173" y="78431"/>
                </a:lnTo>
                <a:lnTo>
                  <a:pt x="139278" y="78591"/>
                </a:lnTo>
                <a:lnTo>
                  <a:pt x="139896" y="78473"/>
                </a:lnTo>
                <a:lnTo>
                  <a:pt x="152405" y="64908"/>
                </a:lnTo>
                <a:lnTo>
                  <a:pt x="152063" y="64171"/>
                </a:lnTo>
                <a:lnTo>
                  <a:pt x="150591" y="62802"/>
                </a:lnTo>
                <a:lnTo>
                  <a:pt x="149434" y="62090"/>
                </a:lnTo>
                <a:lnTo>
                  <a:pt x="148956" y="6186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407152" y="2136648"/>
            <a:ext cx="216408" cy="22555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432411" y="2162464"/>
            <a:ext cx="137160" cy="146685"/>
          </a:xfrm>
          <a:custGeom>
            <a:avLst/>
            <a:gdLst/>
            <a:ahLst/>
            <a:cxnLst/>
            <a:rect l="l" t="t" r="r" b="b"/>
            <a:pathLst>
              <a:path w="137160" h="146685">
                <a:moveTo>
                  <a:pt x="60214" y="0"/>
                </a:moveTo>
                <a:lnTo>
                  <a:pt x="19130" y="17603"/>
                </a:lnTo>
                <a:lnTo>
                  <a:pt x="0" y="56838"/>
                </a:lnTo>
                <a:lnTo>
                  <a:pt x="9" y="63811"/>
                </a:lnTo>
                <a:lnTo>
                  <a:pt x="14639" y="104873"/>
                </a:lnTo>
                <a:lnTo>
                  <a:pt x="41822" y="134105"/>
                </a:lnTo>
                <a:lnTo>
                  <a:pt x="73186" y="146353"/>
                </a:lnTo>
                <a:lnTo>
                  <a:pt x="81103" y="146142"/>
                </a:lnTo>
                <a:lnTo>
                  <a:pt x="116409" y="129188"/>
                </a:lnTo>
                <a:lnTo>
                  <a:pt x="118827" y="126942"/>
                </a:lnTo>
                <a:lnTo>
                  <a:pt x="81273" y="126942"/>
                </a:lnTo>
                <a:lnTo>
                  <a:pt x="75493" y="126841"/>
                </a:lnTo>
                <a:lnTo>
                  <a:pt x="40732" y="106150"/>
                </a:lnTo>
                <a:lnTo>
                  <a:pt x="20100" y="70410"/>
                </a:lnTo>
                <a:lnTo>
                  <a:pt x="18675" y="51344"/>
                </a:lnTo>
                <a:lnTo>
                  <a:pt x="19987" y="45613"/>
                </a:lnTo>
                <a:lnTo>
                  <a:pt x="51988" y="17858"/>
                </a:lnTo>
                <a:lnTo>
                  <a:pt x="65528" y="16000"/>
                </a:lnTo>
                <a:lnTo>
                  <a:pt x="70539" y="16000"/>
                </a:lnTo>
                <a:lnTo>
                  <a:pt x="71864" y="15750"/>
                </a:lnTo>
                <a:lnTo>
                  <a:pt x="73176" y="14756"/>
                </a:lnTo>
                <a:lnTo>
                  <a:pt x="73477" y="14317"/>
                </a:lnTo>
                <a:lnTo>
                  <a:pt x="73728" y="13286"/>
                </a:lnTo>
                <a:lnTo>
                  <a:pt x="73696" y="12656"/>
                </a:lnTo>
                <a:lnTo>
                  <a:pt x="63028" y="387"/>
                </a:lnTo>
                <a:lnTo>
                  <a:pt x="60214" y="0"/>
                </a:lnTo>
                <a:close/>
              </a:path>
              <a:path w="137160" h="146685">
                <a:moveTo>
                  <a:pt x="127617" y="82880"/>
                </a:moveTo>
                <a:lnTo>
                  <a:pt x="122815" y="90274"/>
                </a:lnTo>
                <a:lnTo>
                  <a:pt x="121799" y="93008"/>
                </a:lnTo>
                <a:lnTo>
                  <a:pt x="92779" y="124291"/>
                </a:lnTo>
                <a:lnTo>
                  <a:pt x="81273" y="126942"/>
                </a:lnTo>
                <a:lnTo>
                  <a:pt x="118827" y="126942"/>
                </a:lnTo>
                <a:lnTo>
                  <a:pt x="136838" y="95591"/>
                </a:lnTo>
                <a:lnTo>
                  <a:pt x="136685" y="94401"/>
                </a:lnTo>
                <a:lnTo>
                  <a:pt x="128113" y="83040"/>
                </a:lnTo>
                <a:lnTo>
                  <a:pt x="127617" y="82880"/>
                </a:lnTo>
                <a:close/>
              </a:path>
              <a:path w="137160" h="146685">
                <a:moveTo>
                  <a:pt x="70539" y="16000"/>
                </a:moveTo>
                <a:lnTo>
                  <a:pt x="65528" y="16000"/>
                </a:lnTo>
                <a:lnTo>
                  <a:pt x="70264" y="16052"/>
                </a:lnTo>
                <a:lnTo>
                  <a:pt x="70539" y="16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486400" y="2060448"/>
            <a:ext cx="204215" cy="234696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511547" y="2086849"/>
            <a:ext cx="125095" cy="154940"/>
          </a:xfrm>
          <a:custGeom>
            <a:avLst/>
            <a:gdLst/>
            <a:ahLst/>
            <a:cxnLst/>
            <a:rect l="l" t="t" r="r" b="b"/>
            <a:pathLst>
              <a:path w="125095" h="154939">
                <a:moveTo>
                  <a:pt x="67053" y="44523"/>
                </a:moveTo>
                <a:lnTo>
                  <a:pt x="44869" y="44523"/>
                </a:lnTo>
                <a:lnTo>
                  <a:pt x="107925" y="153418"/>
                </a:lnTo>
                <a:lnTo>
                  <a:pt x="108314" y="153795"/>
                </a:lnTo>
                <a:lnTo>
                  <a:pt x="109277" y="154269"/>
                </a:lnTo>
                <a:lnTo>
                  <a:pt x="109905" y="154313"/>
                </a:lnTo>
                <a:lnTo>
                  <a:pt x="111455" y="154019"/>
                </a:lnTo>
                <a:lnTo>
                  <a:pt x="124672" y="144324"/>
                </a:lnTo>
                <a:lnTo>
                  <a:pt x="124540" y="143798"/>
                </a:lnTo>
                <a:lnTo>
                  <a:pt x="67053" y="44523"/>
                </a:lnTo>
                <a:close/>
              </a:path>
              <a:path w="125095" h="154939">
                <a:moveTo>
                  <a:pt x="89533" y="0"/>
                </a:moveTo>
                <a:lnTo>
                  <a:pt x="1026" y="51079"/>
                </a:lnTo>
                <a:lnTo>
                  <a:pt x="0" y="53092"/>
                </a:lnTo>
                <a:lnTo>
                  <a:pt x="156" y="54550"/>
                </a:lnTo>
                <a:lnTo>
                  <a:pt x="8651" y="65323"/>
                </a:lnTo>
                <a:lnTo>
                  <a:pt x="9193" y="65182"/>
                </a:lnTo>
                <a:lnTo>
                  <a:pt x="44869" y="44523"/>
                </a:lnTo>
                <a:lnTo>
                  <a:pt x="67053" y="44523"/>
                </a:lnTo>
                <a:lnTo>
                  <a:pt x="61483" y="34903"/>
                </a:lnTo>
                <a:lnTo>
                  <a:pt x="97158" y="14244"/>
                </a:lnTo>
                <a:lnTo>
                  <a:pt x="97551" y="13845"/>
                </a:lnTo>
                <a:lnTo>
                  <a:pt x="98089" y="12846"/>
                </a:lnTo>
                <a:lnTo>
                  <a:pt x="98157" y="10807"/>
                </a:lnTo>
                <a:lnTo>
                  <a:pt x="97946" y="9961"/>
                </a:lnTo>
                <a:lnTo>
                  <a:pt x="90669" y="30"/>
                </a:lnTo>
                <a:lnTo>
                  <a:pt x="895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605271" y="2039111"/>
            <a:ext cx="155448" cy="216408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631769" y="2066129"/>
            <a:ext cx="76835" cy="137160"/>
          </a:xfrm>
          <a:custGeom>
            <a:avLst/>
            <a:gdLst/>
            <a:ahLst/>
            <a:cxnLst/>
            <a:rect l="l" t="t" r="r" b="b"/>
            <a:pathLst>
              <a:path w="76835" h="137160">
                <a:moveTo>
                  <a:pt x="15568" y="0"/>
                </a:moveTo>
                <a:lnTo>
                  <a:pt x="0" y="8648"/>
                </a:lnTo>
                <a:lnTo>
                  <a:pt x="68" y="9192"/>
                </a:lnTo>
                <a:lnTo>
                  <a:pt x="59246" y="135876"/>
                </a:lnTo>
                <a:lnTo>
                  <a:pt x="59602" y="136284"/>
                </a:lnTo>
                <a:lnTo>
                  <a:pt x="60519" y="136841"/>
                </a:lnTo>
                <a:lnTo>
                  <a:pt x="61140" y="136941"/>
                </a:lnTo>
                <a:lnTo>
                  <a:pt x="62710" y="136782"/>
                </a:lnTo>
                <a:lnTo>
                  <a:pt x="76640" y="127749"/>
                </a:lnTo>
                <a:lnTo>
                  <a:pt x="17462" y="1066"/>
                </a:lnTo>
                <a:lnTo>
                  <a:pt x="17108" y="657"/>
                </a:lnTo>
                <a:lnTo>
                  <a:pt x="16189" y="100"/>
                </a:lnTo>
                <a:lnTo>
                  <a:pt x="155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654040" y="1984248"/>
            <a:ext cx="195072" cy="237743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678554" y="2010084"/>
            <a:ext cx="116205" cy="159385"/>
          </a:xfrm>
          <a:custGeom>
            <a:avLst/>
            <a:gdLst/>
            <a:ahLst/>
            <a:cxnLst/>
            <a:rect l="l" t="t" r="r" b="b"/>
            <a:pathLst>
              <a:path w="116204" h="159385">
                <a:moveTo>
                  <a:pt x="15723" y="34202"/>
                </a:moveTo>
                <a:lnTo>
                  <a:pt x="0" y="41911"/>
                </a:lnTo>
                <a:lnTo>
                  <a:pt x="739" y="43780"/>
                </a:lnTo>
                <a:lnTo>
                  <a:pt x="1477" y="44921"/>
                </a:lnTo>
                <a:lnTo>
                  <a:pt x="2584" y="46266"/>
                </a:lnTo>
                <a:lnTo>
                  <a:pt x="92222" y="157516"/>
                </a:lnTo>
                <a:lnTo>
                  <a:pt x="95462" y="159035"/>
                </a:lnTo>
                <a:lnTo>
                  <a:pt x="96779" y="158964"/>
                </a:lnTo>
                <a:lnTo>
                  <a:pt x="115942" y="149487"/>
                </a:lnTo>
                <a:lnTo>
                  <a:pt x="115916" y="137090"/>
                </a:lnTo>
                <a:lnTo>
                  <a:pt x="99326" y="137090"/>
                </a:lnTo>
                <a:lnTo>
                  <a:pt x="19773" y="36282"/>
                </a:lnTo>
                <a:lnTo>
                  <a:pt x="19245" y="35680"/>
                </a:lnTo>
                <a:lnTo>
                  <a:pt x="18742" y="35206"/>
                </a:lnTo>
                <a:lnTo>
                  <a:pt x="17788" y="34518"/>
                </a:lnTo>
                <a:lnTo>
                  <a:pt x="17185" y="34317"/>
                </a:lnTo>
                <a:lnTo>
                  <a:pt x="15723" y="34202"/>
                </a:lnTo>
                <a:close/>
              </a:path>
              <a:path w="116204" h="159385">
                <a:moveTo>
                  <a:pt x="112433" y="0"/>
                </a:moveTo>
                <a:lnTo>
                  <a:pt x="96949" y="7663"/>
                </a:lnTo>
                <a:lnTo>
                  <a:pt x="99432" y="137052"/>
                </a:lnTo>
                <a:lnTo>
                  <a:pt x="115916" y="137090"/>
                </a:lnTo>
                <a:lnTo>
                  <a:pt x="115637" y="4325"/>
                </a:lnTo>
                <a:lnTo>
                  <a:pt x="115536" y="3221"/>
                </a:lnTo>
                <a:lnTo>
                  <a:pt x="115100" y="1346"/>
                </a:lnTo>
                <a:lnTo>
                  <a:pt x="114669" y="689"/>
                </a:lnTo>
                <a:lnTo>
                  <a:pt x="113411" y="29"/>
                </a:lnTo>
                <a:lnTo>
                  <a:pt x="1124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803391" y="1959864"/>
            <a:ext cx="185927" cy="234696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829924" y="1984648"/>
            <a:ext cx="107241" cy="15624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980176" y="1944623"/>
            <a:ext cx="161544" cy="222503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006760" y="1970126"/>
            <a:ext cx="82550" cy="145415"/>
          </a:xfrm>
          <a:custGeom>
            <a:avLst/>
            <a:gdLst/>
            <a:ahLst/>
            <a:cxnLst/>
            <a:rect l="l" t="t" r="r" b="b"/>
            <a:pathLst>
              <a:path w="82550" h="145414">
                <a:moveTo>
                  <a:pt x="11276" y="0"/>
                </a:moveTo>
                <a:lnTo>
                  <a:pt x="0" y="3613"/>
                </a:lnTo>
                <a:lnTo>
                  <a:pt x="7672" y="140618"/>
                </a:lnTo>
                <a:lnTo>
                  <a:pt x="8547" y="142599"/>
                </a:lnTo>
                <a:lnTo>
                  <a:pt x="11722" y="144733"/>
                </a:lnTo>
                <a:lnTo>
                  <a:pt x="13370" y="145218"/>
                </a:lnTo>
                <a:lnTo>
                  <a:pt x="79495" y="141514"/>
                </a:lnTo>
                <a:lnTo>
                  <a:pt x="82341" y="134461"/>
                </a:lnTo>
                <a:lnTo>
                  <a:pt x="82175" y="131489"/>
                </a:lnTo>
                <a:lnTo>
                  <a:pt x="82030" y="130230"/>
                </a:lnTo>
                <a:lnTo>
                  <a:pt x="81616" y="128167"/>
                </a:lnTo>
                <a:lnTo>
                  <a:pt x="81502" y="127843"/>
                </a:lnTo>
                <a:lnTo>
                  <a:pt x="26184" y="127843"/>
                </a:lnTo>
                <a:lnTo>
                  <a:pt x="19169" y="2539"/>
                </a:lnTo>
                <a:lnTo>
                  <a:pt x="12823" y="6"/>
                </a:lnTo>
                <a:lnTo>
                  <a:pt x="11276" y="0"/>
                </a:lnTo>
                <a:close/>
              </a:path>
              <a:path w="82550" h="145414">
                <a:moveTo>
                  <a:pt x="78564" y="124909"/>
                </a:moveTo>
                <a:lnTo>
                  <a:pt x="26184" y="127843"/>
                </a:lnTo>
                <a:lnTo>
                  <a:pt x="81502" y="127843"/>
                </a:lnTo>
                <a:lnTo>
                  <a:pt x="78564" y="1249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080759" y="1941576"/>
            <a:ext cx="164591" cy="228600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108061" y="1967927"/>
            <a:ext cx="85725" cy="147955"/>
          </a:xfrm>
          <a:custGeom>
            <a:avLst/>
            <a:gdLst/>
            <a:ahLst/>
            <a:cxnLst/>
            <a:rect l="l" t="t" r="r" b="b"/>
            <a:pathLst>
              <a:path w="85725" h="147955">
                <a:moveTo>
                  <a:pt x="12073" y="0"/>
                </a:moveTo>
                <a:lnTo>
                  <a:pt x="10429" y="499"/>
                </a:lnTo>
                <a:lnTo>
                  <a:pt x="7272" y="2658"/>
                </a:lnTo>
                <a:lnTo>
                  <a:pt x="6413" y="4646"/>
                </a:lnTo>
                <a:lnTo>
                  <a:pt x="0" y="139109"/>
                </a:lnTo>
                <a:lnTo>
                  <a:pt x="664" y="141171"/>
                </a:lnTo>
                <a:lnTo>
                  <a:pt x="3601" y="143620"/>
                </a:lnTo>
                <a:lnTo>
                  <a:pt x="5191" y="144274"/>
                </a:lnTo>
                <a:lnTo>
                  <a:pt x="76733" y="147687"/>
                </a:lnTo>
                <a:lnTo>
                  <a:pt x="77279" y="147563"/>
                </a:lnTo>
                <a:lnTo>
                  <a:pt x="80474" y="137193"/>
                </a:lnTo>
                <a:lnTo>
                  <a:pt x="80272" y="135172"/>
                </a:lnTo>
                <a:lnTo>
                  <a:pt x="19702" y="128986"/>
                </a:lnTo>
                <a:lnTo>
                  <a:pt x="22165" y="77364"/>
                </a:lnTo>
                <a:lnTo>
                  <a:pt x="73909" y="77364"/>
                </a:lnTo>
                <a:lnTo>
                  <a:pt x="74118" y="76788"/>
                </a:lnTo>
                <a:lnTo>
                  <a:pt x="74508" y="74870"/>
                </a:lnTo>
                <a:lnTo>
                  <a:pt x="74636" y="73720"/>
                </a:lnTo>
                <a:lnTo>
                  <a:pt x="74752" y="69740"/>
                </a:lnTo>
                <a:lnTo>
                  <a:pt x="74554" y="67645"/>
                </a:lnTo>
                <a:lnTo>
                  <a:pt x="22904" y="61866"/>
                </a:lnTo>
                <a:lnTo>
                  <a:pt x="25063" y="16600"/>
                </a:lnTo>
                <a:lnTo>
                  <a:pt x="84810" y="16600"/>
                </a:lnTo>
                <a:lnTo>
                  <a:pt x="84962" y="16160"/>
                </a:lnTo>
                <a:lnTo>
                  <a:pt x="85430" y="14171"/>
                </a:lnTo>
                <a:lnTo>
                  <a:pt x="85578" y="13004"/>
                </a:lnTo>
                <a:lnTo>
                  <a:pt x="85680" y="8931"/>
                </a:lnTo>
                <a:lnTo>
                  <a:pt x="85404" y="6906"/>
                </a:lnTo>
                <a:lnTo>
                  <a:pt x="82835" y="3375"/>
                </a:lnTo>
                <a:lnTo>
                  <a:pt x="12073" y="0"/>
                </a:lnTo>
                <a:close/>
              </a:path>
              <a:path w="85725" h="147955">
                <a:moveTo>
                  <a:pt x="73909" y="77364"/>
                </a:moveTo>
                <a:lnTo>
                  <a:pt x="22165" y="77364"/>
                </a:lnTo>
                <a:lnTo>
                  <a:pt x="71147" y="79701"/>
                </a:lnTo>
                <a:lnTo>
                  <a:pt x="73909" y="77364"/>
                </a:lnTo>
                <a:close/>
              </a:path>
              <a:path w="85725" h="147955">
                <a:moveTo>
                  <a:pt x="84810" y="16600"/>
                </a:moveTo>
                <a:lnTo>
                  <a:pt x="25063" y="16600"/>
                </a:lnTo>
                <a:lnTo>
                  <a:pt x="82075" y="19319"/>
                </a:lnTo>
                <a:lnTo>
                  <a:pt x="84810" y="166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172200" y="1956816"/>
            <a:ext cx="201167" cy="231648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197767" y="1982168"/>
            <a:ext cx="123189" cy="154940"/>
          </a:xfrm>
          <a:custGeom>
            <a:avLst/>
            <a:gdLst/>
            <a:ahLst/>
            <a:cxnLst/>
            <a:rect l="l" t="t" r="r" b="b"/>
            <a:pathLst>
              <a:path w="123189" h="154939">
                <a:moveTo>
                  <a:pt x="114206" y="101438"/>
                </a:moveTo>
                <a:lnTo>
                  <a:pt x="37053" y="101438"/>
                </a:lnTo>
                <a:lnTo>
                  <a:pt x="96254" y="111514"/>
                </a:lnTo>
                <a:lnTo>
                  <a:pt x="102567" y="148255"/>
                </a:lnTo>
                <a:lnTo>
                  <a:pt x="119857" y="154331"/>
                </a:lnTo>
                <a:lnTo>
                  <a:pt x="120892" y="154164"/>
                </a:lnTo>
                <a:lnTo>
                  <a:pt x="122234" y="153339"/>
                </a:lnTo>
                <a:lnTo>
                  <a:pt x="122637" y="152634"/>
                </a:lnTo>
                <a:lnTo>
                  <a:pt x="122854" y="150997"/>
                </a:lnTo>
                <a:lnTo>
                  <a:pt x="122753" y="148965"/>
                </a:lnTo>
                <a:lnTo>
                  <a:pt x="114206" y="101438"/>
                </a:lnTo>
                <a:close/>
              </a:path>
              <a:path w="123189" h="154939">
                <a:moveTo>
                  <a:pt x="78041" y="0"/>
                </a:moveTo>
                <a:lnTo>
                  <a:pt x="944" y="128428"/>
                </a:lnTo>
                <a:lnTo>
                  <a:pt x="0" y="131646"/>
                </a:lnTo>
                <a:lnTo>
                  <a:pt x="129" y="132441"/>
                </a:lnTo>
                <a:lnTo>
                  <a:pt x="14808" y="136450"/>
                </a:lnTo>
                <a:lnTo>
                  <a:pt x="15839" y="136380"/>
                </a:lnTo>
                <a:lnTo>
                  <a:pt x="37053" y="101438"/>
                </a:lnTo>
                <a:lnTo>
                  <a:pt x="114206" y="101438"/>
                </a:lnTo>
                <a:lnTo>
                  <a:pt x="113155" y="95596"/>
                </a:lnTo>
                <a:lnTo>
                  <a:pt x="93868" y="95596"/>
                </a:lnTo>
                <a:lnTo>
                  <a:pt x="44350" y="87167"/>
                </a:lnTo>
                <a:lnTo>
                  <a:pt x="80971" y="20370"/>
                </a:lnTo>
                <a:lnTo>
                  <a:pt x="99627" y="20370"/>
                </a:lnTo>
                <a:lnTo>
                  <a:pt x="97100" y="6320"/>
                </a:lnTo>
                <a:lnTo>
                  <a:pt x="80939" y="267"/>
                </a:lnTo>
                <a:lnTo>
                  <a:pt x="78041" y="0"/>
                </a:lnTo>
                <a:close/>
              </a:path>
              <a:path w="123189" h="154939">
                <a:moveTo>
                  <a:pt x="99627" y="20370"/>
                </a:moveTo>
                <a:lnTo>
                  <a:pt x="80971" y="20370"/>
                </a:lnTo>
                <a:lnTo>
                  <a:pt x="93868" y="95596"/>
                </a:lnTo>
                <a:lnTo>
                  <a:pt x="113155" y="95596"/>
                </a:lnTo>
                <a:lnTo>
                  <a:pt x="99627" y="2037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312408" y="1978151"/>
            <a:ext cx="195071" cy="243839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337839" y="2005571"/>
            <a:ext cx="116839" cy="164465"/>
          </a:xfrm>
          <a:custGeom>
            <a:avLst/>
            <a:gdLst/>
            <a:ahLst/>
            <a:cxnLst/>
            <a:rect l="l" t="t" r="r" b="b"/>
            <a:pathLst>
              <a:path w="116839" h="164464">
                <a:moveTo>
                  <a:pt x="100454" y="80533"/>
                </a:moveTo>
                <a:lnTo>
                  <a:pt x="36669" y="80533"/>
                </a:lnTo>
                <a:lnTo>
                  <a:pt x="53130" y="85613"/>
                </a:lnTo>
                <a:lnTo>
                  <a:pt x="56528" y="87344"/>
                </a:lnTo>
                <a:lnTo>
                  <a:pt x="72585" y="153537"/>
                </a:lnTo>
                <a:lnTo>
                  <a:pt x="72710" y="155905"/>
                </a:lnTo>
                <a:lnTo>
                  <a:pt x="72829" y="156720"/>
                </a:lnTo>
                <a:lnTo>
                  <a:pt x="88935" y="164144"/>
                </a:lnTo>
                <a:lnTo>
                  <a:pt x="90533" y="164015"/>
                </a:lnTo>
                <a:lnTo>
                  <a:pt x="92521" y="160314"/>
                </a:lnTo>
                <a:lnTo>
                  <a:pt x="92457" y="155905"/>
                </a:lnTo>
                <a:lnTo>
                  <a:pt x="88950" y="115398"/>
                </a:lnTo>
                <a:lnTo>
                  <a:pt x="77171" y="87076"/>
                </a:lnTo>
                <a:lnTo>
                  <a:pt x="81663" y="86904"/>
                </a:lnTo>
                <a:lnTo>
                  <a:pt x="85863" y="86292"/>
                </a:lnTo>
                <a:lnTo>
                  <a:pt x="93677" y="84188"/>
                </a:lnTo>
                <a:lnTo>
                  <a:pt x="97237" y="82619"/>
                </a:lnTo>
                <a:lnTo>
                  <a:pt x="100454" y="80533"/>
                </a:lnTo>
                <a:close/>
              </a:path>
              <a:path w="116839" h="164464">
                <a:moveTo>
                  <a:pt x="47118" y="0"/>
                </a:moveTo>
                <a:lnTo>
                  <a:pt x="11" y="134207"/>
                </a:lnTo>
                <a:lnTo>
                  <a:pt x="0" y="134749"/>
                </a:lnTo>
                <a:lnTo>
                  <a:pt x="304" y="135778"/>
                </a:lnTo>
                <a:lnTo>
                  <a:pt x="15032" y="141237"/>
                </a:lnTo>
                <a:lnTo>
                  <a:pt x="16537" y="141157"/>
                </a:lnTo>
                <a:lnTo>
                  <a:pt x="17138" y="140973"/>
                </a:lnTo>
                <a:lnTo>
                  <a:pt x="18042" y="140317"/>
                </a:lnTo>
                <a:lnTo>
                  <a:pt x="18356" y="139868"/>
                </a:lnTo>
                <a:lnTo>
                  <a:pt x="36669" y="80533"/>
                </a:lnTo>
                <a:lnTo>
                  <a:pt x="100454" y="80533"/>
                </a:lnTo>
                <a:lnTo>
                  <a:pt x="103665" y="78450"/>
                </a:lnTo>
                <a:lnTo>
                  <a:pt x="106459" y="75769"/>
                </a:lnTo>
                <a:lnTo>
                  <a:pt x="108151" y="73432"/>
                </a:lnTo>
                <a:lnTo>
                  <a:pt x="68357" y="73432"/>
                </a:lnTo>
                <a:lnTo>
                  <a:pt x="63999" y="72730"/>
                </a:lnTo>
                <a:lnTo>
                  <a:pt x="41245" y="65707"/>
                </a:lnTo>
                <a:lnTo>
                  <a:pt x="55598" y="19204"/>
                </a:lnTo>
                <a:lnTo>
                  <a:pt x="100163" y="19204"/>
                </a:lnTo>
                <a:lnTo>
                  <a:pt x="97800" y="17589"/>
                </a:lnTo>
                <a:lnTo>
                  <a:pt x="81568" y="10632"/>
                </a:lnTo>
                <a:lnTo>
                  <a:pt x="47118" y="0"/>
                </a:lnTo>
                <a:close/>
              </a:path>
              <a:path w="116839" h="164464">
                <a:moveTo>
                  <a:pt x="100163" y="19204"/>
                </a:moveTo>
                <a:lnTo>
                  <a:pt x="55598" y="19204"/>
                </a:lnTo>
                <a:lnTo>
                  <a:pt x="74689" y="25097"/>
                </a:lnTo>
                <a:lnTo>
                  <a:pt x="77589" y="26109"/>
                </a:lnTo>
                <a:lnTo>
                  <a:pt x="96399" y="46225"/>
                </a:lnTo>
                <a:lnTo>
                  <a:pt x="96198" y="51167"/>
                </a:lnTo>
                <a:lnTo>
                  <a:pt x="68357" y="73432"/>
                </a:lnTo>
                <a:lnTo>
                  <a:pt x="108151" y="73432"/>
                </a:lnTo>
                <a:lnTo>
                  <a:pt x="111207" y="69213"/>
                </a:lnTo>
                <a:lnTo>
                  <a:pt x="113107" y="65264"/>
                </a:lnTo>
                <a:lnTo>
                  <a:pt x="116004" y="55878"/>
                </a:lnTo>
                <a:lnTo>
                  <a:pt x="116655" y="51309"/>
                </a:lnTo>
                <a:lnTo>
                  <a:pt x="116319" y="42560"/>
                </a:lnTo>
                <a:lnTo>
                  <a:pt x="115319" y="38416"/>
                </a:lnTo>
                <a:lnTo>
                  <a:pt x="111660" y="30590"/>
                </a:lnTo>
                <a:lnTo>
                  <a:pt x="109009" y="27006"/>
                </a:lnTo>
                <a:lnTo>
                  <a:pt x="102061" y="20501"/>
                </a:lnTo>
                <a:lnTo>
                  <a:pt x="100163" y="19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425184" y="2023872"/>
            <a:ext cx="237743" cy="252984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450989" y="2050092"/>
            <a:ext cx="158750" cy="172720"/>
          </a:xfrm>
          <a:custGeom>
            <a:avLst/>
            <a:gdLst/>
            <a:ahLst/>
            <a:cxnLst/>
            <a:rect l="l" t="t" r="r" b="b"/>
            <a:pathLst>
              <a:path w="158750" h="172719">
                <a:moveTo>
                  <a:pt x="86607" y="24907"/>
                </a:moveTo>
                <a:lnTo>
                  <a:pt x="68521" y="24907"/>
                </a:lnTo>
                <a:lnTo>
                  <a:pt x="68723" y="25002"/>
                </a:lnTo>
                <a:lnTo>
                  <a:pt x="68799" y="38078"/>
                </a:lnTo>
                <a:lnTo>
                  <a:pt x="69039" y="46635"/>
                </a:lnTo>
                <a:lnTo>
                  <a:pt x="69187" y="50272"/>
                </a:lnTo>
                <a:lnTo>
                  <a:pt x="69461" y="55091"/>
                </a:lnTo>
                <a:lnTo>
                  <a:pt x="74283" y="148189"/>
                </a:lnTo>
                <a:lnTo>
                  <a:pt x="93971" y="172568"/>
                </a:lnTo>
                <a:lnTo>
                  <a:pt x="94996" y="172516"/>
                </a:lnTo>
                <a:lnTo>
                  <a:pt x="112729" y="143155"/>
                </a:lnTo>
                <a:lnTo>
                  <a:pt x="91874" y="143155"/>
                </a:lnTo>
                <a:lnTo>
                  <a:pt x="91663" y="137774"/>
                </a:lnTo>
                <a:lnTo>
                  <a:pt x="91038" y="115112"/>
                </a:lnTo>
                <a:lnTo>
                  <a:pt x="90911" y="111542"/>
                </a:lnTo>
                <a:lnTo>
                  <a:pt x="90540" y="103223"/>
                </a:lnTo>
                <a:lnTo>
                  <a:pt x="86607" y="24907"/>
                </a:lnTo>
                <a:close/>
              </a:path>
              <a:path w="158750" h="172719">
                <a:moveTo>
                  <a:pt x="142811" y="37410"/>
                </a:moveTo>
                <a:lnTo>
                  <a:pt x="104725" y="115112"/>
                </a:lnTo>
                <a:lnTo>
                  <a:pt x="91874" y="143155"/>
                </a:lnTo>
                <a:lnTo>
                  <a:pt x="112729" y="143155"/>
                </a:lnTo>
                <a:lnTo>
                  <a:pt x="158234" y="46635"/>
                </a:lnTo>
                <a:lnTo>
                  <a:pt x="158299" y="46131"/>
                </a:lnTo>
                <a:lnTo>
                  <a:pt x="158146" y="45260"/>
                </a:lnTo>
                <a:lnTo>
                  <a:pt x="142811" y="37410"/>
                </a:lnTo>
                <a:close/>
              </a:path>
              <a:path w="158750" h="172719">
                <a:moveTo>
                  <a:pt x="64202" y="0"/>
                </a:moveTo>
                <a:lnTo>
                  <a:pt x="60067" y="847"/>
                </a:lnTo>
                <a:lnTo>
                  <a:pt x="58398" y="2405"/>
                </a:lnTo>
                <a:lnTo>
                  <a:pt x="72" y="126118"/>
                </a:lnTo>
                <a:lnTo>
                  <a:pt x="0" y="126640"/>
                </a:lnTo>
                <a:lnTo>
                  <a:pt x="156" y="127783"/>
                </a:lnTo>
                <a:lnTo>
                  <a:pt x="15463" y="135411"/>
                </a:lnTo>
                <a:lnTo>
                  <a:pt x="16101" y="135300"/>
                </a:lnTo>
                <a:lnTo>
                  <a:pt x="57184" y="50002"/>
                </a:lnTo>
                <a:lnTo>
                  <a:pt x="68521" y="24907"/>
                </a:lnTo>
                <a:lnTo>
                  <a:pt x="86607" y="24907"/>
                </a:lnTo>
                <a:lnTo>
                  <a:pt x="66140" y="214"/>
                </a:lnTo>
                <a:lnTo>
                  <a:pt x="6420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553200" y="2093976"/>
            <a:ext cx="167640" cy="210312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579079" y="2121328"/>
            <a:ext cx="89535" cy="131445"/>
          </a:xfrm>
          <a:custGeom>
            <a:avLst/>
            <a:gdLst/>
            <a:ahLst/>
            <a:cxnLst/>
            <a:rect l="l" t="t" r="r" b="b"/>
            <a:pathLst>
              <a:path w="89534" h="131444">
                <a:moveTo>
                  <a:pt x="75097" y="0"/>
                </a:moveTo>
                <a:lnTo>
                  <a:pt x="101" y="120107"/>
                </a:lnTo>
                <a:lnTo>
                  <a:pt x="0" y="121702"/>
                </a:lnTo>
                <a:lnTo>
                  <a:pt x="260" y="122275"/>
                </a:lnTo>
                <a:lnTo>
                  <a:pt x="14485" y="130963"/>
                </a:lnTo>
                <a:lnTo>
                  <a:pt x="15114" y="130933"/>
                </a:lnTo>
                <a:lnTo>
                  <a:pt x="16088" y="130482"/>
                </a:lnTo>
                <a:lnTo>
                  <a:pt x="16487" y="130115"/>
                </a:lnTo>
                <a:lnTo>
                  <a:pt x="89369" y="10788"/>
                </a:lnTo>
                <a:lnTo>
                  <a:pt x="89471" y="9193"/>
                </a:lnTo>
                <a:lnTo>
                  <a:pt x="89211" y="8620"/>
                </a:lnTo>
                <a:lnTo>
                  <a:pt x="7509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598919" y="2133600"/>
            <a:ext cx="249935" cy="252984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624842" y="2159259"/>
            <a:ext cx="172085" cy="175260"/>
          </a:xfrm>
          <a:custGeom>
            <a:avLst/>
            <a:gdLst/>
            <a:ahLst/>
            <a:cxnLst/>
            <a:rect l="l" t="t" r="r" b="b"/>
            <a:pathLst>
              <a:path w="172084" h="175260">
                <a:moveTo>
                  <a:pt x="107184" y="25313"/>
                </a:moveTo>
                <a:lnTo>
                  <a:pt x="88869" y="25313"/>
                </a:lnTo>
                <a:lnTo>
                  <a:pt x="89046" y="25450"/>
                </a:lnTo>
                <a:lnTo>
                  <a:pt x="87961" y="30157"/>
                </a:lnTo>
                <a:lnTo>
                  <a:pt x="86923" y="35067"/>
                </a:lnTo>
                <a:lnTo>
                  <a:pt x="84947" y="45290"/>
                </a:lnTo>
                <a:lnTo>
                  <a:pt x="84070" y="50229"/>
                </a:lnTo>
                <a:lnTo>
                  <a:pt x="83216" y="55525"/>
                </a:lnTo>
                <a:lnTo>
                  <a:pt x="68012" y="146955"/>
                </a:lnTo>
                <a:lnTo>
                  <a:pt x="67436" y="150177"/>
                </a:lnTo>
                <a:lnTo>
                  <a:pt x="67114" y="152935"/>
                </a:lnTo>
                <a:lnTo>
                  <a:pt x="66974" y="157526"/>
                </a:lnTo>
                <a:lnTo>
                  <a:pt x="67143" y="159513"/>
                </a:lnTo>
                <a:lnTo>
                  <a:pt x="83014" y="175163"/>
                </a:lnTo>
                <a:lnTo>
                  <a:pt x="85112" y="175091"/>
                </a:lnTo>
                <a:lnTo>
                  <a:pt x="86152" y="174812"/>
                </a:lnTo>
                <a:lnTo>
                  <a:pt x="88245" y="173749"/>
                </a:lnTo>
                <a:lnTo>
                  <a:pt x="89188" y="172924"/>
                </a:lnTo>
                <a:lnTo>
                  <a:pt x="110099" y="145817"/>
                </a:lnTo>
                <a:lnTo>
                  <a:pt x="86273" y="145817"/>
                </a:lnTo>
                <a:lnTo>
                  <a:pt x="87698" y="138106"/>
                </a:lnTo>
                <a:lnTo>
                  <a:pt x="91390" y="118751"/>
                </a:lnTo>
                <a:lnTo>
                  <a:pt x="92125" y="114736"/>
                </a:lnTo>
                <a:lnTo>
                  <a:pt x="93550" y="106531"/>
                </a:lnTo>
                <a:lnTo>
                  <a:pt x="107184" y="25313"/>
                </a:lnTo>
                <a:close/>
              </a:path>
              <a:path w="172084" h="175260">
                <a:moveTo>
                  <a:pt x="158080" y="53470"/>
                </a:moveTo>
                <a:lnTo>
                  <a:pt x="104331" y="121867"/>
                </a:lnTo>
                <a:lnTo>
                  <a:pt x="86273" y="145817"/>
                </a:lnTo>
                <a:lnTo>
                  <a:pt x="110099" y="145817"/>
                </a:lnTo>
                <a:lnTo>
                  <a:pt x="171820" y="65808"/>
                </a:lnTo>
                <a:lnTo>
                  <a:pt x="171991" y="65328"/>
                </a:lnTo>
                <a:lnTo>
                  <a:pt x="172039" y="64239"/>
                </a:lnTo>
                <a:lnTo>
                  <a:pt x="171874" y="63618"/>
                </a:lnTo>
                <a:lnTo>
                  <a:pt x="158080" y="53470"/>
                </a:lnTo>
                <a:close/>
              </a:path>
              <a:path w="172084" h="175260">
                <a:moveTo>
                  <a:pt x="85780" y="0"/>
                </a:moveTo>
                <a:lnTo>
                  <a:pt x="83816" y="1163"/>
                </a:lnTo>
                <a:lnTo>
                  <a:pt x="275" y="109457"/>
                </a:lnTo>
                <a:lnTo>
                  <a:pt x="92" y="109951"/>
                </a:lnTo>
                <a:lnTo>
                  <a:pt x="0" y="111100"/>
                </a:lnTo>
                <a:lnTo>
                  <a:pt x="176" y="111706"/>
                </a:lnTo>
                <a:lnTo>
                  <a:pt x="13957" y="121867"/>
                </a:lnTo>
                <a:lnTo>
                  <a:pt x="15045" y="121485"/>
                </a:lnTo>
                <a:lnTo>
                  <a:pt x="72405" y="47387"/>
                </a:lnTo>
                <a:lnTo>
                  <a:pt x="88869" y="25313"/>
                </a:lnTo>
                <a:lnTo>
                  <a:pt x="107184" y="25313"/>
                </a:lnTo>
                <a:lnTo>
                  <a:pt x="107320" y="24509"/>
                </a:lnTo>
                <a:lnTo>
                  <a:pt x="107565" y="22278"/>
                </a:lnTo>
                <a:lnTo>
                  <a:pt x="107664" y="18502"/>
                </a:lnTo>
                <a:lnTo>
                  <a:pt x="107480" y="16856"/>
                </a:lnTo>
                <a:lnTo>
                  <a:pt x="90002" y="60"/>
                </a:lnTo>
                <a:lnTo>
                  <a:pt x="857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726935" y="2255520"/>
            <a:ext cx="231648" cy="22860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753985" y="2280775"/>
            <a:ext cx="150495" cy="149860"/>
          </a:xfrm>
          <a:custGeom>
            <a:avLst/>
            <a:gdLst/>
            <a:ahLst/>
            <a:cxnLst/>
            <a:rect l="l" t="t" r="r" b="b"/>
            <a:pathLst>
              <a:path w="150495" h="149860">
                <a:moveTo>
                  <a:pt x="79181" y="0"/>
                </a:moveTo>
                <a:lnTo>
                  <a:pt x="38446" y="12983"/>
                </a:lnTo>
                <a:lnTo>
                  <a:pt x="10751" y="41046"/>
                </a:lnTo>
                <a:lnTo>
                  <a:pt x="0" y="79790"/>
                </a:lnTo>
                <a:lnTo>
                  <a:pt x="756" y="86380"/>
                </a:lnTo>
                <a:lnTo>
                  <a:pt x="21276" y="124857"/>
                </a:lnTo>
                <a:lnTo>
                  <a:pt x="54061" y="147429"/>
                </a:lnTo>
                <a:lnTo>
                  <a:pt x="60470" y="149260"/>
                </a:lnTo>
                <a:lnTo>
                  <a:pt x="63447" y="148294"/>
                </a:lnTo>
                <a:lnTo>
                  <a:pt x="64893" y="147388"/>
                </a:lnTo>
                <a:lnTo>
                  <a:pt x="84751" y="128649"/>
                </a:lnTo>
                <a:lnTo>
                  <a:pt x="56778" y="128649"/>
                </a:lnTo>
                <a:lnTo>
                  <a:pt x="52501" y="127262"/>
                </a:lnTo>
                <a:lnTo>
                  <a:pt x="20064" y="89960"/>
                </a:lnTo>
                <a:lnTo>
                  <a:pt x="19054" y="83469"/>
                </a:lnTo>
                <a:lnTo>
                  <a:pt x="19967" y="70125"/>
                </a:lnTo>
                <a:lnTo>
                  <a:pt x="46571" y="31310"/>
                </a:lnTo>
                <a:lnTo>
                  <a:pt x="86694" y="18207"/>
                </a:lnTo>
                <a:lnTo>
                  <a:pt x="124297" y="18207"/>
                </a:lnTo>
                <a:lnTo>
                  <a:pt x="118333" y="13374"/>
                </a:lnTo>
                <a:lnTo>
                  <a:pt x="85952" y="420"/>
                </a:lnTo>
                <a:lnTo>
                  <a:pt x="79181" y="0"/>
                </a:lnTo>
                <a:close/>
              </a:path>
              <a:path w="150495" h="149860">
                <a:moveTo>
                  <a:pt x="73851" y="63580"/>
                </a:moveTo>
                <a:lnTo>
                  <a:pt x="63370" y="73535"/>
                </a:lnTo>
                <a:lnTo>
                  <a:pt x="63533" y="74494"/>
                </a:lnTo>
                <a:lnTo>
                  <a:pt x="87384" y="99768"/>
                </a:lnTo>
                <a:lnTo>
                  <a:pt x="56778" y="128649"/>
                </a:lnTo>
                <a:lnTo>
                  <a:pt x="84751" y="128649"/>
                </a:lnTo>
                <a:lnTo>
                  <a:pt x="107297" y="107373"/>
                </a:lnTo>
                <a:lnTo>
                  <a:pt x="108036" y="106420"/>
                </a:lnTo>
                <a:lnTo>
                  <a:pt x="109041" y="104449"/>
                </a:lnTo>
                <a:lnTo>
                  <a:pt x="109279" y="103508"/>
                </a:lnTo>
                <a:lnTo>
                  <a:pt x="109225" y="101718"/>
                </a:lnTo>
                <a:lnTo>
                  <a:pt x="75387" y="64124"/>
                </a:lnTo>
                <a:lnTo>
                  <a:pt x="74897" y="63821"/>
                </a:lnTo>
                <a:lnTo>
                  <a:pt x="73851" y="63580"/>
                </a:lnTo>
                <a:close/>
              </a:path>
              <a:path w="150495" h="149860">
                <a:moveTo>
                  <a:pt x="124297" y="18207"/>
                </a:moveTo>
                <a:lnTo>
                  <a:pt x="86694" y="18207"/>
                </a:lnTo>
                <a:lnTo>
                  <a:pt x="93294" y="19347"/>
                </a:lnTo>
                <a:lnTo>
                  <a:pt x="106198" y="24564"/>
                </a:lnTo>
                <a:lnTo>
                  <a:pt x="132043" y="57265"/>
                </a:lnTo>
                <a:lnTo>
                  <a:pt x="135937" y="72776"/>
                </a:lnTo>
                <a:lnTo>
                  <a:pt x="136444" y="74343"/>
                </a:lnTo>
                <a:lnTo>
                  <a:pt x="137415" y="75371"/>
                </a:lnTo>
                <a:lnTo>
                  <a:pt x="137855" y="75622"/>
                </a:lnTo>
                <a:lnTo>
                  <a:pt x="138901" y="75862"/>
                </a:lnTo>
                <a:lnTo>
                  <a:pt x="139521" y="75788"/>
                </a:lnTo>
                <a:lnTo>
                  <a:pt x="150212" y="62477"/>
                </a:lnTo>
                <a:lnTo>
                  <a:pt x="149906" y="60336"/>
                </a:lnTo>
                <a:lnTo>
                  <a:pt x="129861" y="23618"/>
                </a:lnTo>
                <a:lnTo>
                  <a:pt x="124297" y="182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830568" y="2401823"/>
            <a:ext cx="231648" cy="182879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857886" y="2428930"/>
            <a:ext cx="153035" cy="104139"/>
          </a:xfrm>
          <a:custGeom>
            <a:avLst/>
            <a:gdLst/>
            <a:ahLst/>
            <a:cxnLst/>
            <a:rect l="l" t="t" r="r" b="b"/>
            <a:pathLst>
              <a:path w="153034" h="104139">
                <a:moveTo>
                  <a:pt x="74146" y="61688"/>
                </a:moveTo>
                <a:lnTo>
                  <a:pt x="55532" y="61688"/>
                </a:lnTo>
                <a:lnTo>
                  <a:pt x="69063" y="83111"/>
                </a:lnTo>
                <a:lnTo>
                  <a:pt x="101983" y="103530"/>
                </a:lnTo>
                <a:lnTo>
                  <a:pt x="107985" y="103765"/>
                </a:lnTo>
                <a:lnTo>
                  <a:pt x="120343" y="101593"/>
                </a:lnTo>
                <a:lnTo>
                  <a:pt x="126484" y="99122"/>
                </a:lnTo>
                <a:lnTo>
                  <a:pt x="137180" y="92367"/>
                </a:lnTo>
                <a:lnTo>
                  <a:pt x="140972" y="89068"/>
                </a:lnTo>
                <a:lnTo>
                  <a:pt x="144602" y="84587"/>
                </a:lnTo>
                <a:lnTo>
                  <a:pt x="101702" y="84587"/>
                </a:lnTo>
                <a:lnTo>
                  <a:pt x="94453" y="83004"/>
                </a:lnTo>
                <a:lnTo>
                  <a:pt x="90989" y="81385"/>
                </a:lnTo>
                <a:lnTo>
                  <a:pt x="84380" y="76494"/>
                </a:lnTo>
                <a:lnTo>
                  <a:pt x="81177" y="72819"/>
                </a:lnTo>
                <a:lnTo>
                  <a:pt x="74146" y="61688"/>
                </a:lnTo>
                <a:close/>
              </a:path>
              <a:path w="153034" h="104139">
                <a:moveTo>
                  <a:pt x="118708" y="0"/>
                </a:moveTo>
                <a:lnTo>
                  <a:pt x="116498" y="472"/>
                </a:lnTo>
                <a:lnTo>
                  <a:pt x="798" y="73553"/>
                </a:lnTo>
                <a:lnTo>
                  <a:pt x="438" y="73957"/>
                </a:lnTo>
                <a:lnTo>
                  <a:pt x="0" y="74936"/>
                </a:lnTo>
                <a:lnTo>
                  <a:pt x="52" y="75881"/>
                </a:lnTo>
                <a:lnTo>
                  <a:pt x="10521" y="89921"/>
                </a:lnTo>
                <a:lnTo>
                  <a:pt x="11051" y="89785"/>
                </a:lnTo>
                <a:lnTo>
                  <a:pt x="55532" y="61688"/>
                </a:lnTo>
                <a:lnTo>
                  <a:pt x="74146" y="61688"/>
                </a:lnTo>
                <a:lnTo>
                  <a:pt x="68837" y="53284"/>
                </a:lnTo>
                <a:lnTo>
                  <a:pt x="117816" y="22346"/>
                </a:lnTo>
                <a:lnTo>
                  <a:pt x="136564" y="22346"/>
                </a:lnTo>
                <a:lnTo>
                  <a:pt x="123985" y="2432"/>
                </a:lnTo>
                <a:lnTo>
                  <a:pt x="122516" y="1291"/>
                </a:lnTo>
                <a:lnTo>
                  <a:pt x="118708" y="0"/>
                </a:lnTo>
                <a:close/>
              </a:path>
              <a:path w="153034" h="104139">
                <a:moveTo>
                  <a:pt x="136564" y="22346"/>
                </a:moveTo>
                <a:lnTo>
                  <a:pt x="117816" y="22346"/>
                </a:lnTo>
                <a:lnTo>
                  <a:pt x="129043" y="40120"/>
                </a:lnTo>
                <a:lnTo>
                  <a:pt x="130622" y="43106"/>
                </a:lnTo>
                <a:lnTo>
                  <a:pt x="133436" y="49513"/>
                </a:lnTo>
                <a:lnTo>
                  <a:pt x="134186" y="53000"/>
                </a:lnTo>
                <a:lnTo>
                  <a:pt x="134372" y="60540"/>
                </a:lnTo>
                <a:lnTo>
                  <a:pt x="133337" y="64406"/>
                </a:lnTo>
                <a:lnTo>
                  <a:pt x="101702" y="84587"/>
                </a:lnTo>
                <a:lnTo>
                  <a:pt x="144602" y="84587"/>
                </a:lnTo>
                <a:lnTo>
                  <a:pt x="146955" y="81681"/>
                </a:lnTo>
                <a:lnTo>
                  <a:pt x="149143" y="77725"/>
                </a:lnTo>
                <a:lnTo>
                  <a:pt x="151911" y="69287"/>
                </a:lnTo>
                <a:lnTo>
                  <a:pt x="152511" y="64837"/>
                </a:lnTo>
                <a:lnTo>
                  <a:pt x="152143" y="55476"/>
                </a:lnTo>
                <a:lnTo>
                  <a:pt x="143198" y="32851"/>
                </a:lnTo>
                <a:lnTo>
                  <a:pt x="136564" y="223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876288" y="2529839"/>
            <a:ext cx="237744" cy="207263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900957" y="2556273"/>
            <a:ext cx="267938" cy="226550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960500" y="2625761"/>
            <a:ext cx="155575" cy="105410"/>
          </a:xfrm>
          <a:custGeom>
            <a:avLst/>
            <a:gdLst/>
            <a:ahLst/>
            <a:cxnLst/>
            <a:rect l="l" t="t" r="r" b="b"/>
            <a:pathLst>
              <a:path w="155575" h="105410">
                <a:moveTo>
                  <a:pt x="144009" y="64093"/>
                </a:moveTo>
                <a:lnTo>
                  <a:pt x="126884" y="64093"/>
                </a:lnTo>
                <a:lnTo>
                  <a:pt x="139546" y="103325"/>
                </a:lnTo>
                <a:lnTo>
                  <a:pt x="139853" y="103793"/>
                </a:lnTo>
                <a:lnTo>
                  <a:pt x="140717" y="104531"/>
                </a:lnTo>
                <a:lnTo>
                  <a:pt x="141284" y="104777"/>
                </a:lnTo>
                <a:lnTo>
                  <a:pt x="142694" y="105026"/>
                </a:lnTo>
                <a:lnTo>
                  <a:pt x="143565" y="104999"/>
                </a:lnTo>
                <a:lnTo>
                  <a:pt x="155079" y="98879"/>
                </a:lnTo>
                <a:lnTo>
                  <a:pt x="155055" y="98320"/>
                </a:lnTo>
                <a:lnTo>
                  <a:pt x="144009" y="64093"/>
                </a:lnTo>
                <a:close/>
              </a:path>
              <a:path w="155575" h="105410">
                <a:moveTo>
                  <a:pt x="120625" y="0"/>
                </a:moveTo>
                <a:lnTo>
                  <a:pt x="108301" y="6029"/>
                </a:lnTo>
                <a:lnTo>
                  <a:pt x="108325" y="6588"/>
                </a:lnTo>
                <a:lnTo>
                  <a:pt x="120987" y="45821"/>
                </a:lnTo>
                <a:lnTo>
                  <a:pt x="1235" y="84470"/>
                </a:lnTo>
                <a:lnTo>
                  <a:pt x="784" y="84771"/>
                </a:lnTo>
                <a:lnTo>
                  <a:pt x="118" y="85613"/>
                </a:lnTo>
                <a:lnTo>
                  <a:pt x="0" y="88817"/>
                </a:lnTo>
                <a:lnTo>
                  <a:pt x="422" y="91339"/>
                </a:lnTo>
                <a:lnTo>
                  <a:pt x="6591" y="102759"/>
                </a:lnTo>
                <a:lnTo>
                  <a:pt x="7132" y="102741"/>
                </a:lnTo>
                <a:lnTo>
                  <a:pt x="126884" y="64093"/>
                </a:lnTo>
                <a:lnTo>
                  <a:pt x="144009" y="64093"/>
                </a:lnTo>
                <a:lnTo>
                  <a:pt x="123835" y="1583"/>
                </a:lnTo>
                <a:lnTo>
                  <a:pt x="123527" y="1116"/>
                </a:lnTo>
                <a:lnTo>
                  <a:pt x="122664" y="378"/>
                </a:lnTo>
                <a:lnTo>
                  <a:pt x="122083" y="154"/>
                </a:lnTo>
                <a:lnTo>
                  <a:pt x="1206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955535" y="2737104"/>
            <a:ext cx="237744" cy="204215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982984" y="2763059"/>
            <a:ext cx="158564" cy="125427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366985" y="3382801"/>
            <a:ext cx="8292465" cy="2772410"/>
          </a:xfrm>
          <a:custGeom>
            <a:avLst/>
            <a:gdLst/>
            <a:ahLst/>
            <a:cxnLst/>
            <a:rect l="l" t="t" r="r" b="b"/>
            <a:pathLst>
              <a:path w="8292465" h="2772410">
                <a:moveTo>
                  <a:pt x="6906320" y="0"/>
                </a:moveTo>
                <a:lnTo>
                  <a:pt x="6906320" y="692994"/>
                </a:lnTo>
                <a:lnTo>
                  <a:pt x="0" y="692994"/>
                </a:lnTo>
                <a:lnTo>
                  <a:pt x="0" y="2078973"/>
                </a:lnTo>
                <a:lnTo>
                  <a:pt x="6906320" y="2078973"/>
                </a:lnTo>
                <a:lnTo>
                  <a:pt x="6906320" y="2771967"/>
                </a:lnTo>
                <a:lnTo>
                  <a:pt x="8292296" y="1385989"/>
                </a:lnTo>
                <a:lnTo>
                  <a:pt x="6906320" y="0"/>
                </a:lnTo>
                <a:close/>
              </a:path>
            </a:pathLst>
          </a:custGeom>
          <a:solidFill>
            <a:srgbClr val="000000">
              <a:alpha val="3411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366985" y="3382801"/>
            <a:ext cx="8292465" cy="2772410"/>
          </a:xfrm>
          <a:custGeom>
            <a:avLst/>
            <a:gdLst/>
            <a:ahLst/>
            <a:cxnLst/>
            <a:rect l="l" t="t" r="r" b="b"/>
            <a:pathLst>
              <a:path w="8292465" h="2772410">
                <a:moveTo>
                  <a:pt x="0" y="692994"/>
                </a:moveTo>
                <a:lnTo>
                  <a:pt x="6906320" y="692994"/>
                </a:lnTo>
                <a:lnTo>
                  <a:pt x="6906320" y="0"/>
                </a:lnTo>
                <a:lnTo>
                  <a:pt x="8292296" y="1385988"/>
                </a:lnTo>
                <a:lnTo>
                  <a:pt x="6906320" y="2771967"/>
                </a:lnTo>
                <a:lnTo>
                  <a:pt x="6906320" y="2078973"/>
                </a:lnTo>
                <a:lnTo>
                  <a:pt x="0" y="2078973"/>
                </a:lnTo>
                <a:lnTo>
                  <a:pt x="0" y="692994"/>
                </a:lnTo>
                <a:close/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2478300" y="3964947"/>
            <a:ext cx="234315" cy="1607820"/>
          </a:xfrm>
          <a:prstGeom prst="rect">
            <a:avLst/>
          </a:prstGeom>
        </p:spPr>
        <p:txBody>
          <a:bodyPr vert="vert270" wrap="square" lIns="0" tIns="19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INFRASTRUCTURE</a:t>
            </a:r>
            <a:endParaRPr sz="1400">
              <a:latin typeface="Arial"/>
              <a:cs typeface="Arial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3743839" y="4258130"/>
            <a:ext cx="913275" cy="584648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3473583" y="4802123"/>
            <a:ext cx="1748789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FFFFFF"/>
                </a:solidFill>
                <a:latin typeface="Arial"/>
                <a:cs typeface="Arial"/>
              </a:rPr>
              <a:t>eduOER</a:t>
            </a:r>
            <a:r>
              <a:rPr sz="1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35" dirty="0">
                <a:solidFill>
                  <a:srgbClr val="FFFFFF"/>
                </a:solidFill>
                <a:latin typeface="Arial"/>
                <a:cs typeface="Arial"/>
              </a:rPr>
              <a:t>aggregation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5616931" y="4469272"/>
            <a:ext cx="1072977" cy="629714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687814" y="4365402"/>
            <a:ext cx="543148" cy="443318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5356806" y="5113020"/>
            <a:ext cx="19151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solidFill>
                  <a:srgbClr val="FFFFFF"/>
                </a:solidFill>
                <a:latin typeface="Arial"/>
                <a:cs typeface="Arial"/>
              </a:rPr>
              <a:t>Sync&amp;Share</a:t>
            </a:r>
            <a:r>
              <a:rPr sz="1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45" dirty="0">
                <a:solidFill>
                  <a:srgbClr val="FFFFFF"/>
                </a:solidFill>
                <a:latin typeface="Arial"/>
                <a:cs typeface="Arial"/>
              </a:rPr>
              <a:t>ownCloud</a:t>
            </a:r>
            <a:endParaRPr sz="140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7476341" y="4814316"/>
            <a:ext cx="118491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20" dirty="0">
                <a:solidFill>
                  <a:srgbClr val="FFFFFF"/>
                </a:solidFill>
                <a:latin typeface="Arial"/>
                <a:cs typeface="Arial"/>
              </a:rPr>
              <a:t>WiFi</a:t>
            </a:r>
            <a:r>
              <a:rPr sz="1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45" dirty="0">
                <a:solidFill>
                  <a:srgbClr val="FFFFFF"/>
                </a:solidFill>
                <a:latin typeface="Arial"/>
                <a:cs typeface="Arial"/>
              </a:rPr>
              <a:t>eduroam</a:t>
            </a:r>
            <a:endParaRPr sz="1400">
              <a:latin typeface="Arial"/>
              <a:cs typeface="Arial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8935353" y="3887293"/>
            <a:ext cx="1157928" cy="1300264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 txBox="1"/>
          <p:nvPr/>
        </p:nvSpPr>
        <p:spPr>
          <a:xfrm>
            <a:off x="9231683" y="4875276"/>
            <a:ext cx="135191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4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Arial"/>
                <a:cs typeface="Arial"/>
              </a:rPr>
              <a:t>UNIVERSITY</a:t>
            </a:r>
            <a:endParaRPr sz="1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887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321563"/>
            <a:ext cx="7658100" cy="130556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 marR="5080">
              <a:lnSpc>
                <a:spcPts val="4800"/>
              </a:lnSpc>
              <a:spcBef>
                <a:spcPts val="660"/>
              </a:spcBef>
            </a:pPr>
            <a:r>
              <a:rPr sz="4400" spc="-40" dirty="0">
                <a:solidFill>
                  <a:srgbClr val="000000"/>
                </a:solidFill>
              </a:rPr>
              <a:t>Skills </a:t>
            </a:r>
            <a:r>
              <a:rPr sz="4400" spc="50" dirty="0">
                <a:solidFill>
                  <a:srgbClr val="000000"/>
                </a:solidFill>
              </a:rPr>
              <a:t>for </a:t>
            </a:r>
            <a:r>
              <a:rPr sz="4400" spc="40" dirty="0">
                <a:solidFill>
                  <a:srgbClr val="000000"/>
                </a:solidFill>
              </a:rPr>
              <a:t>Academic</a:t>
            </a:r>
            <a:r>
              <a:rPr sz="4400" spc="-750" dirty="0">
                <a:solidFill>
                  <a:srgbClr val="000000"/>
                </a:solidFill>
              </a:rPr>
              <a:t> </a:t>
            </a:r>
            <a:r>
              <a:rPr sz="4400" spc="5" dirty="0">
                <a:solidFill>
                  <a:srgbClr val="000000"/>
                </a:solidFill>
              </a:rPr>
              <a:t>Learners  </a:t>
            </a:r>
            <a:r>
              <a:rPr sz="4400" spc="85" dirty="0">
                <a:solidFill>
                  <a:srgbClr val="000000"/>
                </a:solidFill>
              </a:rPr>
              <a:t>Up2U</a:t>
            </a:r>
            <a:r>
              <a:rPr sz="4400" spc="-185" dirty="0">
                <a:solidFill>
                  <a:srgbClr val="000000"/>
                </a:solidFill>
              </a:rPr>
              <a:t> </a:t>
            </a:r>
            <a:r>
              <a:rPr sz="4400" spc="25" dirty="0">
                <a:solidFill>
                  <a:srgbClr val="000000"/>
                </a:solidFill>
              </a:rPr>
              <a:t>approach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929639" y="2444669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29639" y="2927269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29639" y="3422570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29639" y="3905170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29639" y="4387770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45539" y="2253996"/>
            <a:ext cx="7767955" cy="24580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99800"/>
              </a:lnSpc>
              <a:spcBef>
                <a:spcPts val="105"/>
              </a:spcBef>
            </a:pPr>
            <a:r>
              <a:rPr sz="3200" spc="35" dirty="0">
                <a:latin typeface="Arial"/>
                <a:cs typeface="Arial"/>
              </a:rPr>
              <a:t>Critical </a:t>
            </a:r>
            <a:r>
              <a:rPr sz="3200" spc="50" dirty="0">
                <a:latin typeface="Arial"/>
                <a:cs typeface="Arial"/>
              </a:rPr>
              <a:t>Thinking </a:t>
            </a:r>
            <a:r>
              <a:rPr sz="3200" spc="15" dirty="0">
                <a:latin typeface="Arial"/>
                <a:cs typeface="Arial"/>
              </a:rPr>
              <a:t>&amp; </a:t>
            </a:r>
            <a:r>
              <a:rPr sz="3200" spc="75" dirty="0">
                <a:latin typeface="Arial"/>
                <a:cs typeface="Arial"/>
              </a:rPr>
              <a:t>Problem </a:t>
            </a:r>
            <a:r>
              <a:rPr sz="3200" spc="45" dirty="0">
                <a:latin typeface="Arial"/>
                <a:cs typeface="Arial"/>
              </a:rPr>
              <a:t>Solving  </a:t>
            </a:r>
            <a:r>
              <a:rPr sz="3200" spc="80" dirty="0">
                <a:latin typeface="Arial"/>
                <a:cs typeface="Arial"/>
              </a:rPr>
              <a:t>Communication </a:t>
            </a:r>
            <a:r>
              <a:rPr sz="3200" spc="15" dirty="0">
                <a:latin typeface="Arial"/>
                <a:cs typeface="Arial"/>
              </a:rPr>
              <a:t>&amp; </a:t>
            </a:r>
            <a:r>
              <a:rPr sz="3200" spc="60" dirty="0">
                <a:latin typeface="Arial"/>
                <a:cs typeface="Arial"/>
              </a:rPr>
              <a:t>Collaboration  </a:t>
            </a:r>
            <a:r>
              <a:rPr sz="3200" spc="45" dirty="0">
                <a:latin typeface="Arial"/>
                <a:cs typeface="Arial"/>
              </a:rPr>
              <a:t>Information, </a:t>
            </a:r>
            <a:r>
              <a:rPr sz="3200" spc="70" dirty="0">
                <a:latin typeface="Arial"/>
                <a:cs typeface="Arial"/>
              </a:rPr>
              <a:t>Media </a:t>
            </a:r>
            <a:r>
              <a:rPr sz="3200" spc="15" dirty="0">
                <a:latin typeface="Arial"/>
                <a:cs typeface="Arial"/>
              </a:rPr>
              <a:t>&amp; </a:t>
            </a:r>
            <a:r>
              <a:rPr sz="3200" spc="80" dirty="0">
                <a:latin typeface="Arial"/>
                <a:cs typeface="Arial"/>
              </a:rPr>
              <a:t>Technology</a:t>
            </a:r>
            <a:r>
              <a:rPr sz="3200" spc="-690" dirty="0">
                <a:latin typeface="Arial"/>
                <a:cs typeface="Arial"/>
              </a:rPr>
              <a:t> </a:t>
            </a:r>
            <a:r>
              <a:rPr sz="3200" spc="70" dirty="0">
                <a:latin typeface="Arial"/>
                <a:cs typeface="Arial"/>
              </a:rPr>
              <a:t>Literacy  Self-Direction</a:t>
            </a:r>
            <a:endParaRPr sz="3200">
              <a:latin typeface="Arial"/>
              <a:cs typeface="Arial"/>
            </a:endParaRPr>
          </a:p>
          <a:p>
            <a:pPr marL="12700">
              <a:lnSpc>
                <a:spcPts val="3815"/>
              </a:lnSpc>
            </a:pPr>
            <a:r>
              <a:rPr sz="3200" spc="60" dirty="0">
                <a:latin typeface="Arial"/>
                <a:cs typeface="Arial"/>
              </a:rPr>
              <a:t>Learning </a:t>
            </a:r>
            <a:r>
              <a:rPr sz="3200" spc="125" dirty="0">
                <a:latin typeface="Arial"/>
                <a:cs typeface="Arial"/>
              </a:rPr>
              <a:t>to</a:t>
            </a:r>
            <a:r>
              <a:rPr sz="3200" spc="-225" dirty="0">
                <a:latin typeface="Arial"/>
                <a:cs typeface="Arial"/>
              </a:rPr>
              <a:t> </a:t>
            </a:r>
            <a:r>
              <a:rPr sz="3200" spc="65" dirty="0">
                <a:latin typeface="Arial"/>
                <a:cs typeface="Arial"/>
              </a:rPr>
              <a:t>learn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3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476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55" dirty="0"/>
              <a:t>5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2395762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321563"/>
            <a:ext cx="6723380" cy="130556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 marR="5080">
              <a:lnSpc>
                <a:spcPts val="4800"/>
              </a:lnSpc>
              <a:spcBef>
                <a:spcPts val="660"/>
              </a:spcBef>
            </a:pPr>
            <a:r>
              <a:rPr sz="4400" spc="90" dirty="0">
                <a:solidFill>
                  <a:srgbClr val="000000"/>
                </a:solidFill>
              </a:rPr>
              <a:t>Up2U </a:t>
            </a:r>
            <a:r>
              <a:rPr sz="4400" spc="50" dirty="0">
                <a:solidFill>
                  <a:srgbClr val="000000"/>
                </a:solidFill>
              </a:rPr>
              <a:t>teaching </a:t>
            </a:r>
            <a:r>
              <a:rPr sz="4400" spc="35" dirty="0">
                <a:solidFill>
                  <a:srgbClr val="000000"/>
                </a:solidFill>
              </a:rPr>
              <a:t>models,  </a:t>
            </a:r>
            <a:r>
              <a:rPr sz="4400" spc="50" dirty="0">
                <a:solidFill>
                  <a:srgbClr val="000000"/>
                </a:solidFill>
              </a:rPr>
              <a:t>methodologies </a:t>
            </a:r>
            <a:r>
              <a:rPr sz="4400" spc="70" dirty="0">
                <a:solidFill>
                  <a:srgbClr val="000000"/>
                </a:solidFill>
              </a:rPr>
              <a:t>and</a:t>
            </a:r>
            <a:r>
              <a:rPr sz="4400" spc="-445" dirty="0">
                <a:solidFill>
                  <a:srgbClr val="000000"/>
                </a:solidFill>
              </a:rPr>
              <a:t> </a:t>
            </a:r>
            <a:r>
              <a:rPr sz="4400" spc="10" dirty="0">
                <a:solidFill>
                  <a:srgbClr val="000000"/>
                </a:solidFill>
              </a:rPr>
              <a:t>tools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929639" y="2393869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29639" y="2952669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29639" y="3524170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29639" y="4095670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29639" y="4654470"/>
            <a:ext cx="20320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45539" y="2133593"/>
            <a:ext cx="9047480" cy="284797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3200" spc="35" dirty="0">
                <a:latin typeface="Arial"/>
                <a:cs typeface="Arial"/>
              </a:rPr>
              <a:t>Project </a:t>
            </a:r>
            <a:r>
              <a:rPr sz="3200" spc="45" dirty="0">
                <a:latin typeface="Arial"/>
                <a:cs typeface="Arial"/>
              </a:rPr>
              <a:t>Based </a:t>
            </a:r>
            <a:r>
              <a:rPr sz="3200" spc="55" dirty="0">
                <a:latin typeface="Arial"/>
                <a:cs typeface="Arial"/>
              </a:rPr>
              <a:t>Learning </a:t>
            </a:r>
            <a:r>
              <a:rPr sz="3200" spc="-80" dirty="0">
                <a:latin typeface="Arial"/>
                <a:cs typeface="Arial"/>
              </a:rPr>
              <a:t>(</a:t>
            </a:r>
            <a:r>
              <a:rPr sz="3350" i="1" spc="-80" dirty="0">
                <a:latin typeface="Arial"/>
                <a:cs typeface="Arial"/>
              </a:rPr>
              <a:t>Trello,</a:t>
            </a:r>
            <a:r>
              <a:rPr sz="3350" i="1" spc="-635" dirty="0">
                <a:latin typeface="Arial"/>
                <a:cs typeface="Arial"/>
              </a:rPr>
              <a:t> </a:t>
            </a:r>
            <a:r>
              <a:rPr sz="3350" i="1" spc="-40" dirty="0">
                <a:latin typeface="Arial"/>
                <a:cs typeface="Arial"/>
              </a:rPr>
              <a:t>wikis</a:t>
            </a:r>
            <a:r>
              <a:rPr sz="3200" spc="-40" dirty="0"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  <a:p>
            <a:pPr marL="12700" marR="8890">
              <a:lnSpc>
                <a:spcPts val="4490"/>
              </a:lnSpc>
              <a:spcBef>
                <a:spcPts val="155"/>
              </a:spcBef>
            </a:pPr>
            <a:r>
              <a:rPr sz="3200" spc="55" dirty="0">
                <a:latin typeface="Arial"/>
                <a:cs typeface="Arial"/>
              </a:rPr>
              <a:t>Place-Based Learning </a:t>
            </a:r>
            <a:r>
              <a:rPr sz="3200" spc="50" dirty="0">
                <a:latin typeface="Arial"/>
                <a:cs typeface="Arial"/>
              </a:rPr>
              <a:t>Education </a:t>
            </a:r>
            <a:r>
              <a:rPr sz="3200" spc="-85" dirty="0">
                <a:latin typeface="Arial"/>
                <a:cs typeface="Arial"/>
              </a:rPr>
              <a:t>(</a:t>
            </a:r>
            <a:r>
              <a:rPr sz="3350" i="1" spc="-85" dirty="0">
                <a:latin typeface="Arial"/>
                <a:cs typeface="Arial"/>
              </a:rPr>
              <a:t>Treasure</a:t>
            </a:r>
            <a:r>
              <a:rPr sz="3350" i="1" spc="-455" dirty="0">
                <a:latin typeface="Arial"/>
                <a:cs typeface="Arial"/>
              </a:rPr>
              <a:t> </a:t>
            </a:r>
            <a:r>
              <a:rPr sz="3350" i="1" spc="-25" dirty="0">
                <a:latin typeface="Arial"/>
                <a:cs typeface="Arial"/>
              </a:rPr>
              <a:t>hunt</a:t>
            </a:r>
            <a:r>
              <a:rPr sz="3200" spc="-25" dirty="0">
                <a:latin typeface="Arial"/>
                <a:cs typeface="Arial"/>
              </a:rPr>
              <a:t>)  </a:t>
            </a:r>
            <a:r>
              <a:rPr sz="3200" spc="35" dirty="0">
                <a:latin typeface="Arial"/>
                <a:cs typeface="Arial"/>
              </a:rPr>
              <a:t>Experiential </a:t>
            </a:r>
            <a:r>
              <a:rPr sz="3200" spc="60" dirty="0">
                <a:latin typeface="Arial"/>
                <a:cs typeface="Arial"/>
              </a:rPr>
              <a:t>Learning</a:t>
            </a:r>
            <a:r>
              <a:rPr sz="3200" spc="-280" dirty="0">
                <a:latin typeface="Arial"/>
                <a:cs typeface="Arial"/>
              </a:rPr>
              <a:t> </a:t>
            </a:r>
            <a:r>
              <a:rPr sz="3200" spc="-105" dirty="0">
                <a:latin typeface="Arial"/>
                <a:cs typeface="Arial"/>
              </a:rPr>
              <a:t>(</a:t>
            </a:r>
            <a:r>
              <a:rPr sz="3350" i="1" spc="-105" dirty="0">
                <a:latin typeface="Arial"/>
                <a:cs typeface="Arial"/>
              </a:rPr>
              <a:t>CernBox</a:t>
            </a:r>
            <a:r>
              <a:rPr sz="3200" spc="-105" dirty="0"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  <a:p>
            <a:pPr marL="12700" marR="5080">
              <a:lnSpc>
                <a:spcPts val="4390"/>
              </a:lnSpc>
              <a:spcBef>
                <a:spcPts val="100"/>
              </a:spcBef>
            </a:pPr>
            <a:r>
              <a:rPr sz="3200" spc="95" dirty="0">
                <a:latin typeface="Arial"/>
                <a:cs typeface="Arial"/>
              </a:rPr>
              <a:t>Flipped </a:t>
            </a:r>
            <a:r>
              <a:rPr sz="3200" spc="35" dirty="0">
                <a:latin typeface="Arial"/>
                <a:cs typeface="Arial"/>
              </a:rPr>
              <a:t>Classroom </a:t>
            </a:r>
            <a:r>
              <a:rPr sz="3200" spc="-140" dirty="0">
                <a:latin typeface="Arial"/>
                <a:cs typeface="Arial"/>
              </a:rPr>
              <a:t>(</a:t>
            </a:r>
            <a:r>
              <a:rPr sz="3350" i="1" spc="-140" dirty="0">
                <a:latin typeface="Arial"/>
                <a:cs typeface="Arial"/>
              </a:rPr>
              <a:t>WebRTC, </a:t>
            </a:r>
            <a:r>
              <a:rPr sz="3350" i="1" spc="-85" dirty="0">
                <a:latin typeface="Arial"/>
                <a:cs typeface="Arial"/>
              </a:rPr>
              <a:t>SeLCont,</a:t>
            </a:r>
            <a:r>
              <a:rPr sz="3350" i="1" spc="-535" dirty="0">
                <a:latin typeface="Arial"/>
                <a:cs typeface="Arial"/>
              </a:rPr>
              <a:t> </a:t>
            </a:r>
            <a:r>
              <a:rPr sz="3350" i="1" spc="-125" dirty="0">
                <a:latin typeface="Arial"/>
                <a:cs typeface="Arial"/>
              </a:rPr>
              <a:t>eduOER</a:t>
            </a:r>
            <a:r>
              <a:rPr sz="3200" spc="-125" dirty="0">
                <a:latin typeface="Arial"/>
                <a:cs typeface="Arial"/>
              </a:rPr>
              <a:t>)  </a:t>
            </a:r>
            <a:r>
              <a:rPr sz="3200" spc="60" dirty="0">
                <a:latin typeface="Arial"/>
                <a:cs typeface="Arial"/>
              </a:rPr>
              <a:t>Scenario-based </a:t>
            </a:r>
            <a:r>
              <a:rPr sz="3200" spc="70" dirty="0">
                <a:latin typeface="Arial"/>
                <a:cs typeface="Arial"/>
              </a:rPr>
              <a:t>learning</a:t>
            </a:r>
            <a:r>
              <a:rPr sz="3200" spc="-210" dirty="0">
                <a:latin typeface="Arial"/>
                <a:cs typeface="Arial"/>
              </a:rPr>
              <a:t> </a:t>
            </a:r>
            <a:r>
              <a:rPr sz="3200" spc="-175" dirty="0">
                <a:latin typeface="Arial"/>
                <a:cs typeface="Arial"/>
              </a:rPr>
              <a:t>(</a:t>
            </a:r>
            <a:r>
              <a:rPr sz="3350" i="1" spc="-175" dirty="0">
                <a:latin typeface="Arial"/>
                <a:cs typeface="Arial"/>
              </a:rPr>
              <a:t>H5P</a:t>
            </a:r>
            <a:r>
              <a:rPr sz="3200" spc="-175" dirty="0">
                <a:latin typeface="Arial"/>
                <a:cs typeface="Arial"/>
              </a:rPr>
              <a:t>)</a:t>
            </a:r>
            <a:endParaRPr sz="3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3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476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55" dirty="0"/>
              <a:t>6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1648622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794067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175" dirty="0">
                <a:solidFill>
                  <a:srgbClr val="000000"/>
                </a:solidFill>
              </a:rPr>
              <a:t>What</a:t>
            </a:r>
            <a:r>
              <a:rPr sz="4400" spc="-190" dirty="0">
                <a:solidFill>
                  <a:srgbClr val="000000"/>
                </a:solidFill>
              </a:rPr>
              <a:t> </a:t>
            </a:r>
            <a:r>
              <a:rPr sz="4400" spc="-45" dirty="0">
                <a:solidFill>
                  <a:srgbClr val="000000"/>
                </a:solidFill>
              </a:rPr>
              <a:t>users</a:t>
            </a:r>
            <a:r>
              <a:rPr sz="4400" spc="-185" dirty="0">
                <a:solidFill>
                  <a:srgbClr val="000000"/>
                </a:solidFill>
              </a:rPr>
              <a:t> </a:t>
            </a:r>
            <a:r>
              <a:rPr sz="4400" spc="25" dirty="0">
                <a:solidFill>
                  <a:srgbClr val="000000"/>
                </a:solidFill>
              </a:rPr>
              <a:t>can</a:t>
            </a:r>
            <a:r>
              <a:rPr sz="4400" spc="-185" dirty="0">
                <a:solidFill>
                  <a:srgbClr val="000000"/>
                </a:solidFill>
              </a:rPr>
              <a:t> </a:t>
            </a:r>
            <a:r>
              <a:rPr sz="4400" spc="65" dirty="0">
                <a:solidFill>
                  <a:srgbClr val="000000"/>
                </a:solidFill>
              </a:rPr>
              <a:t>do</a:t>
            </a:r>
            <a:r>
              <a:rPr sz="4400" spc="-300" dirty="0">
                <a:solidFill>
                  <a:srgbClr val="000000"/>
                </a:solidFill>
              </a:rPr>
              <a:t> </a:t>
            </a:r>
            <a:r>
              <a:rPr sz="4400" spc="85" dirty="0">
                <a:solidFill>
                  <a:srgbClr val="000000"/>
                </a:solidFill>
              </a:rPr>
              <a:t>with</a:t>
            </a:r>
            <a:r>
              <a:rPr sz="4400" spc="-185" dirty="0">
                <a:solidFill>
                  <a:srgbClr val="000000"/>
                </a:solidFill>
              </a:rPr>
              <a:t> </a:t>
            </a:r>
            <a:r>
              <a:rPr sz="4400" spc="90" dirty="0">
                <a:solidFill>
                  <a:srgbClr val="000000"/>
                </a:solidFill>
              </a:rPr>
              <a:t>Up2U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929639" y="1876107"/>
            <a:ext cx="177800" cy="20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86839" y="2371407"/>
            <a:ext cx="177800" cy="20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29639" y="2917507"/>
            <a:ext cx="177800" cy="20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29639" y="3476307"/>
            <a:ext cx="177800" cy="203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29639" y="4022407"/>
            <a:ext cx="177800" cy="20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29639" y="4581207"/>
            <a:ext cx="177800" cy="20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29639" y="5559107"/>
            <a:ext cx="177800" cy="20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45539" y="1640332"/>
            <a:ext cx="9665335" cy="4207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1323975" indent="-457200">
              <a:lnSpc>
                <a:spcPct val="116399"/>
              </a:lnSpc>
              <a:spcBef>
                <a:spcPts val="100"/>
              </a:spcBef>
            </a:pPr>
            <a:r>
              <a:rPr sz="2800" spc="40" dirty="0">
                <a:latin typeface="Arial"/>
                <a:cs typeface="Arial"/>
              </a:rPr>
              <a:t>An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spc="75" dirty="0">
                <a:latin typeface="Arial"/>
                <a:cs typeface="Arial"/>
              </a:rPr>
              <a:t>authenticated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spc="60" dirty="0">
                <a:latin typeface="Arial"/>
                <a:cs typeface="Arial"/>
              </a:rPr>
              <a:t>course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spc="55" dirty="0">
                <a:latin typeface="Arial"/>
                <a:cs typeface="Arial"/>
              </a:rPr>
              <a:t>creation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spc="15" dirty="0">
                <a:latin typeface="Arial"/>
                <a:cs typeface="Arial"/>
              </a:rPr>
              <a:t>in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60" dirty="0">
                <a:latin typeface="Arial"/>
                <a:cs typeface="Arial"/>
              </a:rPr>
              <a:t>Up2U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spc="110" dirty="0">
                <a:latin typeface="Arial"/>
                <a:cs typeface="Arial"/>
              </a:rPr>
              <a:t>platform  </a:t>
            </a:r>
            <a:r>
              <a:rPr sz="2800" spc="60" dirty="0">
                <a:latin typeface="Arial"/>
                <a:cs typeface="Arial"/>
              </a:rPr>
              <a:t>Multi-disciplinary</a:t>
            </a:r>
            <a:r>
              <a:rPr sz="2800" spc="-185" dirty="0">
                <a:latin typeface="Arial"/>
                <a:cs typeface="Arial"/>
              </a:rPr>
              <a:t> </a:t>
            </a:r>
            <a:r>
              <a:rPr sz="2800" spc="35" dirty="0">
                <a:latin typeface="Arial"/>
                <a:cs typeface="Arial"/>
              </a:rPr>
              <a:t>courses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sz="2800" spc="40" dirty="0">
                <a:latin typeface="Arial"/>
                <a:cs typeface="Arial"/>
              </a:rPr>
              <a:t>Recording </a:t>
            </a:r>
            <a:r>
              <a:rPr sz="2800" spc="-25" dirty="0">
                <a:latin typeface="Arial"/>
                <a:cs typeface="Arial"/>
              </a:rPr>
              <a:t>a</a:t>
            </a:r>
            <a:r>
              <a:rPr sz="2800" spc="-204" dirty="0">
                <a:latin typeface="Arial"/>
                <a:cs typeface="Arial"/>
              </a:rPr>
              <a:t> </a:t>
            </a:r>
            <a:r>
              <a:rPr sz="2800" spc="90" dirty="0">
                <a:latin typeface="Arial"/>
                <a:cs typeface="Arial"/>
              </a:rPr>
              <a:t>lecture</a:t>
            </a:r>
            <a:endParaRPr sz="2800">
              <a:latin typeface="Arial"/>
              <a:cs typeface="Arial"/>
            </a:endParaRPr>
          </a:p>
          <a:p>
            <a:pPr marL="12700" marR="2652395">
              <a:lnSpc>
                <a:spcPct val="127899"/>
              </a:lnSpc>
              <a:spcBef>
                <a:spcPts val="95"/>
              </a:spcBef>
            </a:pPr>
            <a:r>
              <a:rPr sz="2800" spc="85" dirty="0">
                <a:latin typeface="Arial"/>
                <a:cs typeface="Arial"/>
              </a:rPr>
              <a:t>Uploading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spc="-25" dirty="0">
                <a:latin typeface="Arial"/>
                <a:cs typeface="Arial"/>
              </a:rPr>
              <a:t>a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spc="95" dirty="0">
                <a:latin typeface="Arial"/>
                <a:cs typeface="Arial"/>
              </a:rPr>
              <a:t>lecture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spc="10" dirty="0">
                <a:latin typeface="Arial"/>
                <a:cs typeface="Arial"/>
              </a:rPr>
              <a:t>&amp;</a:t>
            </a:r>
            <a:r>
              <a:rPr sz="2800" spc="-60" dirty="0">
                <a:latin typeface="Arial"/>
                <a:cs typeface="Arial"/>
              </a:rPr>
              <a:t> </a:t>
            </a:r>
            <a:r>
              <a:rPr sz="2800" spc="75" dirty="0">
                <a:latin typeface="Arial"/>
                <a:cs typeface="Arial"/>
              </a:rPr>
              <a:t>making</a:t>
            </a:r>
            <a:r>
              <a:rPr sz="2800" spc="-180" dirty="0">
                <a:latin typeface="Arial"/>
                <a:cs typeface="Arial"/>
              </a:rPr>
              <a:t> </a:t>
            </a:r>
            <a:r>
              <a:rPr sz="2800" spc="35" dirty="0">
                <a:latin typeface="Arial"/>
                <a:cs typeface="Arial"/>
              </a:rPr>
              <a:t>assignments  </a:t>
            </a:r>
            <a:r>
              <a:rPr sz="2800" spc="50" dirty="0">
                <a:latin typeface="Arial"/>
                <a:cs typeface="Arial"/>
              </a:rPr>
              <a:t>Interactive </a:t>
            </a:r>
            <a:r>
              <a:rPr sz="2800" spc="80" dirty="0">
                <a:latin typeface="Arial"/>
                <a:cs typeface="Arial"/>
              </a:rPr>
              <a:t>video </a:t>
            </a:r>
            <a:r>
              <a:rPr sz="2800" spc="55" dirty="0">
                <a:latin typeface="Arial"/>
                <a:cs typeface="Arial"/>
              </a:rPr>
              <a:t>creation </a:t>
            </a:r>
            <a:r>
              <a:rPr sz="2800" spc="70" dirty="0">
                <a:latin typeface="Arial"/>
                <a:cs typeface="Arial"/>
              </a:rPr>
              <a:t>and</a:t>
            </a:r>
            <a:r>
              <a:rPr sz="2800" spc="-530" dirty="0">
                <a:latin typeface="Arial"/>
                <a:cs typeface="Arial"/>
              </a:rPr>
              <a:t> </a:t>
            </a:r>
            <a:r>
              <a:rPr sz="2800" spc="20" dirty="0">
                <a:latin typeface="Arial"/>
                <a:cs typeface="Arial"/>
              </a:rPr>
              <a:t>exercises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ct val="100699"/>
              </a:lnSpc>
              <a:spcBef>
                <a:spcPts val="1035"/>
              </a:spcBef>
            </a:pPr>
            <a:r>
              <a:rPr sz="2800" dirty="0">
                <a:latin typeface="Arial"/>
                <a:cs typeface="Arial"/>
              </a:rPr>
              <a:t>Creation,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spc="55" dirty="0">
                <a:latin typeface="Arial"/>
                <a:cs typeface="Arial"/>
              </a:rPr>
              <a:t>storage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spc="70" dirty="0">
                <a:latin typeface="Arial"/>
                <a:cs typeface="Arial"/>
              </a:rPr>
              <a:t>and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spc="50" dirty="0">
                <a:latin typeface="Arial"/>
                <a:cs typeface="Arial"/>
              </a:rPr>
              <a:t>usage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spc="135" dirty="0">
                <a:latin typeface="Arial"/>
                <a:cs typeface="Arial"/>
              </a:rPr>
              <a:t>of</a:t>
            </a:r>
            <a:r>
              <a:rPr sz="2800" spc="-125" dirty="0">
                <a:latin typeface="Arial"/>
                <a:cs typeface="Arial"/>
              </a:rPr>
              <a:t> </a:t>
            </a:r>
            <a:r>
              <a:rPr sz="2800" spc="95" dirty="0">
                <a:latin typeface="Arial"/>
                <a:cs typeface="Arial"/>
              </a:rPr>
              <a:t>open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70" dirty="0">
                <a:latin typeface="Arial"/>
                <a:cs typeface="Arial"/>
              </a:rPr>
              <a:t>educational</a:t>
            </a:r>
            <a:r>
              <a:rPr sz="2800" spc="-160" dirty="0">
                <a:latin typeface="Arial"/>
                <a:cs typeface="Arial"/>
              </a:rPr>
              <a:t> </a:t>
            </a:r>
            <a:r>
              <a:rPr sz="2800" spc="90" dirty="0">
                <a:latin typeface="Arial"/>
                <a:cs typeface="Arial"/>
              </a:rPr>
              <a:t>content</a:t>
            </a:r>
            <a:r>
              <a:rPr sz="2800" spc="-85" dirty="0">
                <a:latin typeface="Arial"/>
                <a:cs typeface="Arial"/>
              </a:rPr>
              <a:t> </a:t>
            </a:r>
            <a:r>
              <a:rPr sz="2800" spc="20" dirty="0">
                <a:latin typeface="Arial"/>
                <a:cs typeface="Arial"/>
              </a:rPr>
              <a:t>in  </a:t>
            </a:r>
            <a:r>
              <a:rPr sz="2800" spc="60" dirty="0">
                <a:latin typeface="Arial"/>
                <a:cs typeface="Arial"/>
              </a:rPr>
              <a:t>Up2U</a:t>
            </a:r>
            <a:r>
              <a:rPr sz="2800" spc="-35" dirty="0">
                <a:latin typeface="Arial"/>
                <a:cs typeface="Arial"/>
              </a:rPr>
              <a:t> </a:t>
            </a:r>
            <a:r>
              <a:rPr sz="2800" spc="65" dirty="0">
                <a:latin typeface="Arial"/>
                <a:cs typeface="Arial"/>
              </a:rPr>
              <a:t>repository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5"/>
              </a:spcBef>
            </a:pPr>
            <a:r>
              <a:rPr sz="2800" spc="45" dirty="0">
                <a:latin typeface="Arial"/>
                <a:cs typeface="Arial"/>
              </a:rPr>
              <a:t>Virtual </a:t>
            </a:r>
            <a:r>
              <a:rPr sz="2800" spc="95" dirty="0">
                <a:latin typeface="Arial"/>
                <a:cs typeface="Arial"/>
              </a:rPr>
              <a:t>room</a:t>
            </a:r>
            <a:r>
              <a:rPr sz="2800" spc="-270" dirty="0">
                <a:latin typeface="Arial"/>
                <a:cs typeface="Arial"/>
              </a:rPr>
              <a:t> </a:t>
            </a:r>
            <a:r>
              <a:rPr sz="2800" spc="85" dirty="0">
                <a:latin typeface="Arial"/>
                <a:cs typeface="Arial"/>
              </a:rPr>
              <a:t>communication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3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4762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-55" dirty="0"/>
              <a:t>7</a:t>
            </a:fld>
            <a:endParaRPr spc="-55" dirty="0"/>
          </a:p>
        </p:txBody>
      </p:sp>
    </p:spTree>
    <p:extLst>
      <p:ext uri="{BB962C8B-B14F-4D97-AF65-F5344CB8AC3E}">
        <p14:creationId xmlns:p14="http://schemas.microsoft.com/office/powerpoint/2010/main" val="2620495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5839" y="502919"/>
            <a:ext cx="4133088" cy="20238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12664" y="865632"/>
            <a:ext cx="4977384" cy="2368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95554" y="2771647"/>
            <a:ext cx="306133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b="1" spc="-15" dirty="0">
                <a:latin typeface="Arial"/>
                <a:cs typeface="Arial"/>
              </a:rPr>
              <a:t>From </a:t>
            </a:r>
            <a:r>
              <a:rPr sz="2100" b="1" spc="45" dirty="0">
                <a:latin typeface="Arial"/>
                <a:cs typeface="Arial"/>
              </a:rPr>
              <a:t>a </a:t>
            </a:r>
            <a:r>
              <a:rPr sz="2100" b="1" spc="80" dirty="0">
                <a:latin typeface="Arial"/>
                <a:cs typeface="Arial"/>
              </a:rPr>
              <a:t>Walled</a:t>
            </a:r>
            <a:r>
              <a:rPr sz="2100" b="1" spc="-420" dirty="0">
                <a:latin typeface="Arial"/>
                <a:cs typeface="Arial"/>
              </a:rPr>
              <a:t> </a:t>
            </a:r>
            <a:r>
              <a:rPr sz="2100" b="1" spc="-40" dirty="0">
                <a:latin typeface="Arial"/>
                <a:cs typeface="Arial"/>
              </a:rPr>
              <a:t>Garden...</a:t>
            </a:r>
            <a:endParaRPr sz="21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89661" y="464311"/>
            <a:ext cx="259334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60" dirty="0">
                <a:solidFill>
                  <a:srgbClr val="000000"/>
                </a:solidFill>
              </a:rPr>
              <a:t>...to </a:t>
            </a:r>
            <a:r>
              <a:rPr sz="2100" spc="10" dirty="0">
                <a:solidFill>
                  <a:srgbClr val="000000"/>
                </a:solidFill>
              </a:rPr>
              <a:t>an </a:t>
            </a:r>
            <a:r>
              <a:rPr sz="2100" spc="5" dirty="0">
                <a:solidFill>
                  <a:srgbClr val="000000"/>
                </a:solidFill>
              </a:rPr>
              <a:t>Open</a:t>
            </a:r>
            <a:r>
              <a:rPr sz="2100" spc="-275" dirty="0">
                <a:solidFill>
                  <a:srgbClr val="000000"/>
                </a:solidFill>
              </a:rPr>
              <a:t> </a:t>
            </a:r>
            <a:r>
              <a:rPr sz="2100" dirty="0">
                <a:solidFill>
                  <a:srgbClr val="000000"/>
                </a:solidFill>
              </a:rPr>
              <a:t>Garden</a:t>
            </a:r>
            <a:endParaRPr sz="2100"/>
          </a:p>
        </p:txBody>
      </p:sp>
      <p:sp>
        <p:nvSpPr>
          <p:cNvPr id="6" name="object 6"/>
          <p:cNvSpPr/>
          <p:nvPr/>
        </p:nvSpPr>
        <p:spPr>
          <a:xfrm>
            <a:off x="2951533" y="3954617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4" h="367029">
                <a:moveTo>
                  <a:pt x="0" y="183450"/>
                </a:moveTo>
                <a:lnTo>
                  <a:pt x="10167" y="125466"/>
                </a:lnTo>
                <a:lnTo>
                  <a:pt x="38482" y="75107"/>
                </a:lnTo>
                <a:lnTo>
                  <a:pt x="81658" y="35395"/>
                </a:lnTo>
                <a:lnTo>
                  <a:pt x="136410" y="9352"/>
                </a:lnTo>
                <a:lnTo>
                  <a:pt x="199453" y="0"/>
                </a:lnTo>
                <a:lnTo>
                  <a:pt x="215812" y="607"/>
                </a:lnTo>
                <a:lnTo>
                  <a:pt x="277090" y="14416"/>
                </a:lnTo>
                <a:lnTo>
                  <a:pt x="329257" y="44159"/>
                </a:lnTo>
                <a:lnTo>
                  <a:pt x="369025" y="86817"/>
                </a:lnTo>
                <a:lnTo>
                  <a:pt x="393110" y="139366"/>
                </a:lnTo>
                <a:lnTo>
                  <a:pt x="398906" y="183450"/>
                </a:lnTo>
                <a:lnTo>
                  <a:pt x="398246" y="198496"/>
                </a:lnTo>
                <a:lnTo>
                  <a:pt x="383233" y="254857"/>
                </a:lnTo>
                <a:lnTo>
                  <a:pt x="350896" y="302838"/>
                </a:lnTo>
                <a:lnTo>
                  <a:pt x="304518" y="339416"/>
                </a:lnTo>
                <a:lnTo>
                  <a:pt x="247385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6" y="352485"/>
                </a:lnTo>
                <a:lnTo>
                  <a:pt x="69651" y="322741"/>
                </a:lnTo>
                <a:lnTo>
                  <a:pt x="29882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070255" y="4038092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7785" marR="5080" indent="-45085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55" dirty="0">
                <a:latin typeface="Arial"/>
                <a:cs typeface="Arial"/>
              </a:rPr>
              <a:t>A</a:t>
            </a:r>
            <a:endParaRPr sz="6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861237" y="4520403"/>
            <a:ext cx="579755" cy="556895"/>
          </a:xfrm>
          <a:custGeom>
            <a:avLst/>
            <a:gdLst/>
            <a:ahLst/>
            <a:cxnLst/>
            <a:rect l="l" t="t" r="r" b="b"/>
            <a:pathLst>
              <a:path w="579754" h="556895">
                <a:moveTo>
                  <a:pt x="0" y="92788"/>
                </a:moveTo>
                <a:lnTo>
                  <a:pt x="21010" y="33977"/>
                </a:lnTo>
                <a:lnTo>
                  <a:pt x="73514" y="2001"/>
                </a:lnTo>
                <a:lnTo>
                  <a:pt x="486730" y="0"/>
                </a:lnTo>
                <a:lnTo>
                  <a:pt x="497722" y="644"/>
                </a:lnTo>
                <a:lnTo>
                  <a:pt x="553143" y="28001"/>
                </a:lnTo>
                <a:lnTo>
                  <a:pt x="579112" y="84232"/>
                </a:lnTo>
                <a:lnTo>
                  <a:pt x="579500" y="463875"/>
                </a:lnTo>
                <a:lnTo>
                  <a:pt x="578856" y="474868"/>
                </a:lnTo>
                <a:lnTo>
                  <a:pt x="551494" y="530291"/>
                </a:lnTo>
                <a:lnTo>
                  <a:pt x="495265" y="556253"/>
                </a:lnTo>
                <a:lnTo>
                  <a:pt x="92769" y="556640"/>
                </a:lnTo>
                <a:lnTo>
                  <a:pt x="81777" y="555996"/>
                </a:lnTo>
                <a:lnTo>
                  <a:pt x="26351" y="528636"/>
                </a:lnTo>
                <a:lnTo>
                  <a:pt x="387" y="472410"/>
                </a:lnTo>
                <a:lnTo>
                  <a:pt x="0" y="9278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989450" y="4692396"/>
            <a:ext cx="33464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70" dirty="0">
                <a:latin typeface="Arial"/>
                <a:cs typeface="Arial"/>
              </a:rPr>
              <a:t>L</a:t>
            </a:r>
            <a:r>
              <a:rPr sz="1400" spc="-100" dirty="0">
                <a:latin typeface="Arial"/>
                <a:cs typeface="Arial"/>
              </a:rPr>
              <a:t>M</a:t>
            </a:r>
            <a:r>
              <a:rPr sz="1400" spc="-295" dirty="0">
                <a:latin typeface="Arial"/>
                <a:cs typeface="Arial"/>
              </a:rPr>
              <a:t>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643048" y="4351238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4" h="367029">
                <a:moveTo>
                  <a:pt x="0" y="183450"/>
                </a:moveTo>
                <a:lnTo>
                  <a:pt x="10167" y="125466"/>
                </a:lnTo>
                <a:lnTo>
                  <a:pt x="38482" y="75107"/>
                </a:lnTo>
                <a:lnTo>
                  <a:pt x="81658" y="35395"/>
                </a:lnTo>
                <a:lnTo>
                  <a:pt x="136410" y="9352"/>
                </a:lnTo>
                <a:lnTo>
                  <a:pt x="199453" y="0"/>
                </a:lnTo>
                <a:lnTo>
                  <a:pt x="215812" y="607"/>
                </a:lnTo>
                <a:lnTo>
                  <a:pt x="277090" y="14416"/>
                </a:lnTo>
                <a:lnTo>
                  <a:pt x="329257" y="44159"/>
                </a:lnTo>
                <a:lnTo>
                  <a:pt x="369025" y="86817"/>
                </a:lnTo>
                <a:lnTo>
                  <a:pt x="393110" y="139366"/>
                </a:lnTo>
                <a:lnTo>
                  <a:pt x="398906" y="183450"/>
                </a:lnTo>
                <a:lnTo>
                  <a:pt x="398246" y="198496"/>
                </a:lnTo>
                <a:lnTo>
                  <a:pt x="383233" y="254857"/>
                </a:lnTo>
                <a:lnTo>
                  <a:pt x="350896" y="302838"/>
                </a:lnTo>
                <a:lnTo>
                  <a:pt x="304518" y="339416"/>
                </a:lnTo>
                <a:lnTo>
                  <a:pt x="247385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6" y="352485"/>
                </a:lnTo>
                <a:lnTo>
                  <a:pt x="69651" y="322741"/>
                </a:lnTo>
                <a:lnTo>
                  <a:pt x="29882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761436" y="4434332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9055" marR="5080" indent="-46990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75" dirty="0">
                <a:latin typeface="Arial"/>
                <a:cs typeface="Arial"/>
              </a:rPr>
              <a:t>B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223567" y="5160482"/>
            <a:ext cx="399415" cy="368300"/>
          </a:xfrm>
          <a:custGeom>
            <a:avLst/>
            <a:gdLst/>
            <a:ahLst/>
            <a:cxnLst/>
            <a:rect l="l" t="t" r="r" b="b"/>
            <a:pathLst>
              <a:path w="399414" h="368300">
                <a:moveTo>
                  <a:pt x="0" y="184022"/>
                </a:moveTo>
                <a:lnTo>
                  <a:pt x="10167" y="125859"/>
                </a:lnTo>
                <a:lnTo>
                  <a:pt x="38482" y="75342"/>
                </a:lnTo>
                <a:lnTo>
                  <a:pt x="81658" y="35506"/>
                </a:lnTo>
                <a:lnTo>
                  <a:pt x="136410" y="9381"/>
                </a:lnTo>
                <a:lnTo>
                  <a:pt x="199453" y="0"/>
                </a:lnTo>
                <a:lnTo>
                  <a:pt x="215812" y="609"/>
                </a:lnTo>
                <a:lnTo>
                  <a:pt x="277090" y="14461"/>
                </a:lnTo>
                <a:lnTo>
                  <a:pt x="329257" y="44298"/>
                </a:lnTo>
                <a:lnTo>
                  <a:pt x="369025" y="87089"/>
                </a:lnTo>
                <a:lnTo>
                  <a:pt x="393110" y="139801"/>
                </a:lnTo>
                <a:lnTo>
                  <a:pt x="398906" y="184022"/>
                </a:lnTo>
                <a:lnTo>
                  <a:pt x="398246" y="199114"/>
                </a:lnTo>
                <a:lnTo>
                  <a:pt x="383233" y="255651"/>
                </a:lnTo>
                <a:lnTo>
                  <a:pt x="350896" y="303781"/>
                </a:lnTo>
                <a:lnTo>
                  <a:pt x="304518" y="340474"/>
                </a:lnTo>
                <a:lnTo>
                  <a:pt x="247385" y="362697"/>
                </a:lnTo>
                <a:lnTo>
                  <a:pt x="199453" y="368045"/>
                </a:lnTo>
                <a:lnTo>
                  <a:pt x="183094" y="367436"/>
                </a:lnTo>
                <a:lnTo>
                  <a:pt x="121816" y="353584"/>
                </a:lnTo>
                <a:lnTo>
                  <a:pt x="69651" y="323746"/>
                </a:lnTo>
                <a:lnTo>
                  <a:pt x="29882" y="280956"/>
                </a:lnTo>
                <a:lnTo>
                  <a:pt x="5796" y="228244"/>
                </a:lnTo>
                <a:lnTo>
                  <a:pt x="0" y="184022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342613" y="5245100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9055" marR="5080" indent="-46990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114" dirty="0">
                <a:latin typeface="Arial"/>
                <a:cs typeface="Arial"/>
              </a:rPr>
              <a:t>C</a:t>
            </a:r>
            <a:endParaRPr sz="6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426896" y="5143337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4" h="367029">
                <a:moveTo>
                  <a:pt x="0" y="183450"/>
                </a:moveTo>
                <a:lnTo>
                  <a:pt x="10167" y="125466"/>
                </a:lnTo>
                <a:lnTo>
                  <a:pt x="38482" y="75107"/>
                </a:lnTo>
                <a:lnTo>
                  <a:pt x="81658" y="35395"/>
                </a:lnTo>
                <a:lnTo>
                  <a:pt x="136410" y="9352"/>
                </a:lnTo>
                <a:lnTo>
                  <a:pt x="199453" y="0"/>
                </a:lnTo>
                <a:lnTo>
                  <a:pt x="215812" y="607"/>
                </a:lnTo>
                <a:lnTo>
                  <a:pt x="277090" y="14416"/>
                </a:lnTo>
                <a:lnTo>
                  <a:pt x="329257" y="44159"/>
                </a:lnTo>
                <a:lnTo>
                  <a:pt x="369025" y="86817"/>
                </a:lnTo>
                <a:lnTo>
                  <a:pt x="393110" y="139366"/>
                </a:lnTo>
                <a:lnTo>
                  <a:pt x="398906" y="183450"/>
                </a:lnTo>
                <a:lnTo>
                  <a:pt x="398246" y="198496"/>
                </a:lnTo>
                <a:lnTo>
                  <a:pt x="383233" y="254857"/>
                </a:lnTo>
                <a:lnTo>
                  <a:pt x="350896" y="302838"/>
                </a:lnTo>
                <a:lnTo>
                  <a:pt x="304518" y="339416"/>
                </a:lnTo>
                <a:lnTo>
                  <a:pt x="247385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6" y="352485"/>
                </a:lnTo>
                <a:lnTo>
                  <a:pt x="69651" y="322741"/>
                </a:lnTo>
                <a:lnTo>
                  <a:pt x="29882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45444" y="5226811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6515" marR="5080" indent="-43815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6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245159" y="4407245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4" h="367029">
                <a:moveTo>
                  <a:pt x="0" y="183450"/>
                </a:moveTo>
                <a:lnTo>
                  <a:pt x="10167" y="125466"/>
                </a:lnTo>
                <a:lnTo>
                  <a:pt x="38482" y="75107"/>
                </a:lnTo>
                <a:lnTo>
                  <a:pt x="81658" y="35395"/>
                </a:lnTo>
                <a:lnTo>
                  <a:pt x="136410" y="9352"/>
                </a:lnTo>
                <a:lnTo>
                  <a:pt x="199453" y="0"/>
                </a:lnTo>
                <a:lnTo>
                  <a:pt x="215812" y="607"/>
                </a:lnTo>
                <a:lnTo>
                  <a:pt x="277090" y="14416"/>
                </a:lnTo>
                <a:lnTo>
                  <a:pt x="329257" y="44159"/>
                </a:lnTo>
                <a:lnTo>
                  <a:pt x="369025" y="86817"/>
                </a:lnTo>
                <a:lnTo>
                  <a:pt x="393110" y="139366"/>
                </a:lnTo>
                <a:lnTo>
                  <a:pt x="398906" y="183450"/>
                </a:lnTo>
                <a:lnTo>
                  <a:pt x="398246" y="198496"/>
                </a:lnTo>
                <a:lnTo>
                  <a:pt x="383233" y="254857"/>
                </a:lnTo>
                <a:lnTo>
                  <a:pt x="350896" y="302838"/>
                </a:lnTo>
                <a:lnTo>
                  <a:pt x="304518" y="339416"/>
                </a:lnTo>
                <a:lnTo>
                  <a:pt x="247385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6" y="352485"/>
                </a:lnTo>
                <a:lnTo>
                  <a:pt x="69651" y="322741"/>
                </a:lnTo>
                <a:lnTo>
                  <a:pt x="29882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64145" y="4489195"/>
            <a:ext cx="1593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325" marR="5080" indent="-48260">
              <a:lnSpc>
                <a:spcPct val="100000"/>
              </a:lnSpc>
              <a:spcBef>
                <a:spcPts val="10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1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151558" y="4369137"/>
            <a:ext cx="0" cy="104139"/>
          </a:xfrm>
          <a:custGeom>
            <a:avLst/>
            <a:gdLst/>
            <a:ahLst/>
            <a:cxnLst/>
            <a:rect l="l" t="t" r="r" b="b"/>
            <a:pathLst>
              <a:path h="104139">
                <a:moveTo>
                  <a:pt x="0" y="0"/>
                </a:moveTo>
                <a:lnTo>
                  <a:pt x="0" y="10357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122983" y="446318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57148" y="0"/>
                </a:moveTo>
                <a:lnTo>
                  <a:pt x="0" y="0"/>
                </a:lnTo>
                <a:lnTo>
                  <a:pt x="28573" y="57148"/>
                </a:lnTo>
                <a:lnTo>
                  <a:pt x="5714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122983" y="432152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73" y="0"/>
                </a:moveTo>
                <a:lnTo>
                  <a:pt x="0" y="57150"/>
                </a:lnTo>
                <a:lnTo>
                  <a:pt x="57148" y="57150"/>
                </a:lnTo>
                <a:lnTo>
                  <a:pt x="2857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459026" y="4524540"/>
            <a:ext cx="184091" cy="7740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176705" y="5075900"/>
            <a:ext cx="105871" cy="1388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767511" y="5050754"/>
            <a:ext cx="139998" cy="14666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644066" y="4578489"/>
            <a:ext cx="217269" cy="838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71898" y="3954617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4" h="367029">
                <a:moveTo>
                  <a:pt x="0" y="183450"/>
                </a:moveTo>
                <a:lnTo>
                  <a:pt x="10167" y="125466"/>
                </a:lnTo>
                <a:lnTo>
                  <a:pt x="38480" y="75107"/>
                </a:lnTo>
                <a:lnTo>
                  <a:pt x="81655" y="35395"/>
                </a:lnTo>
                <a:lnTo>
                  <a:pt x="136408" y="9352"/>
                </a:lnTo>
                <a:lnTo>
                  <a:pt x="199453" y="0"/>
                </a:lnTo>
                <a:lnTo>
                  <a:pt x="215813" y="607"/>
                </a:lnTo>
                <a:lnTo>
                  <a:pt x="277093" y="14416"/>
                </a:lnTo>
                <a:lnTo>
                  <a:pt x="329259" y="44159"/>
                </a:lnTo>
                <a:lnTo>
                  <a:pt x="369026" y="86817"/>
                </a:lnTo>
                <a:lnTo>
                  <a:pt x="393111" y="139366"/>
                </a:lnTo>
                <a:lnTo>
                  <a:pt x="398907" y="183450"/>
                </a:lnTo>
                <a:lnTo>
                  <a:pt x="398246" y="198496"/>
                </a:lnTo>
                <a:lnTo>
                  <a:pt x="383234" y="254857"/>
                </a:lnTo>
                <a:lnTo>
                  <a:pt x="350898" y="302838"/>
                </a:lnTo>
                <a:lnTo>
                  <a:pt x="304521" y="339416"/>
                </a:lnTo>
                <a:lnTo>
                  <a:pt x="247387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3" y="352485"/>
                </a:lnTo>
                <a:lnTo>
                  <a:pt x="69648" y="322741"/>
                </a:lnTo>
                <a:lnTo>
                  <a:pt x="29880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5990220" y="4038092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7150" marR="5080" indent="-45085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55" dirty="0">
                <a:latin typeface="Arial"/>
                <a:cs typeface="Arial"/>
              </a:rPr>
              <a:t>A</a:t>
            </a:r>
            <a:endParaRPr sz="6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781601" y="4520403"/>
            <a:ext cx="578485" cy="556895"/>
          </a:xfrm>
          <a:custGeom>
            <a:avLst/>
            <a:gdLst/>
            <a:ahLst/>
            <a:cxnLst/>
            <a:rect l="l" t="t" r="r" b="b"/>
            <a:pathLst>
              <a:path w="578485" h="556895">
                <a:moveTo>
                  <a:pt x="0" y="92788"/>
                </a:moveTo>
                <a:lnTo>
                  <a:pt x="21009" y="33975"/>
                </a:lnTo>
                <a:lnTo>
                  <a:pt x="73512" y="2000"/>
                </a:lnTo>
                <a:lnTo>
                  <a:pt x="485592" y="0"/>
                </a:lnTo>
                <a:lnTo>
                  <a:pt x="496583" y="644"/>
                </a:lnTo>
                <a:lnTo>
                  <a:pt x="552003" y="28002"/>
                </a:lnTo>
                <a:lnTo>
                  <a:pt x="577969" y="84235"/>
                </a:lnTo>
                <a:lnTo>
                  <a:pt x="578357" y="463875"/>
                </a:lnTo>
                <a:lnTo>
                  <a:pt x="577713" y="474868"/>
                </a:lnTo>
                <a:lnTo>
                  <a:pt x="550351" y="530292"/>
                </a:lnTo>
                <a:lnTo>
                  <a:pt x="494123" y="556253"/>
                </a:lnTo>
                <a:lnTo>
                  <a:pt x="92765" y="556640"/>
                </a:lnTo>
                <a:lnTo>
                  <a:pt x="81772" y="555996"/>
                </a:lnTo>
                <a:lnTo>
                  <a:pt x="26348" y="528635"/>
                </a:lnTo>
                <a:lnTo>
                  <a:pt x="387" y="472406"/>
                </a:lnTo>
                <a:lnTo>
                  <a:pt x="0" y="92788"/>
                </a:lnTo>
                <a:close/>
              </a:path>
            </a:pathLst>
          </a:custGeom>
          <a:ln w="952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907100" y="4668011"/>
            <a:ext cx="33464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70" dirty="0">
                <a:latin typeface="Arial"/>
                <a:cs typeface="Arial"/>
              </a:rPr>
              <a:t>L</a:t>
            </a:r>
            <a:r>
              <a:rPr sz="1400" spc="-100" dirty="0">
                <a:latin typeface="Arial"/>
                <a:cs typeface="Arial"/>
              </a:rPr>
              <a:t>M</a:t>
            </a:r>
            <a:r>
              <a:rPr sz="1400" spc="-295" dirty="0">
                <a:latin typeface="Arial"/>
                <a:cs typeface="Arial"/>
              </a:rPr>
              <a:t>S</a:t>
            </a:r>
            <a:endParaRPr sz="14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538267" y="4238081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5" h="367029">
                <a:moveTo>
                  <a:pt x="0" y="183450"/>
                </a:moveTo>
                <a:lnTo>
                  <a:pt x="10167" y="125466"/>
                </a:lnTo>
                <a:lnTo>
                  <a:pt x="38480" y="75107"/>
                </a:lnTo>
                <a:lnTo>
                  <a:pt x="81655" y="35395"/>
                </a:lnTo>
                <a:lnTo>
                  <a:pt x="136408" y="9352"/>
                </a:lnTo>
                <a:lnTo>
                  <a:pt x="199453" y="0"/>
                </a:lnTo>
                <a:lnTo>
                  <a:pt x="215813" y="607"/>
                </a:lnTo>
                <a:lnTo>
                  <a:pt x="277093" y="14416"/>
                </a:lnTo>
                <a:lnTo>
                  <a:pt x="329259" y="44159"/>
                </a:lnTo>
                <a:lnTo>
                  <a:pt x="369026" y="86817"/>
                </a:lnTo>
                <a:lnTo>
                  <a:pt x="393111" y="139366"/>
                </a:lnTo>
                <a:lnTo>
                  <a:pt x="398907" y="183450"/>
                </a:lnTo>
                <a:lnTo>
                  <a:pt x="398246" y="198496"/>
                </a:lnTo>
                <a:lnTo>
                  <a:pt x="383234" y="254857"/>
                </a:lnTo>
                <a:lnTo>
                  <a:pt x="350898" y="302838"/>
                </a:lnTo>
                <a:lnTo>
                  <a:pt x="304521" y="339416"/>
                </a:lnTo>
                <a:lnTo>
                  <a:pt x="247387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3" y="352485"/>
                </a:lnTo>
                <a:lnTo>
                  <a:pt x="69648" y="322741"/>
                </a:lnTo>
                <a:lnTo>
                  <a:pt x="29880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657153" y="4321555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9690" marR="5080" indent="-46990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75" dirty="0">
                <a:latin typeface="Arial"/>
                <a:cs typeface="Arial"/>
              </a:rPr>
              <a:t>B</a:t>
            </a:r>
            <a:endParaRPr sz="6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378247" y="5135336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5" h="367029">
                <a:moveTo>
                  <a:pt x="0" y="183450"/>
                </a:moveTo>
                <a:lnTo>
                  <a:pt x="10167" y="125466"/>
                </a:lnTo>
                <a:lnTo>
                  <a:pt x="38480" y="75107"/>
                </a:lnTo>
                <a:lnTo>
                  <a:pt x="81655" y="35395"/>
                </a:lnTo>
                <a:lnTo>
                  <a:pt x="136408" y="9352"/>
                </a:lnTo>
                <a:lnTo>
                  <a:pt x="199453" y="0"/>
                </a:lnTo>
                <a:lnTo>
                  <a:pt x="215813" y="607"/>
                </a:lnTo>
                <a:lnTo>
                  <a:pt x="277093" y="14416"/>
                </a:lnTo>
                <a:lnTo>
                  <a:pt x="329259" y="44159"/>
                </a:lnTo>
                <a:lnTo>
                  <a:pt x="369026" y="86817"/>
                </a:lnTo>
                <a:lnTo>
                  <a:pt x="393111" y="139366"/>
                </a:lnTo>
                <a:lnTo>
                  <a:pt x="398907" y="183450"/>
                </a:lnTo>
                <a:lnTo>
                  <a:pt x="398246" y="198496"/>
                </a:lnTo>
                <a:lnTo>
                  <a:pt x="383234" y="254857"/>
                </a:lnTo>
                <a:lnTo>
                  <a:pt x="350898" y="302838"/>
                </a:lnTo>
                <a:lnTo>
                  <a:pt x="304521" y="339416"/>
                </a:lnTo>
                <a:lnTo>
                  <a:pt x="247387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3" y="352485"/>
                </a:lnTo>
                <a:lnTo>
                  <a:pt x="69648" y="322741"/>
                </a:lnTo>
                <a:lnTo>
                  <a:pt x="29880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347261" y="5143337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4" h="367029">
                <a:moveTo>
                  <a:pt x="0" y="183450"/>
                </a:moveTo>
                <a:lnTo>
                  <a:pt x="10167" y="125466"/>
                </a:lnTo>
                <a:lnTo>
                  <a:pt x="38480" y="75107"/>
                </a:lnTo>
                <a:lnTo>
                  <a:pt x="81655" y="35395"/>
                </a:lnTo>
                <a:lnTo>
                  <a:pt x="136408" y="9352"/>
                </a:lnTo>
                <a:lnTo>
                  <a:pt x="199453" y="0"/>
                </a:lnTo>
                <a:lnTo>
                  <a:pt x="215813" y="607"/>
                </a:lnTo>
                <a:lnTo>
                  <a:pt x="277093" y="14416"/>
                </a:lnTo>
                <a:lnTo>
                  <a:pt x="329259" y="44159"/>
                </a:lnTo>
                <a:lnTo>
                  <a:pt x="369026" y="86817"/>
                </a:lnTo>
                <a:lnTo>
                  <a:pt x="393111" y="139366"/>
                </a:lnTo>
                <a:lnTo>
                  <a:pt x="398907" y="183450"/>
                </a:lnTo>
                <a:lnTo>
                  <a:pt x="398246" y="198496"/>
                </a:lnTo>
                <a:lnTo>
                  <a:pt x="383234" y="254857"/>
                </a:lnTo>
                <a:lnTo>
                  <a:pt x="350898" y="302838"/>
                </a:lnTo>
                <a:lnTo>
                  <a:pt x="304521" y="339416"/>
                </a:lnTo>
                <a:lnTo>
                  <a:pt x="247387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3" y="352485"/>
                </a:lnTo>
                <a:lnTo>
                  <a:pt x="69648" y="322741"/>
                </a:lnTo>
                <a:lnTo>
                  <a:pt x="29880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5465404" y="5226811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6515" marR="5080" indent="-43815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6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250106" y="4378671"/>
            <a:ext cx="399415" cy="368300"/>
          </a:xfrm>
          <a:custGeom>
            <a:avLst/>
            <a:gdLst/>
            <a:ahLst/>
            <a:cxnLst/>
            <a:rect l="l" t="t" r="r" b="b"/>
            <a:pathLst>
              <a:path w="399414" h="368300">
                <a:moveTo>
                  <a:pt x="0" y="184022"/>
                </a:moveTo>
                <a:lnTo>
                  <a:pt x="10167" y="125856"/>
                </a:lnTo>
                <a:lnTo>
                  <a:pt x="38480" y="75339"/>
                </a:lnTo>
                <a:lnTo>
                  <a:pt x="81655" y="35505"/>
                </a:lnTo>
                <a:lnTo>
                  <a:pt x="136408" y="9381"/>
                </a:lnTo>
                <a:lnTo>
                  <a:pt x="199453" y="0"/>
                </a:lnTo>
                <a:lnTo>
                  <a:pt x="215813" y="609"/>
                </a:lnTo>
                <a:lnTo>
                  <a:pt x="277093" y="14460"/>
                </a:lnTo>
                <a:lnTo>
                  <a:pt x="329259" y="44296"/>
                </a:lnTo>
                <a:lnTo>
                  <a:pt x="369026" y="87086"/>
                </a:lnTo>
                <a:lnTo>
                  <a:pt x="393111" y="139799"/>
                </a:lnTo>
                <a:lnTo>
                  <a:pt x="398907" y="184022"/>
                </a:lnTo>
                <a:lnTo>
                  <a:pt x="398246" y="199116"/>
                </a:lnTo>
                <a:lnTo>
                  <a:pt x="383234" y="255654"/>
                </a:lnTo>
                <a:lnTo>
                  <a:pt x="350898" y="303784"/>
                </a:lnTo>
                <a:lnTo>
                  <a:pt x="304521" y="340475"/>
                </a:lnTo>
                <a:lnTo>
                  <a:pt x="247387" y="362698"/>
                </a:lnTo>
                <a:lnTo>
                  <a:pt x="199453" y="368045"/>
                </a:lnTo>
                <a:lnTo>
                  <a:pt x="183094" y="367436"/>
                </a:lnTo>
                <a:lnTo>
                  <a:pt x="121813" y="353585"/>
                </a:lnTo>
                <a:lnTo>
                  <a:pt x="69648" y="323749"/>
                </a:lnTo>
                <a:lnTo>
                  <a:pt x="29880" y="280959"/>
                </a:lnTo>
                <a:lnTo>
                  <a:pt x="5796" y="228246"/>
                </a:lnTo>
                <a:lnTo>
                  <a:pt x="0" y="184022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5369286" y="4461764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60960" marR="5080" indent="-48260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1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070780" y="4369137"/>
            <a:ext cx="0" cy="104139"/>
          </a:xfrm>
          <a:custGeom>
            <a:avLst/>
            <a:gdLst/>
            <a:ahLst/>
            <a:cxnLst/>
            <a:rect l="l" t="t" r="r" b="b"/>
            <a:pathLst>
              <a:path h="104139">
                <a:moveTo>
                  <a:pt x="0" y="0"/>
                </a:moveTo>
                <a:lnTo>
                  <a:pt x="0" y="10357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042205" y="4463183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57148" y="0"/>
                </a:moveTo>
                <a:lnTo>
                  <a:pt x="0" y="0"/>
                </a:lnTo>
                <a:lnTo>
                  <a:pt x="28573" y="57148"/>
                </a:lnTo>
                <a:lnTo>
                  <a:pt x="5714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042205" y="4321520"/>
            <a:ext cx="57150" cy="57150"/>
          </a:xfrm>
          <a:custGeom>
            <a:avLst/>
            <a:gdLst/>
            <a:ahLst/>
            <a:cxnLst/>
            <a:rect l="l" t="t" r="r" b="b"/>
            <a:pathLst>
              <a:path w="57150" h="57150">
                <a:moveTo>
                  <a:pt x="28573" y="0"/>
                </a:moveTo>
                <a:lnTo>
                  <a:pt x="0" y="57150"/>
                </a:lnTo>
                <a:lnTo>
                  <a:pt x="57148" y="57150"/>
                </a:lnTo>
                <a:lnTo>
                  <a:pt x="2857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340529" y="4420961"/>
            <a:ext cx="197738" cy="14164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631799" y="4717114"/>
            <a:ext cx="763905" cy="448309"/>
          </a:xfrm>
          <a:custGeom>
            <a:avLst/>
            <a:gdLst/>
            <a:ahLst/>
            <a:cxnLst/>
            <a:rect l="l" t="t" r="r" b="b"/>
            <a:pathLst>
              <a:path w="763904" h="448310">
                <a:moveTo>
                  <a:pt x="763752" y="448137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590720" y="4692996"/>
            <a:ext cx="64135" cy="53975"/>
          </a:xfrm>
          <a:custGeom>
            <a:avLst/>
            <a:gdLst/>
            <a:ahLst/>
            <a:cxnLst/>
            <a:rect l="l" t="t" r="r" b="b"/>
            <a:pathLst>
              <a:path w="64135" h="53975">
                <a:moveTo>
                  <a:pt x="0" y="0"/>
                </a:moveTo>
                <a:lnTo>
                  <a:pt x="34817" y="53560"/>
                </a:lnTo>
                <a:lnTo>
                  <a:pt x="63757" y="42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372876" y="5135793"/>
            <a:ext cx="64135" cy="53975"/>
          </a:xfrm>
          <a:custGeom>
            <a:avLst/>
            <a:gdLst/>
            <a:ahLst/>
            <a:cxnLst/>
            <a:rect l="l" t="t" r="r" b="b"/>
            <a:pathLst>
              <a:path w="64135" h="53975">
                <a:moveTo>
                  <a:pt x="28917" y="0"/>
                </a:moveTo>
                <a:lnTo>
                  <a:pt x="0" y="49291"/>
                </a:lnTo>
                <a:lnTo>
                  <a:pt x="63756" y="53568"/>
                </a:lnTo>
                <a:lnTo>
                  <a:pt x="2891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725571" y="4578832"/>
            <a:ext cx="832485" cy="591185"/>
          </a:xfrm>
          <a:custGeom>
            <a:avLst/>
            <a:gdLst/>
            <a:ahLst/>
            <a:cxnLst/>
            <a:rect l="l" t="t" r="r" b="b"/>
            <a:pathLst>
              <a:path w="832484" h="591185">
                <a:moveTo>
                  <a:pt x="831989" y="0"/>
                </a:moveTo>
                <a:lnTo>
                  <a:pt x="0" y="59070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686732" y="5140732"/>
            <a:ext cx="63500" cy="56515"/>
          </a:xfrm>
          <a:custGeom>
            <a:avLst/>
            <a:gdLst/>
            <a:ahLst/>
            <a:cxnLst/>
            <a:rect l="l" t="t" r="r" b="b"/>
            <a:pathLst>
              <a:path w="63500" h="56514">
                <a:moveTo>
                  <a:pt x="30062" y="0"/>
                </a:moveTo>
                <a:lnTo>
                  <a:pt x="0" y="56372"/>
                </a:lnTo>
                <a:lnTo>
                  <a:pt x="63139" y="46583"/>
                </a:lnTo>
                <a:lnTo>
                  <a:pt x="300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533239" y="4551263"/>
            <a:ext cx="63500" cy="56515"/>
          </a:xfrm>
          <a:custGeom>
            <a:avLst/>
            <a:gdLst/>
            <a:ahLst/>
            <a:cxnLst/>
            <a:rect l="l" t="t" r="r" b="b"/>
            <a:pathLst>
              <a:path w="63500" h="56514">
                <a:moveTo>
                  <a:pt x="63162" y="0"/>
                </a:moveTo>
                <a:lnTo>
                  <a:pt x="0" y="9784"/>
                </a:lnTo>
                <a:lnTo>
                  <a:pt x="33078" y="56374"/>
                </a:lnTo>
                <a:lnTo>
                  <a:pt x="631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633537" y="4288647"/>
            <a:ext cx="253365" cy="123825"/>
          </a:xfrm>
          <a:custGeom>
            <a:avLst/>
            <a:gdLst/>
            <a:ahLst/>
            <a:cxnLst/>
            <a:rect l="l" t="t" r="r" b="b"/>
            <a:pathLst>
              <a:path w="253364" h="123825">
                <a:moveTo>
                  <a:pt x="253197" y="0"/>
                </a:moveTo>
                <a:lnTo>
                  <a:pt x="0" y="1232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590720" y="4382030"/>
            <a:ext cx="64135" cy="51435"/>
          </a:xfrm>
          <a:custGeom>
            <a:avLst/>
            <a:gdLst/>
            <a:ahLst/>
            <a:cxnLst/>
            <a:rect l="l" t="t" r="r" b="b"/>
            <a:pathLst>
              <a:path w="64135" h="51435">
                <a:moveTo>
                  <a:pt x="38862" y="0"/>
                </a:moveTo>
                <a:lnTo>
                  <a:pt x="0" y="50726"/>
                </a:lnTo>
                <a:lnTo>
                  <a:pt x="63893" y="51389"/>
                </a:lnTo>
                <a:lnTo>
                  <a:pt x="38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865657" y="4267113"/>
            <a:ext cx="64135" cy="51435"/>
          </a:xfrm>
          <a:custGeom>
            <a:avLst/>
            <a:gdLst/>
            <a:ahLst/>
            <a:cxnLst/>
            <a:rect l="l" t="t" r="r" b="b"/>
            <a:pathLst>
              <a:path w="64135" h="51435">
                <a:moveTo>
                  <a:pt x="0" y="0"/>
                </a:moveTo>
                <a:lnTo>
                  <a:pt x="25008" y="51389"/>
                </a:lnTo>
                <a:lnTo>
                  <a:pt x="63893" y="68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793785" y="5319948"/>
            <a:ext cx="537845" cy="6985"/>
          </a:xfrm>
          <a:custGeom>
            <a:avLst/>
            <a:gdLst/>
            <a:ahLst/>
            <a:cxnLst/>
            <a:rect l="l" t="t" r="r" b="b"/>
            <a:pathLst>
              <a:path w="537845" h="6985">
                <a:moveTo>
                  <a:pt x="537713" y="0"/>
                </a:moveTo>
                <a:lnTo>
                  <a:pt x="0" y="6661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746168" y="5297919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56784" y="0"/>
                </a:moveTo>
                <a:lnTo>
                  <a:pt x="0" y="29279"/>
                </a:lnTo>
                <a:lnTo>
                  <a:pt x="57515" y="57148"/>
                </a:lnTo>
                <a:lnTo>
                  <a:pt x="567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321624" y="5291490"/>
            <a:ext cx="57785" cy="57150"/>
          </a:xfrm>
          <a:custGeom>
            <a:avLst/>
            <a:gdLst/>
            <a:ahLst/>
            <a:cxnLst/>
            <a:rect l="l" t="t" r="r" b="b"/>
            <a:pathLst>
              <a:path w="57785" h="57150">
                <a:moveTo>
                  <a:pt x="0" y="0"/>
                </a:moveTo>
                <a:lnTo>
                  <a:pt x="707" y="57149"/>
                </a:lnTo>
                <a:lnTo>
                  <a:pt x="57514" y="2786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472223" y="4059774"/>
            <a:ext cx="399415" cy="368300"/>
          </a:xfrm>
          <a:custGeom>
            <a:avLst/>
            <a:gdLst/>
            <a:ahLst/>
            <a:cxnLst/>
            <a:rect l="l" t="t" r="r" b="b"/>
            <a:pathLst>
              <a:path w="399415" h="368300">
                <a:moveTo>
                  <a:pt x="0" y="184022"/>
                </a:moveTo>
                <a:lnTo>
                  <a:pt x="10167" y="125855"/>
                </a:lnTo>
                <a:lnTo>
                  <a:pt x="38480" y="75339"/>
                </a:lnTo>
                <a:lnTo>
                  <a:pt x="81655" y="35504"/>
                </a:lnTo>
                <a:lnTo>
                  <a:pt x="136408" y="9380"/>
                </a:lnTo>
                <a:lnTo>
                  <a:pt x="199453" y="0"/>
                </a:lnTo>
                <a:lnTo>
                  <a:pt x="215813" y="609"/>
                </a:lnTo>
                <a:lnTo>
                  <a:pt x="277093" y="14460"/>
                </a:lnTo>
                <a:lnTo>
                  <a:pt x="329259" y="44296"/>
                </a:lnTo>
                <a:lnTo>
                  <a:pt x="369026" y="87086"/>
                </a:lnTo>
                <a:lnTo>
                  <a:pt x="393111" y="139799"/>
                </a:lnTo>
                <a:lnTo>
                  <a:pt x="398907" y="184022"/>
                </a:lnTo>
                <a:lnTo>
                  <a:pt x="398246" y="199115"/>
                </a:lnTo>
                <a:lnTo>
                  <a:pt x="383234" y="255653"/>
                </a:lnTo>
                <a:lnTo>
                  <a:pt x="350898" y="303783"/>
                </a:lnTo>
                <a:lnTo>
                  <a:pt x="304521" y="340475"/>
                </a:lnTo>
                <a:lnTo>
                  <a:pt x="247387" y="362697"/>
                </a:lnTo>
                <a:lnTo>
                  <a:pt x="199453" y="368045"/>
                </a:lnTo>
                <a:lnTo>
                  <a:pt x="183094" y="367435"/>
                </a:lnTo>
                <a:lnTo>
                  <a:pt x="121813" y="353584"/>
                </a:lnTo>
                <a:lnTo>
                  <a:pt x="69648" y="323748"/>
                </a:lnTo>
                <a:lnTo>
                  <a:pt x="29880" y="280958"/>
                </a:lnTo>
                <a:lnTo>
                  <a:pt x="5796" y="228245"/>
                </a:lnTo>
                <a:lnTo>
                  <a:pt x="0" y="184022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8590547" y="4144771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7785" marR="5080" indent="-45085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55" dirty="0">
                <a:latin typeface="Arial"/>
                <a:cs typeface="Arial"/>
              </a:rPr>
              <a:t>A</a:t>
            </a:r>
            <a:endParaRPr sz="600">
              <a:latin typeface="Arial"/>
              <a:cs typeface="Arial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9079156" y="4097493"/>
            <a:ext cx="417195" cy="356870"/>
          </a:xfrm>
          <a:custGeom>
            <a:avLst/>
            <a:gdLst/>
            <a:ahLst/>
            <a:cxnLst/>
            <a:rect l="l" t="t" r="r" b="b"/>
            <a:pathLst>
              <a:path w="417195" h="356870">
                <a:moveTo>
                  <a:pt x="0" y="59435"/>
                </a:moveTo>
                <a:lnTo>
                  <a:pt x="8424" y="28913"/>
                </a:lnTo>
                <a:lnTo>
                  <a:pt x="30492" y="7509"/>
                </a:lnTo>
                <a:lnTo>
                  <a:pt x="357758" y="0"/>
                </a:lnTo>
                <a:lnTo>
                  <a:pt x="368649" y="995"/>
                </a:lnTo>
                <a:lnTo>
                  <a:pt x="396666" y="14502"/>
                </a:lnTo>
                <a:lnTo>
                  <a:pt x="413962" y="40050"/>
                </a:lnTo>
                <a:lnTo>
                  <a:pt x="417195" y="297179"/>
                </a:lnTo>
                <a:lnTo>
                  <a:pt x="416199" y="308070"/>
                </a:lnTo>
                <a:lnTo>
                  <a:pt x="402693" y="336087"/>
                </a:lnTo>
                <a:lnTo>
                  <a:pt x="377144" y="353383"/>
                </a:lnTo>
                <a:lnTo>
                  <a:pt x="59435" y="356615"/>
                </a:lnTo>
                <a:lnTo>
                  <a:pt x="48545" y="355620"/>
                </a:lnTo>
                <a:lnTo>
                  <a:pt x="20528" y="342113"/>
                </a:lnTo>
                <a:lnTo>
                  <a:pt x="3232" y="316564"/>
                </a:lnTo>
                <a:lnTo>
                  <a:pt x="0" y="59435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9197615" y="4165600"/>
            <a:ext cx="184150" cy="236220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4604" marR="5080" indent="-2540">
              <a:lnSpc>
                <a:spcPts val="819"/>
              </a:lnSpc>
              <a:spcBef>
                <a:spcPts val="145"/>
              </a:spcBef>
            </a:pPr>
            <a:r>
              <a:rPr sz="700" spc="-65" dirty="0">
                <a:latin typeface="Arial"/>
                <a:cs typeface="Arial"/>
              </a:rPr>
              <a:t>T</a:t>
            </a:r>
            <a:r>
              <a:rPr sz="700" spc="-50" dirty="0">
                <a:latin typeface="Arial"/>
                <a:cs typeface="Arial"/>
              </a:rPr>
              <a:t>o</a:t>
            </a:r>
            <a:r>
              <a:rPr sz="700" spc="-20" dirty="0">
                <a:latin typeface="Arial"/>
                <a:cs typeface="Arial"/>
              </a:rPr>
              <a:t>o</a:t>
            </a:r>
            <a:r>
              <a:rPr sz="700" spc="5" dirty="0">
                <a:latin typeface="Arial"/>
                <a:cs typeface="Arial"/>
              </a:rPr>
              <a:t>l  </a:t>
            </a:r>
            <a:r>
              <a:rPr sz="700" spc="-30" dirty="0">
                <a:latin typeface="Arial"/>
                <a:cs typeface="Arial"/>
              </a:rPr>
              <a:t>L</a:t>
            </a:r>
            <a:r>
              <a:rPr sz="700" spc="-50" dirty="0">
                <a:latin typeface="Arial"/>
                <a:cs typeface="Arial"/>
              </a:rPr>
              <a:t>M</a:t>
            </a:r>
            <a:r>
              <a:rPr sz="700" spc="-150" dirty="0">
                <a:latin typeface="Arial"/>
                <a:cs typeface="Arial"/>
              </a:rPr>
              <a:t>S</a:t>
            </a:r>
            <a:endParaRPr sz="700">
              <a:latin typeface="Arial"/>
              <a:cs typeface="Arial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9249463" y="4667850"/>
            <a:ext cx="399415" cy="368300"/>
          </a:xfrm>
          <a:custGeom>
            <a:avLst/>
            <a:gdLst/>
            <a:ahLst/>
            <a:cxnLst/>
            <a:rect l="l" t="t" r="r" b="b"/>
            <a:pathLst>
              <a:path w="399415" h="368300">
                <a:moveTo>
                  <a:pt x="0" y="184022"/>
                </a:moveTo>
                <a:lnTo>
                  <a:pt x="10167" y="125856"/>
                </a:lnTo>
                <a:lnTo>
                  <a:pt x="38480" y="75339"/>
                </a:lnTo>
                <a:lnTo>
                  <a:pt x="81655" y="35505"/>
                </a:lnTo>
                <a:lnTo>
                  <a:pt x="136408" y="9381"/>
                </a:lnTo>
                <a:lnTo>
                  <a:pt x="199453" y="0"/>
                </a:lnTo>
                <a:lnTo>
                  <a:pt x="215813" y="609"/>
                </a:lnTo>
                <a:lnTo>
                  <a:pt x="277093" y="14460"/>
                </a:lnTo>
                <a:lnTo>
                  <a:pt x="329259" y="44296"/>
                </a:lnTo>
                <a:lnTo>
                  <a:pt x="369026" y="87086"/>
                </a:lnTo>
                <a:lnTo>
                  <a:pt x="393111" y="139799"/>
                </a:lnTo>
                <a:lnTo>
                  <a:pt x="398907" y="184022"/>
                </a:lnTo>
                <a:lnTo>
                  <a:pt x="398246" y="199116"/>
                </a:lnTo>
                <a:lnTo>
                  <a:pt x="383234" y="255654"/>
                </a:lnTo>
                <a:lnTo>
                  <a:pt x="350898" y="303784"/>
                </a:lnTo>
                <a:lnTo>
                  <a:pt x="304521" y="340475"/>
                </a:lnTo>
                <a:lnTo>
                  <a:pt x="247387" y="362698"/>
                </a:lnTo>
                <a:lnTo>
                  <a:pt x="199453" y="368045"/>
                </a:lnTo>
                <a:lnTo>
                  <a:pt x="183094" y="367436"/>
                </a:lnTo>
                <a:lnTo>
                  <a:pt x="121813" y="353585"/>
                </a:lnTo>
                <a:lnTo>
                  <a:pt x="69648" y="323749"/>
                </a:lnTo>
                <a:lnTo>
                  <a:pt x="29880" y="280959"/>
                </a:lnTo>
                <a:lnTo>
                  <a:pt x="5796" y="228246"/>
                </a:lnTo>
                <a:lnTo>
                  <a:pt x="0" y="184022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9367846" y="4751323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9055" marR="5080" indent="-46990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75" dirty="0">
                <a:latin typeface="Arial"/>
                <a:cs typeface="Arial"/>
              </a:rPr>
              <a:t>B</a:t>
            </a:r>
            <a:endParaRPr sz="600">
              <a:latin typeface="Arial"/>
              <a:cs typeface="Arial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8980858" y="5250779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5" h="367029">
                <a:moveTo>
                  <a:pt x="0" y="183450"/>
                </a:moveTo>
                <a:lnTo>
                  <a:pt x="10167" y="125466"/>
                </a:lnTo>
                <a:lnTo>
                  <a:pt x="38480" y="75107"/>
                </a:lnTo>
                <a:lnTo>
                  <a:pt x="81655" y="35395"/>
                </a:lnTo>
                <a:lnTo>
                  <a:pt x="136408" y="9352"/>
                </a:lnTo>
                <a:lnTo>
                  <a:pt x="199453" y="0"/>
                </a:lnTo>
                <a:lnTo>
                  <a:pt x="215813" y="607"/>
                </a:lnTo>
                <a:lnTo>
                  <a:pt x="277093" y="14416"/>
                </a:lnTo>
                <a:lnTo>
                  <a:pt x="329259" y="44159"/>
                </a:lnTo>
                <a:lnTo>
                  <a:pt x="369026" y="86817"/>
                </a:lnTo>
                <a:lnTo>
                  <a:pt x="393111" y="139366"/>
                </a:lnTo>
                <a:lnTo>
                  <a:pt x="398907" y="183450"/>
                </a:lnTo>
                <a:lnTo>
                  <a:pt x="398246" y="198496"/>
                </a:lnTo>
                <a:lnTo>
                  <a:pt x="383234" y="254857"/>
                </a:lnTo>
                <a:lnTo>
                  <a:pt x="350898" y="302838"/>
                </a:lnTo>
                <a:lnTo>
                  <a:pt x="304521" y="339416"/>
                </a:lnTo>
                <a:lnTo>
                  <a:pt x="247387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3" y="352485"/>
                </a:lnTo>
                <a:lnTo>
                  <a:pt x="69648" y="322741"/>
                </a:lnTo>
                <a:lnTo>
                  <a:pt x="29880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9099050" y="5333491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9690" marR="5080" indent="-46990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114" dirty="0">
                <a:latin typeface="Arial"/>
                <a:cs typeface="Arial"/>
              </a:rPr>
              <a:t>C</a:t>
            </a:r>
            <a:endParaRPr sz="600">
              <a:latin typeface="Arial"/>
              <a:cs typeface="Arial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8092747" y="5160482"/>
            <a:ext cx="399415" cy="368300"/>
          </a:xfrm>
          <a:custGeom>
            <a:avLst/>
            <a:gdLst/>
            <a:ahLst/>
            <a:cxnLst/>
            <a:rect l="l" t="t" r="r" b="b"/>
            <a:pathLst>
              <a:path w="399415" h="368300">
                <a:moveTo>
                  <a:pt x="0" y="184022"/>
                </a:moveTo>
                <a:lnTo>
                  <a:pt x="10167" y="125859"/>
                </a:lnTo>
                <a:lnTo>
                  <a:pt x="38480" y="75342"/>
                </a:lnTo>
                <a:lnTo>
                  <a:pt x="81655" y="35506"/>
                </a:lnTo>
                <a:lnTo>
                  <a:pt x="136408" y="9381"/>
                </a:lnTo>
                <a:lnTo>
                  <a:pt x="199453" y="0"/>
                </a:lnTo>
                <a:lnTo>
                  <a:pt x="215813" y="609"/>
                </a:lnTo>
                <a:lnTo>
                  <a:pt x="277093" y="14461"/>
                </a:lnTo>
                <a:lnTo>
                  <a:pt x="329259" y="44298"/>
                </a:lnTo>
                <a:lnTo>
                  <a:pt x="369026" y="87089"/>
                </a:lnTo>
                <a:lnTo>
                  <a:pt x="393111" y="139801"/>
                </a:lnTo>
                <a:lnTo>
                  <a:pt x="398907" y="184022"/>
                </a:lnTo>
                <a:lnTo>
                  <a:pt x="398246" y="199114"/>
                </a:lnTo>
                <a:lnTo>
                  <a:pt x="383234" y="255651"/>
                </a:lnTo>
                <a:lnTo>
                  <a:pt x="350898" y="303781"/>
                </a:lnTo>
                <a:lnTo>
                  <a:pt x="304521" y="340474"/>
                </a:lnTo>
                <a:lnTo>
                  <a:pt x="247387" y="362697"/>
                </a:lnTo>
                <a:lnTo>
                  <a:pt x="199453" y="368045"/>
                </a:lnTo>
                <a:lnTo>
                  <a:pt x="183094" y="367436"/>
                </a:lnTo>
                <a:lnTo>
                  <a:pt x="121813" y="353584"/>
                </a:lnTo>
                <a:lnTo>
                  <a:pt x="69648" y="323746"/>
                </a:lnTo>
                <a:lnTo>
                  <a:pt x="29880" y="280956"/>
                </a:lnTo>
                <a:lnTo>
                  <a:pt x="5796" y="228244"/>
                </a:lnTo>
                <a:lnTo>
                  <a:pt x="0" y="184022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8211319" y="5245100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55880" marR="5080" indent="-43815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65" dirty="0">
                <a:latin typeface="Arial"/>
                <a:cs typeface="Arial"/>
              </a:rPr>
              <a:t>D</a:t>
            </a:r>
            <a:endParaRPr sz="600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7963588" y="4503257"/>
            <a:ext cx="399415" cy="367030"/>
          </a:xfrm>
          <a:custGeom>
            <a:avLst/>
            <a:gdLst/>
            <a:ahLst/>
            <a:cxnLst/>
            <a:rect l="l" t="t" r="r" b="b"/>
            <a:pathLst>
              <a:path w="399415" h="367029">
                <a:moveTo>
                  <a:pt x="0" y="183450"/>
                </a:moveTo>
                <a:lnTo>
                  <a:pt x="10167" y="125466"/>
                </a:lnTo>
                <a:lnTo>
                  <a:pt x="38480" y="75107"/>
                </a:lnTo>
                <a:lnTo>
                  <a:pt x="81655" y="35395"/>
                </a:lnTo>
                <a:lnTo>
                  <a:pt x="136408" y="9352"/>
                </a:lnTo>
                <a:lnTo>
                  <a:pt x="199453" y="0"/>
                </a:lnTo>
                <a:lnTo>
                  <a:pt x="215813" y="607"/>
                </a:lnTo>
                <a:lnTo>
                  <a:pt x="277093" y="14416"/>
                </a:lnTo>
                <a:lnTo>
                  <a:pt x="329259" y="44159"/>
                </a:lnTo>
                <a:lnTo>
                  <a:pt x="369026" y="86817"/>
                </a:lnTo>
                <a:lnTo>
                  <a:pt x="393111" y="139366"/>
                </a:lnTo>
                <a:lnTo>
                  <a:pt x="398907" y="183450"/>
                </a:lnTo>
                <a:lnTo>
                  <a:pt x="398246" y="198496"/>
                </a:lnTo>
                <a:lnTo>
                  <a:pt x="383234" y="254857"/>
                </a:lnTo>
                <a:lnTo>
                  <a:pt x="350898" y="302838"/>
                </a:lnTo>
                <a:lnTo>
                  <a:pt x="304521" y="339416"/>
                </a:lnTo>
                <a:lnTo>
                  <a:pt x="247387" y="361570"/>
                </a:lnTo>
                <a:lnTo>
                  <a:pt x="199453" y="366901"/>
                </a:lnTo>
                <a:lnTo>
                  <a:pt x="183094" y="366294"/>
                </a:lnTo>
                <a:lnTo>
                  <a:pt x="121813" y="352485"/>
                </a:lnTo>
                <a:lnTo>
                  <a:pt x="69648" y="322741"/>
                </a:lnTo>
                <a:lnTo>
                  <a:pt x="29880" y="280083"/>
                </a:lnTo>
                <a:lnTo>
                  <a:pt x="5796" y="227535"/>
                </a:lnTo>
                <a:lnTo>
                  <a:pt x="0" y="183450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8082037" y="4586732"/>
            <a:ext cx="159385" cy="20574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60325" marR="5080" indent="-48260">
              <a:lnSpc>
                <a:spcPts val="700"/>
              </a:lnSpc>
              <a:spcBef>
                <a:spcPts val="140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110" dirty="0">
                <a:latin typeface="Arial"/>
                <a:cs typeface="Arial"/>
              </a:rPr>
              <a:t>E</a:t>
            </a:r>
            <a:endParaRPr sz="600"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8871130" y="4224252"/>
            <a:ext cx="208048" cy="7109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288325" y="4454108"/>
            <a:ext cx="160750" cy="21442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343864" y="4842775"/>
            <a:ext cx="655955" cy="435609"/>
          </a:xfrm>
          <a:custGeom>
            <a:avLst/>
            <a:gdLst/>
            <a:ahLst/>
            <a:cxnLst/>
            <a:rect l="l" t="t" r="r" b="b"/>
            <a:pathLst>
              <a:path w="655954" h="435610">
                <a:moveTo>
                  <a:pt x="655601" y="435348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304202" y="4816440"/>
            <a:ext cx="63500" cy="55880"/>
          </a:xfrm>
          <a:custGeom>
            <a:avLst/>
            <a:gdLst/>
            <a:ahLst/>
            <a:cxnLst/>
            <a:rect l="l" t="t" r="r" b="b"/>
            <a:pathLst>
              <a:path w="63500" h="55879">
                <a:moveTo>
                  <a:pt x="0" y="0"/>
                </a:moveTo>
                <a:lnTo>
                  <a:pt x="31798" y="55412"/>
                </a:lnTo>
                <a:lnTo>
                  <a:pt x="63414" y="78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975714" y="5249047"/>
            <a:ext cx="63500" cy="55880"/>
          </a:xfrm>
          <a:custGeom>
            <a:avLst/>
            <a:gdLst/>
            <a:ahLst/>
            <a:cxnLst/>
            <a:rect l="l" t="t" r="r" b="b"/>
            <a:pathLst>
              <a:path w="63500" h="55879">
                <a:moveTo>
                  <a:pt x="31615" y="0"/>
                </a:moveTo>
                <a:lnTo>
                  <a:pt x="0" y="47612"/>
                </a:lnTo>
                <a:lnTo>
                  <a:pt x="63413" y="55416"/>
                </a:lnTo>
                <a:lnTo>
                  <a:pt x="316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465549" y="4500652"/>
            <a:ext cx="622935" cy="679450"/>
          </a:xfrm>
          <a:custGeom>
            <a:avLst/>
            <a:gdLst/>
            <a:ahLst/>
            <a:cxnLst/>
            <a:rect l="l" t="t" r="r" b="b"/>
            <a:pathLst>
              <a:path w="622934" h="679450">
                <a:moveTo>
                  <a:pt x="622362" y="0"/>
                </a:moveTo>
                <a:lnTo>
                  <a:pt x="0" y="67890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433361" y="5153235"/>
            <a:ext cx="59690" cy="61594"/>
          </a:xfrm>
          <a:custGeom>
            <a:avLst/>
            <a:gdLst/>
            <a:ahLst/>
            <a:cxnLst/>
            <a:rect l="l" t="t" r="r" b="b"/>
            <a:pathLst>
              <a:path w="59690" h="61595">
                <a:moveTo>
                  <a:pt x="17556" y="0"/>
                </a:moveTo>
                <a:lnTo>
                  <a:pt x="0" y="61431"/>
                </a:lnTo>
                <a:lnTo>
                  <a:pt x="59688" y="38607"/>
                </a:lnTo>
                <a:lnTo>
                  <a:pt x="175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9060409" y="4465539"/>
            <a:ext cx="59690" cy="61594"/>
          </a:xfrm>
          <a:custGeom>
            <a:avLst/>
            <a:gdLst/>
            <a:ahLst/>
            <a:cxnLst/>
            <a:rect l="l" t="t" r="r" b="b"/>
            <a:pathLst>
              <a:path w="59690" h="61595">
                <a:moveTo>
                  <a:pt x="59688" y="0"/>
                </a:moveTo>
                <a:lnTo>
                  <a:pt x="0" y="22814"/>
                </a:lnTo>
                <a:lnTo>
                  <a:pt x="42132" y="61424"/>
                </a:lnTo>
                <a:lnTo>
                  <a:pt x="596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304202" y="4374098"/>
            <a:ext cx="226404" cy="18271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538494" y="5353141"/>
            <a:ext cx="395605" cy="73025"/>
          </a:xfrm>
          <a:custGeom>
            <a:avLst/>
            <a:gdLst/>
            <a:ahLst/>
            <a:cxnLst/>
            <a:rect l="l" t="t" r="r" b="b"/>
            <a:pathLst>
              <a:path w="395604" h="73025">
                <a:moveTo>
                  <a:pt x="395135" y="72832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491654" y="5326762"/>
            <a:ext cx="61594" cy="56515"/>
          </a:xfrm>
          <a:custGeom>
            <a:avLst/>
            <a:gdLst/>
            <a:ahLst/>
            <a:cxnLst/>
            <a:rect l="l" t="t" r="r" b="b"/>
            <a:pathLst>
              <a:path w="61595" h="56514">
                <a:moveTo>
                  <a:pt x="61379" y="0"/>
                </a:moveTo>
                <a:lnTo>
                  <a:pt x="0" y="17743"/>
                </a:lnTo>
                <a:lnTo>
                  <a:pt x="51023" y="56203"/>
                </a:lnTo>
                <a:lnTo>
                  <a:pt x="613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919068" y="5396137"/>
            <a:ext cx="61594" cy="56515"/>
          </a:xfrm>
          <a:custGeom>
            <a:avLst/>
            <a:gdLst/>
            <a:ahLst/>
            <a:cxnLst/>
            <a:rect l="l" t="t" r="r" b="b"/>
            <a:pathLst>
              <a:path w="61595" h="56514">
                <a:moveTo>
                  <a:pt x="10355" y="0"/>
                </a:moveTo>
                <a:lnTo>
                  <a:pt x="0" y="56214"/>
                </a:lnTo>
                <a:lnTo>
                  <a:pt x="61377" y="38469"/>
                </a:lnTo>
                <a:lnTo>
                  <a:pt x="103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409312" y="4694871"/>
            <a:ext cx="793750" cy="148590"/>
          </a:xfrm>
          <a:custGeom>
            <a:avLst/>
            <a:gdLst/>
            <a:ahLst/>
            <a:cxnLst/>
            <a:rect l="l" t="t" r="r" b="b"/>
            <a:pathLst>
              <a:path w="793750" h="148589">
                <a:moveTo>
                  <a:pt x="793242" y="148063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362496" y="4668535"/>
            <a:ext cx="61594" cy="56515"/>
          </a:xfrm>
          <a:custGeom>
            <a:avLst/>
            <a:gdLst/>
            <a:ahLst/>
            <a:cxnLst/>
            <a:rect l="l" t="t" r="r" b="b"/>
            <a:pathLst>
              <a:path w="61595" h="56514">
                <a:moveTo>
                  <a:pt x="61423" y="0"/>
                </a:moveTo>
                <a:lnTo>
                  <a:pt x="0" y="17602"/>
                </a:lnTo>
                <a:lnTo>
                  <a:pt x="50932" y="56167"/>
                </a:lnTo>
                <a:lnTo>
                  <a:pt x="614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187946" y="4813101"/>
            <a:ext cx="61594" cy="56515"/>
          </a:xfrm>
          <a:custGeom>
            <a:avLst/>
            <a:gdLst/>
            <a:ahLst/>
            <a:cxnLst/>
            <a:rect l="l" t="t" r="r" b="b"/>
            <a:pathLst>
              <a:path w="61595" h="56514">
                <a:moveTo>
                  <a:pt x="10491" y="0"/>
                </a:moveTo>
                <a:lnTo>
                  <a:pt x="0" y="56189"/>
                </a:lnTo>
                <a:lnTo>
                  <a:pt x="61423" y="38587"/>
                </a:lnTo>
                <a:lnTo>
                  <a:pt x="104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2709867" y="5672835"/>
            <a:ext cx="1230630" cy="52260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3699"/>
              </a:lnSpc>
              <a:spcBef>
                <a:spcPts val="25"/>
              </a:spcBef>
            </a:pPr>
            <a:r>
              <a:rPr sz="1600" b="1" spc="15" dirty="0">
                <a:latin typeface="Arial"/>
                <a:cs typeface="Arial"/>
              </a:rPr>
              <a:t>LMS-based  ar</a:t>
            </a:r>
            <a:r>
              <a:rPr sz="1600" b="1" spc="5" dirty="0">
                <a:latin typeface="Arial"/>
                <a:cs typeface="Arial"/>
              </a:rPr>
              <a:t>c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45" dirty="0">
                <a:latin typeface="Arial"/>
                <a:cs typeface="Arial"/>
              </a:rPr>
              <a:t>i</a:t>
            </a:r>
            <a:r>
              <a:rPr sz="1600" b="1" spc="75" dirty="0">
                <a:latin typeface="Arial"/>
                <a:cs typeface="Arial"/>
              </a:rPr>
              <a:t>t</a:t>
            </a:r>
            <a:r>
              <a:rPr sz="1600" b="1" spc="70" dirty="0">
                <a:latin typeface="Arial"/>
                <a:cs typeface="Arial"/>
              </a:rPr>
              <a:t>e</a:t>
            </a:r>
            <a:r>
              <a:rPr sz="1600" b="1" spc="5" dirty="0">
                <a:latin typeface="Arial"/>
                <a:cs typeface="Arial"/>
              </a:rPr>
              <a:t>c</a:t>
            </a:r>
            <a:r>
              <a:rPr sz="1600" b="1" spc="75" dirty="0">
                <a:latin typeface="Arial"/>
                <a:cs typeface="Arial"/>
              </a:rPr>
              <a:t>t</a:t>
            </a:r>
            <a:r>
              <a:rPr sz="1600" b="1" spc="20" dirty="0">
                <a:latin typeface="Arial"/>
                <a:cs typeface="Arial"/>
              </a:rPr>
              <a:t>u</a:t>
            </a:r>
            <a:r>
              <a:rPr sz="1600" b="1" dirty="0">
                <a:latin typeface="Arial"/>
                <a:cs typeface="Arial"/>
              </a:rPr>
              <a:t>r</a:t>
            </a:r>
            <a:r>
              <a:rPr sz="1600" b="1" spc="70" dirty="0"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470664" y="5703316"/>
            <a:ext cx="1230630" cy="52260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>
              <a:lnSpc>
                <a:spcPct val="103699"/>
              </a:lnSpc>
              <a:spcBef>
                <a:spcPts val="25"/>
              </a:spcBef>
            </a:pPr>
            <a:r>
              <a:rPr sz="1600" b="1" spc="-5" dirty="0">
                <a:latin typeface="Arial"/>
                <a:cs typeface="Arial"/>
              </a:rPr>
              <a:t>Transitional  </a:t>
            </a:r>
            <a:r>
              <a:rPr sz="1600" b="1" spc="15" dirty="0">
                <a:latin typeface="Arial"/>
                <a:cs typeface="Arial"/>
              </a:rPr>
              <a:t>ar</a:t>
            </a:r>
            <a:r>
              <a:rPr sz="1600" b="1" spc="5" dirty="0">
                <a:latin typeface="Arial"/>
                <a:cs typeface="Arial"/>
              </a:rPr>
              <a:t>c</a:t>
            </a:r>
            <a:r>
              <a:rPr sz="1600" b="1" spc="-20" dirty="0">
                <a:latin typeface="Arial"/>
                <a:cs typeface="Arial"/>
              </a:rPr>
              <a:t>h</a:t>
            </a:r>
            <a:r>
              <a:rPr sz="1600" b="1" spc="-45" dirty="0">
                <a:latin typeface="Arial"/>
                <a:cs typeface="Arial"/>
              </a:rPr>
              <a:t>i</a:t>
            </a:r>
            <a:r>
              <a:rPr sz="1600" b="1" spc="75" dirty="0">
                <a:latin typeface="Arial"/>
                <a:cs typeface="Arial"/>
              </a:rPr>
              <a:t>t</a:t>
            </a:r>
            <a:r>
              <a:rPr sz="1600" b="1" spc="70" dirty="0">
                <a:latin typeface="Arial"/>
                <a:cs typeface="Arial"/>
              </a:rPr>
              <a:t>e</a:t>
            </a:r>
            <a:r>
              <a:rPr sz="1600" b="1" spc="5" dirty="0">
                <a:latin typeface="Arial"/>
                <a:cs typeface="Arial"/>
              </a:rPr>
              <a:t>c</a:t>
            </a:r>
            <a:r>
              <a:rPr sz="1600" b="1" spc="75" dirty="0">
                <a:latin typeface="Arial"/>
                <a:cs typeface="Arial"/>
              </a:rPr>
              <a:t>t</a:t>
            </a:r>
            <a:r>
              <a:rPr sz="1600" b="1" spc="20" dirty="0">
                <a:latin typeface="Arial"/>
                <a:cs typeface="Arial"/>
              </a:rPr>
              <a:t>u</a:t>
            </a:r>
            <a:r>
              <a:rPr sz="1600" b="1" dirty="0">
                <a:latin typeface="Arial"/>
                <a:cs typeface="Arial"/>
              </a:rPr>
              <a:t>r</a:t>
            </a:r>
            <a:r>
              <a:rPr sz="1600" b="1" spc="70" dirty="0"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331840" y="5700267"/>
            <a:ext cx="196723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40" dirty="0">
                <a:latin typeface="Arial"/>
                <a:cs typeface="Arial"/>
              </a:rPr>
              <a:t>NGDLE</a:t>
            </a:r>
            <a:r>
              <a:rPr sz="1600" b="1" spc="-130" dirty="0">
                <a:latin typeface="Arial"/>
                <a:cs typeface="Arial"/>
              </a:rPr>
              <a:t> </a:t>
            </a:r>
            <a:r>
              <a:rPr sz="1600" b="1" spc="25" dirty="0">
                <a:latin typeface="Arial"/>
                <a:cs typeface="Arial"/>
              </a:rPr>
              <a:t>architecture</a:t>
            </a:r>
            <a:endParaRPr sz="1600">
              <a:latin typeface="Arial"/>
              <a:cs typeface="Arial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3278432" y="4867874"/>
            <a:ext cx="476884" cy="241300"/>
          </a:xfrm>
          <a:custGeom>
            <a:avLst/>
            <a:gdLst/>
            <a:ahLst/>
            <a:cxnLst/>
            <a:rect l="l" t="t" r="r" b="b"/>
            <a:pathLst>
              <a:path w="476885" h="241300">
                <a:moveTo>
                  <a:pt x="436438" y="0"/>
                </a:moveTo>
                <a:lnTo>
                  <a:pt x="29786" y="1360"/>
                </a:lnTo>
                <a:lnTo>
                  <a:pt x="5543" y="19805"/>
                </a:lnTo>
                <a:lnTo>
                  <a:pt x="0" y="40187"/>
                </a:lnTo>
                <a:lnTo>
                  <a:pt x="1358" y="211388"/>
                </a:lnTo>
                <a:lnTo>
                  <a:pt x="19806" y="235629"/>
                </a:lnTo>
                <a:lnTo>
                  <a:pt x="40191" y="241173"/>
                </a:lnTo>
                <a:lnTo>
                  <a:pt x="446841" y="239814"/>
                </a:lnTo>
                <a:lnTo>
                  <a:pt x="471084" y="221367"/>
                </a:lnTo>
                <a:lnTo>
                  <a:pt x="476629" y="200986"/>
                </a:lnTo>
                <a:lnTo>
                  <a:pt x="475270" y="29784"/>
                </a:lnTo>
                <a:lnTo>
                  <a:pt x="456821" y="5544"/>
                </a:lnTo>
                <a:lnTo>
                  <a:pt x="4364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278432" y="4867874"/>
            <a:ext cx="476884" cy="241300"/>
          </a:xfrm>
          <a:custGeom>
            <a:avLst/>
            <a:gdLst/>
            <a:ahLst/>
            <a:cxnLst/>
            <a:rect l="l" t="t" r="r" b="b"/>
            <a:pathLst>
              <a:path w="476885" h="241300">
                <a:moveTo>
                  <a:pt x="0" y="40187"/>
                </a:moveTo>
                <a:lnTo>
                  <a:pt x="11891" y="11649"/>
                </a:lnTo>
                <a:lnTo>
                  <a:pt x="436438" y="0"/>
                </a:lnTo>
                <a:lnTo>
                  <a:pt x="447179" y="1450"/>
                </a:lnTo>
                <a:lnTo>
                  <a:pt x="471257" y="20100"/>
                </a:lnTo>
                <a:lnTo>
                  <a:pt x="476630" y="200985"/>
                </a:lnTo>
                <a:lnTo>
                  <a:pt x="475179" y="211725"/>
                </a:lnTo>
                <a:lnTo>
                  <a:pt x="456527" y="235801"/>
                </a:lnTo>
                <a:lnTo>
                  <a:pt x="40191" y="241172"/>
                </a:lnTo>
                <a:lnTo>
                  <a:pt x="29450" y="239722"/>
                </a:lnTo>
                <a:lnTo>
                  <a:pt x="5372" y="221072"/>
                </a:lnTo>
                <a:lnTo>
                  <a:pt x="0" y="40187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3348706" y="4878832"/>
            <a:ext cx="342900" cy="236220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 indent="5715">
              <a:lnSpc>
                <a:spcPts val="819"/>
              </a:lnSpc>
              <a:spcBef>
                <a:spcPts val="145"/>
              </a:spcBef>
            </a:pPr>
            <a:r>
              <a:rPr sz="700" spc="-6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700" spc="-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700" spc="-5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700" spc="1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700" spc="-3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700" spc="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700" spc="-3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700" spc="-40" dirty="0">
                <a:solidFill>
                  <a:srgbClr val="FFFFFF"/>
                </a:solidFill>
                <a:latin typeface="Arial"/>
                <a:cs typeface="Arial"/>
              </a:rPr>
              <a:t>g  </a:t>
            </a:r>
            <a:r>
              <a:rPr sz="700" spc="-25" dirty="0">
                <a:solidFill>
                  <a:srgbClr val="FFFFFF"/>
                </a:solidFill>
                <a:latin typeface="Arial"/>
                <a:cs typeface="Arial"/>
              </a:rPr>
              <a:t>Analytic</a:t>
            </a:r>
            <a:endParaRPr sz="700">
              <a:latin typeface="Arial"/>
              <a:cs typeface="Arial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6359959" y="4837013"/>
            <a:ext cx="476884" cy="241300"/>
          </a:xfrm>
          <a:custGeom>
            <a:avLst/>
            <a:gdLst/>
            <a:ahLst/>
            <a:cxnLst/>
            <a:rect l="l" t="t" r="r" b="b"/>
            <a:pathLst>
              <a:path w="476884" h="241300">
                <a:moveTo>
                  <a:pt x="436444" y="0"/>
                </a:moveTo>
                <a:lnTo>
                  <a:pt x="29787" y="1358"/>
                </a:lnTo>
                <a:lnTo>
                  <a:pt x="5544" y="19804"/>
                </a:lnTo>
                <a:lnTo>
                  <a:pt x="0" y="40187"/>
                </a:lnTo>
                <a:lnTo>
                  <a:pt x="1358" y="211386"/>
                </a:lnTo>
                <a:lnTo>
                  <a:pt x="19804" y="235629"/>
                </a:lnTo>
                <a:lnTo>
                  <a:pt x="40187" y="241172"/>
                </a:lnTo>
                <a:lnTo>
                  <a:pt x="446844" y="239815"/>
                </a:lnTo>
                <a:lnTo>
                  <a:pt x="471087" y="221369"/>
                </a:lnTo>
                <a:lnTo>
                  <a:pt x="476631" y="200986"/>
                </a:lnTo>
                <a:lnTo>
                  <a:pt x="475273" y="29787"/>
                </a:lnTo>
                <a:lnTo>
                  <a:pt x="456827" y="5544"/>
                </a:lnTo>
                <a:lnTo>
                  <a:pt x="4364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359959" y="4837013"/>
            <a:ext cx="476884" cy="241300"/>
          </a:xfrm>
          <a:custGeom>
            <a:avLst/>
            <a:gdLst/>
            <a:ahLst/>
            <a:cxnLst/>
            <a:rect l="l" t="t" r="r" b="b"/>
            <a:pathLst>
              <a:path w="476884" h="241300">
                <a:moveTo>
                  <a:pt x="0" y="40187"/>
                </a:moveTo>
                <a:lnTo>
                  <a:pt x="11891" y="11649"/>
                </a:lnTo>
                <a:lnTo>
                  <a:pt x="436443" y="0"/>
                </a:lnTo>
                <a:lnTo>
                  <a:pt x="447184" y="1450"/>
                </a:lnTo>
                <a:lnTo>
                  <a:pt x="471260" y="20102"/>
                </a:lnTo>
                <a:lnTo>
                  <a:pt x="476630" y="200985"/>
                </a:lnTo>
                <a:lnTo>
                  <a:pt x="475180" y="211726"/>
                </a:lnTo>
                <a:lnTo>
                  <a:pt x="456528" y="235802"/>
                </a:lnTo>
                <a:lnTo>
                  <a:pt x="40187" y="241172"/>
                </a:lnTo>
                <a:lnTo>
                  <a:pt x="29446" y="239722"/>
                </a:lnTo>
                <a:lnTo>
                  <a:pt x="5370" y="221070"/>
                </a:lnTo>
                <a:lnTo>
                  <a:pt x="0" y="40187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6430495" y="4848351"/>
            <a:ext cx="342900" cy="5778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indent="5715">
              <a:lnSpc>
                <a:spcPct val="95700"/>
              </a:lnSpc>
              <a:spcBef>
                <a:spcPts val="135"/>
              </a:spcBef>
            </a:pPr>
            <a:r>
              <a:rPr sz="700" spc="-6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700" spc="-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700" spc="-5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700" spc="1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700" spc="-3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700" spc="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700" spc="-3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700" spc="-40" dirty="0">
                <a:solidFill>
                  <a:srgbClr val="FFFFFF"/>
                </a:solidFill>
                <a:latin typeface="Arial"/>
                <a:cs typeface="Arial"/>
              </a:rPr>
              <a:t>g  </a:t>
            </a:r>
            <a:r>
              <a:rPr sz="700" spc="-25" dirty="0">
                <a:solidFill>
                  <a:srgbClr val="FFFFFF"/>
                </a:solidFill>
                <a:latin typeface="Arial"/>
                <a:cs typeface="Arial"/>
              </a:rPr>
              <a:t>Analytic  </a:t>
            </a:r>
            <a:r>
              <a:rPr sz="700" spc="-8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700">
              <a:latin typeface="Arial"/>
              <a:cs typeface="Arial"/>
            </a:endParaRPr>
          </a:p>
          <a:p>
            <a:pPr marL="79375" marR="121920" algn="ctr">
              <a:lnSpc>
                <a:spcPct val="100000"/>
              </a:lnSpc>
              <a:spcBef>
                <a:spcPts val="459"/>
              </a:spcBef>
            </a:pPr>
            <a:r>
              <a:rPr sz="600" spc="-55" dirty="0">
                <a:latin typeface="Arial"/>
                <a:cs typeface="Arial"/>
              </a:rPr>
              <a:t>To</a:t>
            </a:r>
            <a:r>
              <a:rPr sz="600" spc="-25" dirty="0">
                <a:latin typeface="Arial"/>
                <a:cs typeface="Arial"/>
              </a:rPr>
              <a:t>o</a:t>
            </a:r>
            <a:r>
              <a:rPr sz="600" spc="5" dirty="0">
                <a:latin typeface="Arial"/>
                <a:cs typeface="Arial"/>
              </a:rPr>
              <a:t>l  </a:t>
            </a:r>
            <a:r>
              <a:rPr sz="600" spc="-114" dirty="0">
                <a:latin typeface="Arial"/>
                <a:cs typeface="Arial"/>
              </a:rPr>
              <a:t>C</a:t>
            </a:r>
            <a:endParaRPr sz="600">
              <a:latin typeface="Arial"/>
              <a:cs typeface="Arial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9748954" y="5304500"/>
            <a:ext cx="476884" cy="241300"/>
          </a:xfrm>
          <a:custGeom>
            <a:avLst/>
            <a:gdLst/>
            <a:ahLst/>
            <a:cxnLst/>
            <a:rect l="l" t="t" r="r" b="b"/>
            <a:pathLst>
              <a:path w="476884" h="241300">
                <a:moveTo>
                  <a:pt x="436444" y="0"/>
                </a:moveTo>
                <a:lnTo>
                  <a:pt x="29784" y="1360"/>
                </a:lnTo>
                <a:lnTo>
                  <a:pt x="5544" y="19808"/>
                </a:lnTo>
                <a:lnTo>
                  <a:pt x="0" y="40192"/>
                </a:lnTo>
                <a:lnTo>
                  <a:pt x="1358" y="211385"/>
                </a:lnTo>
                <a:lnTo>
                  <a:pt x="19805" y="235628"/>
                </a:lnTo>
                <a:lnTo>
                  <a:pt x="40187" y="241173"/>
                </a:lnTo>
                <a:lnTo>
                  <a:pt x="446846" y="239814"/>
                </a:lnTo>
                <a:lnTo>
                  <a:pt x="471087" y="221366"/>
                </a:lnTo>
                <a:lnTo>
                  <a:pt x="476631" y="200981"/>
                </a:lnTo>
                <a:lnTo>
                  <a:pt x="475272" y="29787"/>
                </a:lnTo>
                <a:lnTo>
                  <a:pt x="456825" y="5544"/>
                </a:lnTo>
                <a:lnTo>
                  <a:pt x="4364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9748954" y="5304500"/>
            <a:ext cx="476884" cy="241300"/>
          </a:xfrm>
          <a:custGeom>
            <a:avLst/>
            <a:gdLst/>
            <a:ahLst/>
            <a:cxnLst/>
            <a:rect l="l" t="t" r="r" b="b"/>
            <a:pathLst>
              <a:path w="476884" h="241300">
                <a:moveTo>
                  <a:pt x="0" y="40191"/>
                </a:moveTo>
                <a:lnTo>
                  <a:pt x="11889" y="11651"/>
                </a:lnTo>
                <a:lnTo>
                  <a:pt x="436443" y="0"/>
                </a:lnTo>
                <a:lnTo>
                  <a:pt x="447183" y="1450"/>
                </a:lnTo>
                <a:lnTo>
                  <a:pt x="471259" y="20102"/>
                </a:lnTo>
                <a:lnTo>
                  <a:pt x="476630" y="200980"/>
                </a:lnTo>
                <a:lnTo>
                  <a:pt x="475180" y="211721"/>
                </a:lnTo>
                <a:lnTo>
                  <a:pt x="456530" y="235800"/>
                </a:lnTo>
                <a:lnTo>
                  <a:pt x="40187" y="241172"/>
                </a:lnTo>
                <a:lnTo>
                  <a:pt x="29447" y="239722"/>
                </a:lnTo>
                <a:lnTo>
                  <a:pt x="5371" y="221070"/>
                </a:lnTo>
                <a:lnTo>
                  <a:pt x="0" y="40191"/>
                </a:lnTo>
                <a:close/>
              </a:path>
            </a:pathLst>
          </a:custGeom>
          <a:ln w="12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9819568" y="5314696"/>
            <a:ext cx="342900" cy="3365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indent="5715">
              <a:lnSpc>
                <a:spcPct val="95700"/>
              </a:lnSpc>
              <a:spcBef>
                <a:spcPts val="135"/>
              </a:spcBef>
            </a:pPr>
            <a:r>
              <a:rPr sz="700" spc="-6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700" spc="-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700" spc="-5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700" spc="1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700" spc="-3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700" spc="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700" spc="-3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700" spc="-40" dirty="0">
                <a:solidFill>
                  <a:srgbClr val="FFFFFF"/>
                </a:solidFill>
                <a:latin typeface="Arial"/>
                <a:cs typeface="Arial"/>
              </a:rPr>
              <a:t>g  </a:t>
            </a:r>
            <a:r>
              <a:rPr sz="700" spc="-25" dirty="0">
                <a:solidFill>
                  <a:srgbClr val="FFFFFF"/>
                </a:solidFill>
                <a:latin typeface="Arial"/>
                <a:cs typeface="Arial"/>
              </a:rPr>
              <a:t>Analytic  </a:t>
            </a:r>
            <a:r>
              <a:rPr sz="700" spc="-8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700">
              <a:latin typeface="Arial"/>
              <a:cs typeface="Arial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6598846" y="4604984"/>
            <a:ext cx="139240" cy="23184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9513816" y="4491554"/>
            <a:ext cx="297815" cy="753745"/>
          </a:xfrm>
          <a:custGeom>
            <a:avLst/>
            <a:gdLst/>
            <a:ahLst/>
            <a:cxnLst/>
            <a:rect l="l" t="t" r="r" b="b"/>
            <a:pathLst>
              <a:path w="297815" h="753745">
                <a:moveTo>
                  <a:pt x="297270" y="753628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9490727" y="4447250"/>
            <a:ext cx="53340" cy="64135"/>
          </a:xfrm>
          <a:custGeom>
            <a:avLst/>
            <a:gdLst/>
            <a:ahLst/>
            <a:cxnLst/>
            <a:rect l="l" t="t" r="r" b="b"/>
            <a:pathLst>
              <a:path w="53340" h="64135">
                <a:moveTo>
                  <a:pt x="5623" y="0"/>
                </a:moveTo>
                <a:lnTo>
                  <a:pt x="0" y="63643"/>
                </a:lnTo>
                <a:lnTo>
                  <a:pt x="53172" y="42680"/>
                </a:lnTo>
                <a:lnTo>
                  <a:pt x="56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9590077" y="4982174"/>
            <a:ext cx="244076" cy="30730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406409" y="4786858"/>
            <a:ext cx="1213485" cy="509270"/>
          </a:xfrm>
          <a:custGeom>
            <a:avLst/>
            <a:gdLst/>
            <a:ahLst/>
            <a:cxnLst/>
            <a:rect l="l" t="t" r="r" b="b"/>
            <a:pathLst>
              <a:path w="1213484" h="509270">
                <a:moveTo>
                  <a:pt x="1212883" y="50882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362494" y="4764181"/>
            <a:ext cx="64135" cy="53340"/>
          </a:xfrm>
          <a:custGeom>
            <a:avLst/>
            <a:gdLst/>
            <a:ahLst/>
            <a:cxnLst/>
            <a:rect l="l" t="t" r="r" b="b"/>
            <a:pathLst>
              <a:path w="64134" h="53339">
                <a:moveTo>
                  <a:pt x="63756" y="0"/>
                </a:moveTo>
                <a:lnTo>
                  <a:pt x="0" y="4251"/>
                </a:lnTo>
                <a:lnTo>
                  <a:pt x="41629" y="52715"/>
                </a:lnTo>
                <a:lnTo>
                  <a:pt x="637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9599449" y="5265638"/>
            <a:ext cx="64135" cy="52705"/>
          </a:xfrm>
          <a:custGeom>
            <a:avLst/>
            <a:gdLst/>
            <a:ahLst/>
            <a:cxnLst/>
            <a:rect l="l" t="t" r="r" b="b"/>
            <a:pathLst>
              <a:path w="64134" h="52704">
                <a:moveTo>
                  <a:pt x="22105" y="0"/>
                </a:moveTo>
                <a:lnTo>
                  <a:pt x="0" y="52702"/>
                </a:lnTo>
                <a:lnTo>
                  <a:pt x="63756" y="48460"/>
                </a:lnTo>
                <a:lnTo>
                  <a:pt x="221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563000" y="5247861"/>
            <a:ext cx="1083945" cy="116839"/>
          </a:xfrm>
          <a:custGeom>
            <a:avLst/>
            <a:gdLst/>
            <a:ahLst/>
            <a:cxnLst/>
            <a:rect l="l" t="t" r="r" b="b"/>
            <a:pathLst>
              <a:path w="1083945" h="116839">
                <a:moveTo>
                  <a:pt x="1083519" y="116309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8515656" y="5220463"/>
            <a:ext cx="60325" cy="57150"/>
          </a:xfrm>
          <a:custGeom>
            <a:avLst/>
            <a:gdLst/>
            <a:ahLst/>
            <a:cxnLst/>
            <a:rect l="l" t="t" r="r" b="b"/>
            <a:pathLst>
              <a:path w="60325" h="57150">
                <a:moveTo>
                  <a:pt x="59893" y="0"/>
                </a:moveTo>
                <a:lnTo>
                  <a:pt x="0" y="22306"/>
                </a:lnTo>
                <a:lnTo>
                  <a:pt x="53766" y="56829"/>
                </a:lnTo>
                <a:lnTo>
                  <a:pt x="5989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9633991" y="5334744"/>
            <a:ext cx="60325" cy="57150"/>
          </a:xfrm>
          <a:custGeom>
            <a:avLst/>
            <a:gdLst/>
            <a:ahLst/>
            <a:cxnLst/>
            <a:rect l="l" t="t" r="r" b="b"/>
            <a:pathLst>
              <a:path w="60325" h="57150">
                <a:moveTo>
                  <a:pt x="6103" y="0"/>
                </a:moveTo>
                <a:lnTo>
                  <a:pt x="0" y="56821"/>
                </a:lnTo>
                <a:lnTo>
                  <a:pt x="59893" y="34504"/>
                </a:lnTo>
                <a:lnTo>
                  <a:pt x="61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9427382" y="5425720"/>
            <a:ext cx="274955" cy="6985"/>
          </a:xfrm>
          <a:custGeom>
            <a:avLst/>
            <a:gdLst/>
            <a:ahLst/>
            <a:cxnLst/>
            <a:rect l="l" t="t" r="r" b="b"/>
            <a:pathLst>
              <a:path w="274954" h="6985">
                <a:moveTo>
                  <a:pt x="274915" y="0"/>
                </a:moveTo>
                <a:lnTo>
                  <a:pt x="0" y="693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9379765" y="5403843"/>
            <a:ext cx="58419" cy="57150"/>
          </a:xfrm>
          <a:custGeom>
            <a:avLst/>
            <a:gdLst/>
            <a:ahLst/>
            <a:cxnLst/>
            <a:rect l="l" t="t" r="r" b="b"/>
            <a:pathLst>
              <a:path w="58420" h="57150">
                <a:moveTo>
                  <a:pt x="56418" y="0"/>
                </a:moveTo>
                <a:lnTo>
                  <a:pt x="0" y="30012"/>
                </a:lnTo>
                <a:lnTo>
                  <a:pt x="57858" y="57130"/>
                </a:lnTo>
                <a:lnTo>
                  <a:pt x="5641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9692054" y="5397388"/>
            <a:ext cx="58419" cy="57150"/>
          </a:xfrm>
          <a:custGeom>
            <a:avLst/>
            <a:gdLst/>
            <a:ahLst/>
            <a:cxnLst/>
            <a:rect l="l" t="t" r="r" b="b"/>
            <a:pathLst>
              <a:path w="58420" h="57150">
                <a:moveTo>
                  <a:pt x="0" y="0"/>
                </a:moveTo>
                <a:lnTo>
                  <a:pt x="1417" y="57130"/>
                </a:lnTo>
                <a:lnTo>
                  <a:pt x="57835" y="2712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8707865" y="4458110"/>
            <a:ext cx="972819" cy="801370"/>
          </a:xfrm>
          <a:custGeom>
            <a:avLst/>
            <a:gdLst/>
            <a:ahLst/>
            <a:cxnLst/>
            <a:rect l="l" t="t" r="r" b="b"/>
            <a:pathLst>
              <a:path w="972820" h="801370">
                <a:moveTo>
                  <a:pt x="972670" y="801216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671105" y="4427819"/>
            <a:ext cx="62865" cy="58419"/>
          </a:xfrm>
          <a:custGeom>
            <a:avLst/>
            <a:gdLst/>
            <a:ahLst/>
            <a:cxnLst/>
            <a:rect l="l" t="t" r="r" b="b"/>
            <a:pathLst>
              <a:path w="62865" h="58420">
                <a:moveTo>
                  <a:pt x="0" y="0"/>
                </a:moveTo>
                <a:lnTo>
                  <a:pt x="25946" y="58384"/>
                </a:lnTo>
                <a:lnTo>
                  <a:pt x="62271" y="1428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9654999" y="5231213"/>
            <a:ext cx="62865" cy="58419"/>
          </a:xfrm>
          <a:custGeom>
            <a:avLst/>
            <a:gdLst/>
            <a:ahLst/>
            <a:cxnLst/>
            <a:rect l="l" t="t" r="r" b="b"/>
            <a:pathLst>
              <a:path w="62865" h="58420">
                <a:moveTo>
                  <a:pt x="36347" y="0"/>
                </a:moveTo>
                <a:lnTo>
                  <a:pt x="0" y="44113"/>
                </a:lnTo>
                <a:lnTo>
                  <a:pt x="62270" y="58392"/>
                </a:lnTo>
                <a:lnTo>
                  <a:pt x="363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1051560" y="365759"/>
            <a:ext cx="3749040" cy="2617470"/>
          </a:xfrm>
          <a:custGeom>
            <a:avLst/>
            <a:gdLst/>
            <a:ahLst/>
            <a:cxnLst/>
            <a:rect l="l" t="t" r="r" b="b"/>
            <a:pathLst>
              <a:path w="3749040" h="2617470">
                <a:moveTo>
                  <a:pt x="0" y="0"/>
                </a:moveTo>
                <a:lnTo>
                  <a:pt x="3749040" y="2617470"/>
                </a:lnTo>
              </a:path>
            </a:pathLst>
          </a:custGeom>
          <a:ln w="476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5328634" y="6442964"/>
            <a:ext cx="1535430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5" dirty="0">
                <a:latin typeface="Arial"/>
                <a:cs typeface="Arial"/>
                <a:hlinkClick r:id="rId14"/>
              </a:rPr>
              <a:t>www.up2university.eu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9" name="object 10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spc="20" dirty="0"/>
              <a:t>8</a:t>
            </a:fld>
            <a:endParaRPr spc="20" dirty="0"/>
          </a:p>
        </p:txBody>
      </p:sp>
    </p:spTree>
    <p:extLst>
      <p:ext uri="{BB962C8B-B14F-4D97-AF65-F5344CB8AC3E}">
        <p14:creationId xmlns:p14="http://schemas.microsoft.com/office/powerpoint/2010/main" val="2279023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4"/>
                </a:lnTo>
                <a:lnTo>
                  <a:pt x="0" y="136524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994541" y="4321507"/>
            <a:ext cx="1141106" cy="3571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760476"/>
            <a:ext cx="740283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25" dirty="0">
                <a:solidFill>
                  <a:srgbClr val="000000"/>
                </a:solidFill>
              </a:rPr>
              <a:t>SWAN </a:t>
            </a:r>
            <a:r>
              <a:rPr sz="4400" spc="200" dirty="0">
                <a:solidFill>
                  <a:srgbClr val="000000"/>
                </a:solidFill>
              </a:rPr>
              <a:t>–</a:t>
            </a:r>
            <a:r>
              <a:rPr sz="4400" spc="-785" dirty="0">
                <a:solidFill>
                  <a:srgbClr val="000000"/>
                </a:solidFill>
              </a:rPr>
              <a:t> </a:t>
            </a:r>
            <a:r>
              <a:rPr sz="4400" spc="20" dirty="0">
                <a:solidFill>
                  <a:srgbClr val="000000"/>
                </a:solidFill>
              </a:rPr>
              <a:t>Jupyter </a:t>
            </a:r>
            <a:r>
              <a:rPr sz="4400" spc="35" dirty="0">
                <a:solidFill>
                  <a:srgbClr val="000000"/>
                </a:solidFill>
              </a:rPr>
              <a:t>Notebooks</a:t>
            </a:r>
            <a:endParaRPr sz="4400"/>
          </a:p>
        </p:txBody>
      </p:sp>
      <p:sp>
        <p:nvSpPr>
          <p:cNvPr id="5" name="object 5"/>
          <p:cNvSpPr/>
          <p:nvPr/>
        </p:nvSpPr>
        <p:spPr>
          <a:xfrm>
            <a:off x="1247023" y="1514821"/>
            <a:ext cx="9697953" cy="48415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42260" y="1510059"/>
            <a:ext cx="9707880" cy="4851400"/>
          </a:xfrm>
          <a:custGeom>
            <a:avLst/>
            <a:gdLst/>
            <a:ahLst/>
            <a:cxnLst/>
            <a:rect l="l" t="t" r="r" b="b"/>
            <a:pathLst>
              <a:path w="9707880" h="4851400">
                <a:moveTo>
                  <a:pt x="0" y="0"/>
                </a:moveTo>
                <a:lnTo>
                  <a:pt x="9707478" y="0"/>
                </a:lnTo>
                <a:lnTo>
                  <a:pt x="9707478" y="4851053"/>
                </a:lnTo>
                <a:lnTo>
                  <a:pt x="0" y="4851053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060687" y="2911547"/>
            <a:ext cx="956295" cy="111197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9415" y="3514529"/>
            <a:ext cx="1175213" cy="10179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086465" y="6442964"/>
            <a:ext cx="188595" cy="20447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-30" dirty="0">
                <a:latin typeface="Arial"/>
                <a:cs typeface="Arial"/>
              </a:rPr>
              <a:t>34</a:t>
            </a:r>
            <a:endParaRPr sz="1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34072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</TotalTime>
  <Words>500</Words>
  <Application>Microsoft Macintosh PowerPoint</Application>
  <PresentationFormat>Widescreen</PresentationFormat>
  <Paragraphs>144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Trebuchet MS</vt:lpstr>
      <vt:lpstr>1_Office Theme</vt:lpstr>
      <vt:lpstr>PowerPoint Presentation</vt:lpstr>
      <vt:lpstr>Objective</vt:lpstr>
      <vt:lpstr>PowerPoint Presentation</vt:lpstr>
      <vt:lpstr>U p 2 U E C O S Y S T E M</vt:lpstr>
      <vt:lpstr>Skills for Academic Learners  Up2U approach</vt:lpstr>
      <vt:lpstr>Up2U teaching models,  methodologies and tools</vt:lpstr>
      <vt:lpstr>What users can do with Up2U</vt:lpstr>
      <vt:lpstr>...to an Open Garden</vt:lpstr>
      <vt:lpstr>SWAN – Jupyter Notebooks</vt:lpstr>
      <vt:lpstr>H5P – Interactive quizzes and assignments</vt:lpstr>
      <vt:lpstr>EduOER – Content across multiple repositories</vt:lpstr>
      <vt:lpstr>DSpace – Share and reuse OER</vt:lpstr>
      <vt:lpstr>Poddium – Personal Video Recorder</vt:lpstr>
      <vt:lpstr>SeLCont – Online Synchronised Lectures</vt:lpstr>
      <vt:lpstr>Learning Management Systems</vt:lpstr>
      <vt:lpstr>Learning Analytics</vt:lpstr>
      <vt:lpstr>Learning Analytics</vt:lpstr>
      <vt:lpstr>Added value of  Up2U</vt:lpstr>
      <vt:lpstr>Educational services</vt:lpstr>
      <vt:lpstr>So… what does the NREN community want?</vt:lpstr>
      <vt:lpstr>THANK YOU FOR YOUR ATTENTION! QUESTIONS?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Casper Dreef</dc:creator>
  <cp:lastModifiedBy>Casper Dreef</cp:lastModifiedBy>
  <cp:revision>2</cp:revision>
  <dcterms:created xsi:type="dcterms:W3CDTF">2019-10-09T10:29:39Z</dcterms:created>
  <dcterms:modified xsi:type="dcterms:W3CDTF">2019-10-10T06:34:01Z</dcterms:modified>
</cp:coreProperties>
</file>