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8.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9.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0.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11.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 id="2147483652" r:id="rId2"/>
    <p:sldMasterId id="2147483662" r:id="rId3"/>
    <p:sldMasterId id="2147483693" r:id="rId4"/>
    <p:sldMasterId id="2147483698" r:id="rId5"/>
    <p:sldMasterId id="2147483665" r:id="rId6"/>
    <p:sldMasterId id="2147483706" r:id="rId7"/>
    <p:sldMasterId id="2147483708" r:id="rId8"/>
    <p:sldMasterId id="2147483720" r:id="rId9"/>
    <p:sldMasterId id="2147483729" r:id="rId10"/>
    <p:sldMasterId id="2147483742" r:id="rId11"/>
    <p:sldMasterId id="2147483753" r:id="rId12"/>
    <p:sldMasterId id="2147483765" r:id="rId13"/>
  </p:sldMasterIdLst>
  <p:notesMasterIdLst>
    <p:notesMasterId r:id="rId34"/>
  </p:notesMasterIdLst>
  <p:handoutMasterIdLst>
    <p:handoutMasterId r:id="rId35"/>
  </p:handoutMasterIdLst>
  <p:sldIdLst>
    <p:sldId id="577" r:id="rId14"/>
    <p:sldId id="595" r:id="rId15"/>
    <p:sldId id="262" r:id="rId16"/>
    <p:sldId id="593" r:id="rId17"/>
    <p:sldId id="592" r:id="rId18"/>
    <p:sldId id="594" r:id="rId19"/>
    <p:sldId id="578" r:id="rId20"/>
    <p:sldId id="579" r:id="rId21"/>
    <p:sldId id="580" r:id="rId22"/>
    <p:sldId id="582" r:id="rId23"/>
    <p:sldId id="583" r:id="rId24"/>
    <p:sldId id="589" r:id="rId25"/>
    <p:sldId id="584" r:id="rId26"/>
    <p:sldId id="585" r:id="rId27"/>
    <p:sldId id="586" r:id="rId28"/>
    <p:sldId id="587" r:id="rId29"/>
    <p:sldId id="568" r:id="rId30"/>
    <p:sldId id="588" r:id="rId31"/>
    <p:sldId id="590" r:id="rId32"/>
    <p:sldId id="591" r:id="rId33"/>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4" pos="5239" userDrawn="1">
          <p15:clr>
            <a:srgbClr val="A4A3A4"/>
          </p15:clr>
        </p15:guide>
        <p15:guide id="5" pos="2880" userDrawn="1">
          <p15:clr>
            <a:srgbClr val="A4A3A4"/>
          </p15:clr>
        </p15:guide>
        <p15:guide id="6"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4898"/>
    <a:srgbClr val="003D50"/>
    <a:srgbClr val="0D224C"/>
    <a:srgbClr val="384973"/>
    <a:srgbClr val="007FB3"/>
    <a:srgbClr val="8E1558"/>
    <a:srgbClr val="A74977"/>
    <a:srgbClr val="F8A900"/>
    <a:srgbClr val="FED9A2"/>
    <a:srgbClr val="007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06" autoAdjust="0"/>
    <p:restoredTop sz="66075" autoAdjust="0"/>
  </p:normalViewPr>
  <p:slideViewPr>
    <p:cSldViewPr snapToGrid="0" snapToObjects="1" showGuides="1">
      <p:cViewPr varScale="1">
        <p:scale>
          <a:sx n="81" d="100"/>
          <a:sy n="81" d="100"/>
        </p:scale>
        <p:origin x="2128" y="184"/>
      </p:cViewPr>
      <p:guideLst>
        <p:guide pos="5239"/>
        <p:guide pos="2880"/>
        <p:guide orient="horz" pos="1620"/>
      </p:guideLst>
    </p:cSldViewPr>
  </p:slideViewPr>
  <p:notesTextViewPr>
    <p:cViewPr>
      <p:scale>
        <a:sx n="1" d="1"/>
        <a:sy n="1" d="1"/>
      </p:scale>
      <p:origin x="0" y="0"/>
    </p:cViewPr>
  </p:notesTextViewPr>
  <p:notesViewPr>
    <p:cSldViewPr snapToGrid="0" snapToObjects="1" showGuides="1">
      <p:cViewPr varScale="1">
        <p:scale>
          <a:sx n="162" d="100"/>
          <a:sy n="162" d="100"/>
        </p:scale>
        <p:origin x="555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tableStyles" Target="tableStyles.xml"/><Relationship Id="rId21" Type="http://schemas.openxmlformats.org/officeDocument/2006/relationships/slide" Target="slides/slide8.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handoutMaster" Target="handoutMasters/handout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416490-CC85-444F-957E-7EDE2DF62D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D481A4F1-4F56-6840-97A0-5D99C0EA96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498A0A-2E8D-DF4F-9C31-A81C00E300DB}" type="datetimeFigureOut">
              <a:rPr lang="en-GB" smtClean="0"/>
              <a:t>18/07/2019</a:t>
            </a:fld>
            <a:endParaRPr lang="en-GB" dirty="0"/>
          </a:p>
        </p:txBody>
      </p:sp>
      <p:sp>
        <p:nvSpPr>
          <p:cNvPr id="4" name="Footer Placeholder 3">
            <a:extLst>
              <a:ext uri="{FF2B5EF4-FFF2-40B4-BE49-F238E27FC236}">
                <a16:creationId xmlns:a16="http://schemas.microsoft.com/office/drawing/2014/main" id="{EB89A510-34A7-3B44-B012-7C929876E9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AC024C06-B906-CB40-A7E2-6054534BD8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F633EF-120A-2C48-B885-0B1F58D5D76B}" type="slidenum">
              <a:rPr lang="en-GB" smtClean="0"/>
              <a:t>‹#›</a:t>
            </a:fld>
            <a:endParaRPr lang="en-GB" dirty="0"/>
          </a:p>
        </p:txBody>
      </p:sp>
    </p:spTree>
    <p:extLst>
      <p:ext uri="{BB962C8B-B14F-4D97-AF65-F5344CB8AC3E}">
        <p14:creationId xmlns:p14="http://schemas.microsoft.com/office/powerpoint/2010/main" val="1035568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2C31F-EDF8-D64C-B235-4BEA7689D6AD}" type="datetimeFigureOut">
              <a:rPr lang="en-GB" smtClean="0"/>
              <a:t>18/07/2019</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1567F-F019-E948-A7D1-1F94AF06001C}" type="slidenum">
              <a:rPr lang="en-GB" smtClean="0"/>
              <a:t>‹#›</a:t>
            </a:fld>
            <a:endParaRPr lang="en-GB" dirty="0"/>
          </a:p>
        </p:txBody>
      </p:sp>
    </p:spTree>
    <p:extLst>
      <p:ext uri="{BB962C8B-B14F-4D97-AF65-F5344CB8AC3E}">
        <p14:creationId xmlns:p14="http://schemas.microsoft.com/office/powerpoint/2010/main" val="178020089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cs typeface="Calibri"/>
              </a:rPr>
              <a:t>Welcome – introduction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In</a:t>
            </a:r>
            <a:r>
              <a:rPr lang="en-GB" baseline="0" dirty="0"/>
              <a:t> this session I want to introduce or reintroduce the GÉANT SIG-TNE, it’s objectives and workstreams, before moving on to define TNE to those who may not be so familiar with this area of international education. I then want to discuss a key issue with TNE – that is collection of global data on before finally working through a product of workstream 4 which is the NREN resource pack</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The resource pack is in draft form currently and we will need some information from those in the room to help finish it off </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311567F-F019-E948-A7D1-1F94AF0600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8225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1" kern="1200" dirty="0">
                <a:solidFill>
                  <a:schemeClr val="tx1"/>
                </a:solidFill>
                <a:effectLst/>
                <a:latin typeface="+mn-lt"/>
                <a:ea typeface="+mn-ea"/>
                <a:cs typeface="+mn-cs"/>
              </a:rPr>
              <a:t>Sending countries</a:t>
            </a:r>
            <a:r>
              <a:rPr lang="en-GB" sz="900" kern="1200" dirty="0">
                <a:solidFill>
                  <a:schemeClr val="tx1"/>
                </a:solidFill>
                <a:effectLst/>
                <a:latin typeface="+mn-lt"/>
                <a:ea typeface="+mn-ea"/>
                <a:cs typeface="+mn-cs"/>
              </a:rPr>
              <a:t> are those which deliver TNE degree programmes in a host country. This may be collaborative or independent, and therefore the degree programme may be delivered in an institution in the host country which may include staff from the sending country, or fully online where the online course is developed by staff in the sending country.</a:t>
            </a:r>
          </a:p>
          <a:p>
            <a:r>
              <a:rPr lang="en-GB" sz="900" kern="1200" dirty="0">
                <a:solidFill>
                  <a:schemeClr val="tx1"/>
                </a:solidFill>
                <a:effectLst/>
                <a:latin typeface="+mn-lt"/>
                <a:ea typeface="+mn-ea"/>
                <a:cs typeface="+mn-cs"/>
              </a:rPr>
              <a:t>For example, USA as a sending country has established a number of international branch campuses and partnerships in China, such as Duke-Kunshan University and New York University Shanghai. </a:t>
            </a:r>
          </a:p>
          <a:p>
            <a:r>
              <a:rPr lang="en-GB" sz="900" b="1" kern="1200" dirty="0">
                <a:solidFill>
                  <a:schemeClr val="tx1"/>
                </a:solidFill>
                <a:effectLst/>
                <a:latin typeface="+mn-lt"/>
                <a:ea typeface="+mn-ea"/>
                <a:cs typeface="+mn-cs"/>
              </a:rPr>
              <a:t>Receiving (host) countries</a:t>
            </a:r>
            <a:r>
              <a:rPr lang="en-GB" sz="900" kern="1200" dirty="0">
                <a:solidFill>
                  <a:schemeClr val="tx1"/>
                </a:solidFill>
                <a:effectLst/>
                <a:latin typeface="+mn-lt"/>
                <a:ea typeface="+mn-ea"/>
                <a:cs typeface="+mn-cs"/>
              </a:rPr>
              <a:t> are those which host another country’s TNE, students from this country study here to obtain a degree or qualification from the sending country. </a:t>
            </a:r>
          </a:p>
          <a:p>
            <a:r>
              <a:rPr lang="en-GB" sz="900" kern="1200" dirty="0">
                <a:solidFill>
                  <a:schemeClr val="tx1"/>
                </a:solidFill>
                <a:effectLst/>
                <a:latin typeface="+mn-lt"/>
                <a:ea typeface="+mn-ea"/>
                <a:cs typeface="+mn-cs"/>
              </a:rPr>
              <a:t>For example, Malaysia is the receiving country of a number of UK international branch campuses, such as University of Nottingham and Heriot-Watt. Both Malaysian students, and those from other countries such as Indonesia and Thailand will study for a UK degree in this receiving country. </a:t>
            </a:r>
          </a:p>
          <a:p>
            <a:r>
              <a:rPr lang="en-GB" sz="900" kern="1200" dirty="0">
                <a:solidFill>
                  <a:schemeClr val="tx1"/>
                </a:solidFill>
                <a:effectLst/>
                <a:latin typeface="+mn-lt"/>
                <a:ea typeface="+mn-ea"/>
                <a:cs typeface="+mn-cs"/>
              </a:rPr>
              <a:t>A few countries both receive and send students, such as China. China has a number of partnerships with UK institutions, for example Lancaster University’s joint campus with Beijing Jiaotong University, and also hosts a branch campus from Nottingham University. China also sends TNE to the UK; Peking University has a campus in Oxford. </a:t>
            </a:r>
          </a:p>
          <a:p>
            <a:r>
              <a:rPr lang="en-GB" sz="900" kern="1200" dirty="0">
                <a:solidFill>
                  <a:schemeClr val="tx1"/>
                </a:solidFill>
                <a:effectLst/>
                <a:latin typeface="+mn-lt"/>
                <a:ea typeface="+mn-ea"/>
                <a:cs typeface="+mn-cs"/>
              </a:rPr>
              <a:t>TNE students may obtain a degree from the sending country, a degree from the host country, or both.</a:t>
            </a:r>
          </a:p>
        </p:txBody>
      </p:sp>
      <p:sp>
        <p:nvSpPr>
          <p:cNvPr id="4" name="Slide Number Placeholder 3"/>
          <p:cNvSpPr>
            <a:spLocks noGrp="1"/>
          </p:cNvSpPr>
          <p:nvPr>
            <p:ph type="sldNum" sz="quarter" idx="10"/>
          </p:nvPr>
        </p:nvSpPr>
        <p:spPr/>
        <p:txBody>
          <a:bodyPr/>
          <a:lstStyle/>
          <a:p>
            <a:fld id="{7311567F-F019-E948-A7D1-1F94AF06001C}" type="slidenum">
              <a:rPr lang="en-GB" smtClean="0"/>
              <a:t>10</a:t>
            </a:fld>
            <a:endParaRPr lang="en-GB" dirty="0"/>
          </a:p>
        </p:txBody>
      </p:sp>
    </p:spTree>
    <p:extLst>
      <p:ext uri="{BB962C8B-B14F-4D97-AF65-F5344CB8AC3E}">
        <p14:creationId xmlns:p14="http://schemas.microsoft.com/office/powerpoint/2010/main" val="3754068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mn-lt"/>
                <a:ea typeface="+mn-ea"/>
                <a:cs typeface="+mn-cs"/>
              </a:rPr>
              <a:t>This Resource Pack contains information on the top five global sending countries, and receiving countries for TNE</a:t>
            </a:r>
            <a:r>
              <a:rPr lang="en-GB" sz="900" kern="1200" baseline="0" dirty="0">
                <a:solidFill>
                  <a:schemeClr val="tx1"/>
                </a:solidFill>
                <a:effectLst/>
                <a:latin typeface="+mn-lt"/>
                <a:ea typeface="+mn-ea"/>
                <a:cs typeface="+mn-cs"/>
              </a:rPr>
              <a:t> shown on the slide, derived from the TNE data report produced by this group</a:t>
            </a:r>
          </a:p>
          <a:p>
            <a:endParaRPr lang="en-GB" sz="900" kern="1200" baseline="0" dirty="0">
              <a:solidFill>
                <a:schemeClr val="tx1"/>
              </a:solidFill>
              <a:effectLst/>
              <a:latin typeface="+mn-lt"/>
              <a:ea typeface="+mn-ea"/>
              <a:cs typeface="+mn-cs"/>
            </a:endParaRPr>
          </a:p>
          <a:p>
            <a:r>
              <a:rPr lang="en-GB" sz="900" kern="1200" baseline="0" dirty="0">
                <a:solidFill>
                  <a:schemeClr val="tx1"/>
                </a:solidFill>
                <a:effectLst/>
                <a:latin typeface="+mn-lt"/>
                <a:ea typeface="+mn-ea"/>
                <a:cs typeface="+mn-cs"/>
              </a:rPr>
              <a:t>We would hope to develop and expand the countries included in the resource pack and we hope it can be used as a template in developing knowledge about emerging countries.</a:t>
            </a:r>
            <a:endParaRPr lang="en-GB"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311567F-F019-E948-A7D1-1F94AF06001C}" type="slidenum">
              <a:rPr lang="en-GB" smtClean="0"/>
              <a:t>11</a:t>
            </a:fld>
            <a:endParaRPr lang="en-GB" dirty="0"/>
          </a:p>
        </p:txBody>
      </p:sp>
    </p:spTree>
    <p:extLst>
      <p:ext uri="{BB962C8B-B14F-4D97-AF65-F5344CB8AC3E}">
        <p14:creationId xmlns:p14="http://schemas.microsoft.com/office/powerpoint/2010/main" val="3530572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The</a:t>
            </a:r>
            <a:r>
              <a:rPr lang="en-GB" baseline="0" dirty="0"/>
              <a:t> sending country profiles are an introduction to the current statistics about TNE such as how many students are enrolled, types of TNE favoured, main locations of TNE and recent relevant government publications and policies that relate to TNE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Receiving country profiles give an overview of TNE in the country, the education landscape and goals for education including government policies on education, the network landscape in terms of NRENs and commercial providers and outlining information on technology in the country include availability of eduroam, firewalls, access and identify management, VPNs, data security etc.</a:t>
            </a: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12</a:t>
            </a:fld>
            <a:endParaRPr lang="en-GB" dirty="0"/>
          </a:p>
        </p:txBody>
      </p:sp>
    </p:spTree>
    <p:extLst>
      <p:ext uri="{BB962C8B-B14F-4D97-AF65-F5344CB8AC3E}">
        <p14:creationId xmlns:p14="http://schemas.microsoft.com/office/powerpoint/2010/main" val="484586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Why support</a:t>
            </a:r>
            <a:r>
              <a:rPr lang="en-GB" sz="900" kern="1200" baseline="0" dirty="0">
                <a:solidFill>
                  <a:schemeClr val="tx1"/>
                </a:solidFill>
                <a:effectLst/>
                <a:latin typeface="+mn-lt"/>
                <a:ea typeface="+mn-ea"/>
                <a:cs typeface="+mn-cs"/>
              </a:rPr>
              <a:t> TNE as a NREN?</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The UNESCO’s Sustainable Development Goal 4 relating to Education notes that ‘mobility in tertiary education is an asset and an opportunity and should be enhanced to develop</a:t>
            </a:r>
            <a:r>
              <a:rPr lang="en-GB" sz="900" kern="1200" baseline="0" dirty="0">
                <a:solidFill>
                  <a:schemeClr val="tx1"/>
                </a:solidFill>
                <a:effectLst/>
                <a:latin typeface="+mn-lt"/>
                <a:ea typeface="+mn-ea"/>
                <a:cs typeface="+mn-cs"/>
              </a:rPr>
              <a:t> student’s competencies and global competiveness. A well-established, properly regulated tertiary education system supported by technology, open educational resources and distance education can increase access, equity, quality and relevance and can narrow the gap between what is taught at tertiary education institutions including universities and what economies and societies demand’</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In order for this to be realised initiatives will need to be established based on collaborations and organisations coming together which will need reliable and secure digital solutions that are able to keep pace with commercially-driven digital innovation, these would be unaffordable to education providers without shared innovation and implementation and this is where NRENs need to come in.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TNE aids national reform, growth of the local economy, opportunities for research collaboration and teaching partnerships and growth of the tertiary education landscape. Students benefit from increased employability, higher levels of student experience and can increase their language skills.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NRENs can play a crucial roles in TNE – with the demands and expectations of students changing, connectivity is expected 24/7 and needs to support a more digitally enhanced curriculum. Reliable and high performance connectivity is fundamental – allowing access to materials for staff and students and providing a seamless learning environment between campuses. </a:t>
            </a:r>
            <a:r>
              <a:rPr lang="en-GB" sz="900" kern="1200" dirty="0">
                <a:solidFill>
                  <a:schemeClr val="tx1"/>
                </a:solidFill>
                <a:effectLst/>
                <a:latin typeface="+mn-lt"/>
                <a:ea typeface="+mn-ea"/>
                <a:cs typeface="+mn-cs"/>
              </a:rPr>
              <a:t>The global network of NRENs, cooperating and working effectively in partnership, can meet the demands of supporting greater levels of TNE forecasted for the coming years. Almost all aspects of the learning experience for a TNE student depend on reliable, high-performance connectivity operating seamlessly between different countries and continents.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13</a:t>
            </a:fld>
            <a:endParaRPr lang="en-GB" dirty="0"/>
          </a:p>
        </p:txBody>
      </p:sp>
    </p:spTree>
    <p:extLst>
      <p:ext uri="{BB962C8B-B14F-4D97-AF65-F5344CB8AC3E}">
        <p14:creationId xmlns:p14="http://schemas.microsoft.com/office/powerpoint/2010/main" val="4290013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Supporting TNE means that a NREN can contribute to the growth and development of education around the world, benefitting from forming partnerships with organisations and institutions  and ultimately supporting students and learners across the globe.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baseline="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What are the benefits for a NREN:</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baseline="0" dirty="0">
                <a:solidFill>
                  <a:schemeClr val="tx1"/>
                </a:solidFill>
                <a:effectLst/>
                <a:latin typeface="+mn-lt"/>
                <a:ea typeface="+mn-ea"/>
                <a:cs typeface="+mn-cs"/>
              </a:rPr>
              <a:t>Strengthen ties with your members and your </a:t>
            </a:r>
            <a:r>
              <a:rPr lang="en-GB" baseline="0" dirty="0"/>
              <a:t>communities and their plans for international expansion, allowing an avenue and opportunity for engagement and collaboration with members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Strengthens ties with the global community - establishing reciprocal partnerships such as bidirectional TNE arrangements which are beneficial to all countries involved, an NREN can engage with global stakeholders and partner organisations, become part of the international community and be more visible on the world stage</a:t>
            </a:r>
          </a:p>
          <a:p>
            <a:r>
              <a:rPr lang="en-GB" baseline="0" dirty="0"/>
              <a:t>Growth and expansion - </a:t>
            </a:r>
            <a:r>
              <a:rPr lang="en-GB" dirty="0"/>
              <a:t>Increase value to a</a:t>
            </a:r>
            <a:r>
              <a:rPr lang="en-GB" baseline="0" dirty="0"/>
              <a:t> NREN’s members by presenting a strong value proposition – providing differentiation from commercial providers, gives justification for capacity building, any return on investment can be used to strengthen a NREN’s infrastructure and service offerings</a:t>
            </a: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14</a:t>
            </a:fld>
            <a:endParaRPr lang="en-GB" dirty="0"/>
          </a:p>
        </p:txBody>
      </p:sp>
    </p:spTree>
    <p:extLst>
      <p:ext uri="{BB962C8B-B14F-4D97-AF65-F5344CB8AC3E}">
        <p14:creationId xmlns:p14="http://schemas.microsoft.com/office/powerpoint/2010/main" val="753221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Lack of engagement</a:t>
            </a:r>
            <a:r>
              <a:rPr lang="en-GB" baseline="0" dirty="0"/>
              <a:t> from members – members may be unaware how a NREN can support their TNE, they may automatically procure connectivity or digital services from commercial providers, a NREN will need to demonstrate value for money and unique selling points of TNE support services</a:t>
            </a:r>
          </a:p>
          <a:p>
            <a:r>
              <a:rPr lang="en-GB" baseline="0" dirty="0"/>
              <a:t>Lack of official data on TNE means that it’s difficult to find information on TNE in particular countries</a:t>
            </a:r>
          </a:p>
          <a:p>
            <a:r>
              <a:rPr lang="en-GB" baseline="0" dirty="0"/>
              <a:t>Policy and regulatory landscape may not be open to TNE, there is information available on this – the British Council publish an annual report analysing the national policies and regulatory frameworks of different countries to ascertain the environment they provide for international collaboration and engagement in HE including TNE which looks at factors of openness, quality assurance and recognition of qualifications and access and sustainability. Policy is difficult to influence from the bottom up and it is important for buy-in from senior NREN stakeholders and links into the government</a:t>
            </a:r>
          </a:p>
          <a:p>
            <a:endParaRPr lang="en-GB" baseline="0" dirty="0"/>
          </a:p>
          <a:p>
            <a:r>
              <a:rPr lang="en-GB" baseline="0" dirty="0"/>
              <a:t>Finally resources, time and money are always going to be key factors</a:t>
            </a: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15</a:t>
            </a:fld>
            <a:endParaRPr lang="en-GB" dirty="0"/>
          </a:p>
        </p:txBody>
      </p:sp>
    </p:spTree>
    <p:extLst>
      <p:ext uri="{BB962C8B-B14F-4D97-AF65-F5344CB8AC3E}">
        <p14:creationId xmlns:p14="http://schemas.microsoft.com/office/powerpoint/2010/main" val="455859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As</a:t>
            </a:r>
            <a:r>
              <a:rPr lang="en-GB" baseline="0" dirty="0"/>
              <a:t> noted earlier data on TNE in different countries is difficult to obtain or simply doesn’t exist – currently only the UK, China, USA and Germany collect data on the subject and the differing definitions and terminology in play would make drawing comparisons difficult. Hopefully as TNE grows, access to better global TNE data is established.</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fld id="{7311567F-F019-E948-A7D1-1F94AF06001C}" type="slidenum">
              <a:rPr lang="en-GB" smtClean="0"/>
              <a:t>16</a:t>
            </a:fld>
            <a:endParaRPr lang="en-GB" dirty="0"/>
          </a:p>
        </p:txBody>
      </p:sp>
    </p:spTree>
    <p:extLst>
      <p:ext uri="{BB962C8B-B14F-4D97-AF65-F5344CB8AC3E}">
        <p14:creationId xmlns:p14="http://schemas.microsoft.com/office/powerpoint/2010/main" val="894467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mn-lt"/>
                <a:ea typeface="+mn-ea"/>
                <a:cs typeface="+mn-cs"/>
              </a:rPr>
              <a:t>I thought it </a:t>
            </a:r>
            <a:r>
              <a:rPr lang="en-GB" sz="900" kern="1200" baseline="0" dirty="0">
                <a:solidFill>
                  <a:schemeClr val="tx1"/>
                </a:solidFill>
                <a:effectLst/>
                <a:latin typeface="+mn-lt"/>
                <a:ea typeface="+mn-ea"/>
                <a:cs typeface="+mn-cs"/>
              </a:rPr>
              <a:t>would be worth mentioning the piece of work that was conducted last year by the TNE SIG to find out from other European NRENs about TNE in their community, there wasn’t a high response to the survey but I think their responses highlight the issue we have around data collection on TNE – 100% of respondents said there were no official data sources on TNE and less than 20% of respondents had conducted a survey or other form of outreach on TNE</a:t>
            </a:r>
          </a:p>
          <a:p>
            <a:endParaRPr lang="en-GB" sz="900" kern="1200" baseline="0" dirty="0">
              <a:solidFill>
                <a:schemeClr val="tx1"/>
              </a:solidFill>
              <a:effectLst/>
              <a:latin typeface="+mn-lt"/>
              <a:ea typeface="+mn-ea"/>
              <a:cs typeface="+mn-cs"/>
            </a:endParaRPr>
          </a:p>
          <a:p>
            <a:r>
              <a:rPr lang="en-GB" sz="900" kern="1200" baseline="0" dirty="0">
                <a:solidFill>
                  <a:schemeClr val="tx1"/>
                </a:solidFill>
                <a:effectLst/>
                <a:latin typeface="+mn-lt"/>
                <a:ea typeface="+mn-ea"/>
                <a:cs typeface="+mn-cs"/>
              </a:rPr>
              <a:t>Fundamentally, to assist TNE in your community there needs to be an understanding if TNE is a priority, what types of TNE are there or what is being developed in the community, what are your institution’s aspirations – all this needs to be known and understood before you can start assisting them</a:t>
            </a:r>
          </a:p>
          <a:p>
            <a:endParaRPr lang="en-GB" sz="900" kern="1200" baseline="0" dirty="0">
              <a:solidFill>
                <a:schemeClr val="tx1"/>
              </a:solidFill>
              <a:effectLst/>
              <a:latin typeface="+mn-lt"/>
              <a:ea typeface="+mn-ea"/>
              <a:cs typeface="+mn-cs"/>
            </a:endParaRPr>
          </a:p>
          <a:p>
            <a:endParaRPr lang="en-GB" sz="900" kern="1200" dirty="0">
              <a:solidFill>
                <a:schemeClr val="tx1"/>
              </a:solidFill>
              <a:effectLst/>
              <a:latin typeface="+mn-lt"/>
              <a:ea typeface="+mn-ea"/>
              <a:cs typeface="+mn-cs"/>
            </a:endParaRPr>
          </a:p>
          <a:p>
            <a:endParaRPr lang="en-GB"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311567F-F019-E948-A7D1-1F94AF06001C}" type="slidenum">
              <a:rPr lang="en-GB" smtClean="0"/>
              <a:t>17</a:t>
            </a:fld>
            <a:endParaRPr lang="en-GB" dirty="0"/>
          </a:p>
        </p:txBody>
      </p:sp>
    </p:spTree>
    <p:extLst>
      <p:ext uri="{BB962C8B-B14F-4D97-AF65-F5344CB8AC3E}">
        <p14:creationId xmlns:p14="http://schemas.microsoft.com/office/powerpoint/2010/main" val="1749975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In the meantime a starting point is attempting to gather data on TNE in your country from external sources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As mentioned previously the British Council’s Global Gauge report can help uncover your country’s approach to TNE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Other data sources may be your government – is there an education strategy and is internationalisation included, is TNE a priority, have priority countries for engagement been identified – you may need to engage with your ministry of education, research and science, IT and international trade to understand</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Are there representative bodies for Universities or bodies similar to the British Council who work overseas? Are your quality assurance agencies involved in TNE?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From then it’s engaging with your members – are they interested in TNE? Are they working transnationally already? If so, in what forms and what help do they need from you?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The resource pack contains a lot of useful information on places to find data and other useful resources for NRENs for starting out with TNE – some of which are included on this slide - </a:t>
            </a:r>
            <a:r>
              <a:rPr lang="en-GB" b="0" baseline="0" dirty="0"/>
              <a:t>These resources are UK centric but we would be interested in collating information on resources available in other countries</a:t>
            </a:r>
            <a:r>
              <a:rPr lang="en-GB" b="1" baseline="0" dirty="0"/>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18</a:t>
            </a:fld>
            <a:endParaRPr lang="en-GB" dirty="0"/>
          </a:p>
        </p:txBody>
      </p:sp>
    </p:spTree>
    <p:extLst>
      <p:ext uri="{BB962C8B-B14F-4D97-AF65-F5344CB8AC3E}">
        <p14:creationId xmlns:p14="http://schemas.microsoft.com/office/powerpoint/2010/main" val="656198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19</a:t>
            </a:fld>
            <a:endParaRPr lang="en-GB" dirty="0"/>
          </a:p>
        </p:txBody>
      </p:sp>
    </p:spTree>
    <p:extLst>
      <p:ext uri="{BB962C8B-B14F-4D97-AF65-F5344CB8AC3E}">
        <p14:creationId xmlns:p14="http://schemas.microsoft.com/office/powerpoint/2010/main" val="1851636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 message from Esther Wilkinson, Head of International at Jisc and the</a:t>
            </a:r>
            <a:r>
              <a:rPr lang="en-GB" baseline="0" dirty="0"/>
              <a:t> TNE special interest group chair who unfortunately cannot be with us today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Gyongyi – explain TF-EDU here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To expand a little on Esther’s mention of TNE 4.0 – we at Jisc have recently been discussing how emergent technologies such as virtual, augmented and mixed realities, AI and robotics can be used to support TNE – imagine a virtual seminar room where learners can connect into, interacting and collaborating with their peers despite geographical distances. We are calling this TNE 4.0  to fit in with the concept of Industry 4.0 or the fourth industrial revolution, Jisc recently presented a masterclass on the subject at the British Council’s Going Global conference in Berlin to get people thinking about the types of technology which will be available in the very near future, how this will impact the delivery of education and supplement teaching and learning and how institutions can start getting ahead now.</a:t>
            </a: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2</a:t>
            </a:fld>
            <a:endParaRPr lang="en-GB" dirty="0"/>
          </a:p>
        </p:txBody>
      </p:sp>
    </p:spTree>
    <p:extLst>
      <p:ext uri="{BB962C8B-B14F-4D97-AF65-F5344CB8AC3E}">
        <p14:creationId xmlns:p14="http://schemas.microsoft.com/office/powerpoint/2010/main" val="2117241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now it’s over to you – I hope you’ve had sometime to take a look at the resource pack </a:t>
            </a:r>
          </a:p>
          <a:p>
            <a:endParaRPr lang="en-GB" dirty="0"/>
          </a:p>
          <a:p>
            <a:r>
              <a:rPr lang="en-GB" dirty="0"/>
              <a:t>Sorry</a:t>
            </a:r>
            <a:r>
              <a:rPr lang="en-GB" baseline="0" dirty="0"/>
              <a:t> to pick on you individually but I’m going to ask you to introduce yourself, your organisation and if you could pick at least one question to answer so I can record feedback that would be great</a:t>
            </a: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20</a:t>
            </a:fld>
            <a:endParaRPr lang="en-GB" dirty="0"/>
          </a:p>
        </p:txBody>
      </p:sp>
    </p:spTree>
    <p:extLst>
      <p:ext uri="{BB962C8B-B14F-4D97-AF65-F5344CB8AC3E}">
        <p14:creationId xmlns:p14="http://schemas.microsoft.com/office/powerpoint/2010/main" val="3515848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Just</a:t>
            </a:r>
            <a:r>
              <a:rPr lang="en-GB" baseline="0" dirty="0"/>
              <a:t> to introduce the GÉANT SIG-TNE – this is the special interest group for transnational education which has been put together to address the technological challenges in the delivery of international education and is a forum for interchanging knowledge and experience on the subject – it hopes to promote collaboration between research and education networking organisations around the world in support of the provision of education that is developed in one country and delivered to another</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It was started in 2017 and has four areas of interest; basic connectivity approaches for campuses in other countries, establishing relationships with local partners (ISPs and NRENs), developing open connectivity policies and ensuring end to end network performance and finally providing monitoring and international support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It includes representatives from Jisc, the NREN for the UK, CERNET, the Chinese NREN, Internet2 USA, SURFnet in the Netherlands and GARR in Italy – we are open to new members</a:t>
            </a:r>
          </a:p>
        </p:txBody>
      </p:sp>
      <p:sp>
        <p:nvSpPr>
          <p:cNvPr id="4" name="Slide Number Placeholder 3"/>
          <p:cNvSpPr>
            <a:spLocks noGrp="1"/>
          </p:cNvSpPr>
          <p:nvPr>
            <p:ph type="sldNum" sz="quarter" idx="10"/>
          </p:nvPr>
        </p:nvSpPr>
        <p:spPr/>
        <p:txBody>
          <a:bodyPr/>
          <a:lstStyle/>
          <a:p>
            <a:fld id="{7311567F-F019-E948-A7D1-1F94AF06001C}" type="slidenum">
              <a:rPr lang="en-GB" smtClean="0"/>
              <a:t>3</a:t>
            </a:fld>
            <a:endParaRPr lang="en-GB" dirty="0"/>
          </a:p>
        </p:txBody>
      </p:sp>
    </p:spTree>
    <p:extLst>
      <p:ext uri="{BB962C8B-B14F-4D97-AF65-F5344CB8AC3E}">
        <p14:creationId xmlns:p14="http://schemas.microsoft.com/office/powerpoint/2010/main" val="293717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Overall the mains aims as stated on this slide;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1.as a way to identify and address common challenges in supporting TNE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2.to identify and develop services and service packages to support TNE globally</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3.develop best practise guides,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4.provide a persuasive body of evidence for those NRENs developing support in their country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5.harmonise country approaches and collaboration to ease TNE delivery.</a:t>
            </a:r>
          </a:p>
          <a:p>
            <a:endParaRPr lang="en-GB"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311567F-F019-E948-A7D1-1F94AF06001C}" type="slidenum">
              <a:rPr lang="en-GB" smtClean="0"/>
              <a:t>4</a:t>
            </a:fld>
            <a:endParaRPr lang="en-GB" dirty="0"/>
          </a:p>
        </p:txBody>
      </p:sp>
    </p:spTree>
    <p:extLst>
      <p:ext uri="{BB962C8B-B14F-4D97-AF65-F5344CB8AC3E}">
        <p14:creationId xmlns:p14="http://schemas.microsoft.com/office/powerpoint/2010/main" val="320628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mn-lt"/>
                <a:ea typeface="+mn-ea"/>
                <a:cs typeface="+mn-cs"/>
              </a:rPr>
              <a:t>Four work streams</a:t>
            </a:r>
          </a:p>
          <a:p>
            <a:r>
              <a:rPr lang="en-GB" sz="900" kern="1200" dirty="0">
                <a:solidFill>
                  <a:schemeClr val="tx1"/>
                </a:solidFill>
                <a:effectLst/>
                <a:latin typeface="+mn-lt"/>
                <a:ea typeface="+mn-ea"/>
                <a:cs typeface="+mn-cs"/>
              </a:rPr>
              <a:t>1 –  regarding TNE data at all</a:t>
            </a:r>
            <a:r>
              <a:rPr lang="en-GB" sz="900" kern="1200" baseline="0" dirty="0">
                <a:solidFill>
                  <a:schemeClr val="tx1"/>
                </a:solidFill>
                <a:effectLst/>
                <a:latin typeface="+mn-lt"/>
                <a:ea typeface="+mn-ea"/>
                <a:cs typeface="+mn-cs"/>
              </a:rPr>
              <a:t> </a:t>
            </a:r>
            <a:r>
              <a:rPr lang="en-GB" sz="900" kern="1200" dirty="0">
                <a:solidFill>
                  <a:schemeClr val="tx1"/>
                </a:solidFill>
                <a:effectLst/>
                <a:latin typeface="+mn-lt"/>
                <a:ea typeface="+mn-ea"/>
                <a:cs typeface="+mn-cs"/>
              </a:rPr>
              <a:t>levels – this is the fundamental</a:t>
            </a:r>
            <a:r>
              <a:rPr lang="en-GB" sz="900" kern="1200" baseline="0" dirty="0">
                <a:solidFill>
                  <a:schemeClr val="tx1"/>
                </a:solidFill>
                <a:effectLst/>
                <a:latin typeface="+mn-lt"/>
                <a:ea typeface="+mn-ea"/>
                <a:cs typeface="+mn-cs"/>
              </a:rPr>
              <a:t> workstream underpinning all other areas and looks to establish the scale and scope of TNE activities identifying key data sources and best practises and putting together guidelines for RENs to establish this information themselves. Data will be brought together through desk research, surveying NRENs and NRENs posing questionnaires to their own communities. This workstream also looks to develop partnerships with global international education organisations and also attend conferences outside of the IT/REN sphere</a:t>
            </a:r>
          </a:p>
          <a:p>
            <a:endParaRPr lang="en-GB" sz="900" kern="1200" baseline="0" dirty="0">
              <a:solidFill>
                <a:schemeClr val="tx1"/>
              </a:solidFill>
              <a:effectLst/>
              <a:latin typeface="+mn-lt"/>
              <a:ea typeface="+mn-ea"/>
              <a:cs typeface="+mn-cs"/>
            </a:endParaRPr>
          </a:p>
          <a:p>
            <a:r>
              <a:rPr lang="en-GB" sz="900" kern="1200" baseline="0" dirty="0">
                <a:solidFill>
                  <a:schemeClr val="tx1"/>
                </a:solidFill>
                <a:effectLst/>
                <a:latin typeface="+mn-lt"/>
                <a:ea typeface="+mn-ea"/>
                <a:cs typeface="+mn-cs"/>
              </a:rPr>
              <a:t>The second workstream focuses on global TNE policies looking to develop consistent policies across NRENs to support TNE such as openness to connecting education institutions to networks, develop strategic alliances and Memorandums of understanding, outline case studies on TNE programmes which have elements of bi-directional flow, reciprocal relationships and partnerships  and also raise the profile of the infrastructure required to support TNE to governments</a:t>
            </a:r>
          </a:p>
          <a:p>
            <a:endParaRPr lang="en-GB" sz="900" kern="1200" baseline="0" dirty="0">
              <a:solidFill>
                <a:schemeClr val="tx1"/>
              </a:solidFill>
              <a:effectLst/>
              <a:latin typeface="+mn-lt"/>
              <a:ea typeface="+mn-ea"/>
              <a:cs typeface="+mn-cs"/>
            </a:endParaRPr>
          </a:p>
          <a:p>
            <a:r>
              <a:rPr lang="en-GB" sz="900" kern="1200" baseline="0" dirty="0">
                <a:solidFill>
                  <a:schemeClr val="tx1"/>
                </a:solidFill>
                <a:effectLst/>
                <a:latin typeface="+mn-lt"/>
                <a:ea typeface="+mn-ea"/>
                <a:cs typeface="+mn-cs"/>
              </a:rPr>
              <a:t>Workstream 3 relates to the operational challenges for TNE such as connectivity, promoting inter-NREN connectivity and provide information to TNE providers on technological issues they may encounter when providing TNE in certain countries and known solutions and workarounds</a:t>
            </a:r>
          </a:p>
          <a:p>
            <a:endParaRPr lang="en-GB" sz="900" kern="1200" baseline="0" dirty="0">
              <a:solidFill>
                <a:schemeClr val="tx1"/>
              </a:solidFill>
              <a:effectLst/>
              <a:latin typeface="+mn-lt"/>
              <a:ea typeface="+mn-ea"/>
              <a:cs typeface="+mn-cs"/>
            </a:endParaRPr>
          </a:p>
          <a:p>
            <a:r>
              <a:rPr lang="en-GB" sz="900" kern="1200" baseline="0" dirty="0">
                <a:solidFill>
                  <a:schemeClr val="tx1"/>
                </a:solidFill>
                <a:effectLst/>
                <a:latin typeface="+mn-lt"/>
                <a:ea typeface="+mn-ea"/>
                <a:cs typeface="+mn-cs"/>
              </a:rPr>
              <a:t>The final workstream looks to develop resources for NRENs and the institutions we support and also build on the value proposition of NRENs to TNE providers</a:t>
            </a:r>
            <a:endParaRPr lang="en-GB"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311567F-F019-E948-A7D1-1F94AF06001C}" type="slidenum">
              <a:rPr lang="en-GB" smtClean="0"/>
              <a:t>5</a:t>
            </a:fld>
            <a:endParaRPr lang="en-GB" dirty="0"/>
          </a:p>
        </p:txBody>
      </p:sp>
    </p:spTree>
    <p:extLst>
      <p:ext uri="{BB962C8B-B14F-4D97-AF65-F5344CB8AC3E}">
        <p14:creationId xmlns:p14="http://schemas.microsoft.com/office/powerpoint/2010/main" val="4043405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kern="1200" dirty="0">
                <a:solidFill>
                  <a:schemeClr val="tx1"/>
                </a:solidFill>
                <a:effectLst/>
                <a:latin typeface="+mn-lt"/>
                <a:ea typeface="+mn-ea"/>
                <a:cs typeface="+mn-cs"/>
              </a:rPr>
              <a:t>One of the products of workstream four is the NREN</a:t>
            </a:r>
            <a:r>
              <a:rPr lang="en-GB" sz="900" kern="1200" baseline="0" dirty="0">
                <a:solidFill>
                  <a:schemeClr val="tx1"/>
                </a:solidFill>
                <a:effectLst/>
                <a:latin typeface="+mn-lt"/>
                <a:ea typeface="+mn-ea"/>
                <a:cs typeface="+mn-cs"/>
              </a:rPr>
              <a:t> resource pack which has been </a:t>
            </a:r>
            <a:r>
              <a:rPr lang="en-GB" sz="900" kern="1200" dirty="0">
                <a:solidFill>
                  <a:schemeClr val="tx1"/>
                </a:solidFill>
                <a:effectLst/>
                <a:latin typeface="+mn-lt"/>
                <a:ea typeface="+mn-ea"/>
                <a:cs typeface="+mn-cs"/>
              </a:rPr>
              <a:t>developed in partnership with GÉANT, other</a:t>
            </a:r>
            <a:r>
              <a:rPr lang="en-GB" sz="900" kern="1200" baseline="0" dirty="0">
                <a:solidFill>
                  <a:schemeClr val="tx1"/>
                </a:solidFill>
                <a:effectLst/>
                <a:latin typeface="+mn-lt"/>
                <a:ea typeface="+mn-ea"/>
                <a:cs typeface="+mn-cs"/>
              </a:rPr>
              <a:t> NRENs </a:t>
            </a:r>
            <a:r>
              <a:rPr lang="en-GB" sz="900" kern="1200" dirty="0">
                <a:solidFill>
                  <a:schemeClr val="tx1"/>
                </a:solidFill>
                <a:effectLst/>
                <a:latin typeface="+mn-lt"/>
                <a:ea typeface="+mn-ea"/>
                <a:cs typeface="+mn-cs"/>
              </a:rPr>
              <a:t>and institutions delivering higher education transnationally – it provides information on the technological aspects and considerations of TNE delivery</a:t>
            </a:r>
          </a:p>
          <a:p>
            <a:r>
              <a:rPr lang="en-GB" sz="900" kern="1200" dirty="0">
                <a:solidFill>
                  <a:schemeClr val="tx1"/>
                </a:solidFill>
                <a:effectLst/>
                <a:latin typeface="+mn-lt"/>
                <a:ea typeface="+mn-ea"/>
                <a:cs typeface="+mn-cs"/>
              </a:rPr>
              <a:t> It provides a resource for NRENs to assist education institutions working at all levels of TNE maturity – from those with well-established international branch campuses (IBCs) to those initiating a partnership with an overseas institution or developing an online course.</a:t>
            </a:r>
          </a:p>
          <a:p>
            <a:r>
              <a:rPr lang="en-GB" sz="900" kern="1200" dirty="0">
                <a:solidFill>
                  <a:schemeClr val="tx1"/>
                </a:solidFill>
                <a:effectLst/>
                <a:latin typeface="+mn-lt"/>
                <a:ea typeface="+mn-ea"/>
                <a:cs typeface="+mn-cs"/>
              </a:rPr>
              <a:t>3 aims:</a:t>
            </a:r>
          </a:p>
          <a:p>
            <a:pPr lvl="0"/>
            <a:r>
              <a:rPr lang="en-GB" sz="900" kern="1200" dirty="0">
                <a:solidFill>
                  <a:schemeClr val="tx1"/>
                </a:solidFill>
                <a:effectLst/>
                <a:latin typeface="+mn-lt"/>
                <a:ea typeface="+mn-ea"/>
                <a:cs typeface="+mn-cs"/>
              </a:rPr>
              <a:t>1. Advises NRENs how to develop and run a TNE support programme, highlighting some of the common challenges and pitfalls, best practices and case studies;</a:t>
            </a:r>
          </a:p>
          <a:p>
            <a:pPr lvl="0"/>
            <a:r>
              <a:rPr lang="en-GB" sz="900" kern="1200" dirty="0">
                <a:solidFill>
                  <a:schemeClr val="tx1"/>
                </a:solidFill>
                <a:effectLst/>
                <a:latin typeface="+mn-lt"/>
                <a:ea typeface="+mn-ea"/>
                <a:cs typeface="+mn-cs"/>
              </a:rPr>
              <a:t>2. Provides</a:t>
            </a:r>
            <a:r>
              <a:rPr lang="en-GB" sz="900" b="1" kern="1200" dirty="0">
                <a:solidFill>
                  <a:schemeClr val="tx1"/>
                </a:solidFill>
                <a:effectLst/>
                <a:latin typeface="+mn-lt"/>
                <a:ea typeface="+mn-ea"/>
                <a:cs typeface="+mn-cs"/>
              </a:rPr>
              <a:t> </a:t>
            </a:r>
            <a:r>
              <a:rPr lang="en-GB" sz="900" kern="1200" dirty="0">
                <a:solidFill>
                  <a:schemeClr val="tx1"/>
                </a:solidFill>
                <a:effectLst/>
                <a:latin typeface="+mn-lt"/>
                <a:ea typeface="+mn-ea"/>
                <a:cs typeface="+mn-cs"/>
              </a:rPr>
              <a:t>country-specific information on the main markets of interest, including regulatory, legal and data regimes; performance of popular technology solutions and services, and information on network connectivity; </a:t>
            </a:r>
          </a:p>
          <a:p>
            <a:pPr lvl="0"/>
            <a:r>
              <a:rPr lang="en-GB" sz="900" kern="1200" dirty="0">
                <a:solidFill>
                  <a:schemeClr val="tx1"/>
                </a:solidFill>
                <a:effectLst/>
                <a:latin typeface="+mn-lt"/>
                <a:ea typeface="+mn-ea"/>
                <a:cs typeface="+mn-cs"/>
              </a:rPr>
              <a:t>3. Provides information to NRENs interested</a:t>
            </a:r>
            <a:r>
              <a:rPr lang="en-GB" sz="900" kern="1200" baseline="0" dirty="0">
                <a:solidFill>
                  <a:schemeClr val="tx1"/>
                </a:solidFill>
                <a:effectLst/>
                <a:latin typeface="+mn-lt"/>
                <a:ea typeface="+mn-ea"/>
                <a:cs typeface="+mn-cs"/>
              </a:rPr>
              <a:t> in TNE</a:t>
            </a:r>
            <a:r>
              <a:rPr lang="en-GB" sz="900" kern="1200" dirty="0">
                <a:solidFill>
                  <a:schemeClr val="tx1"/>
                </a:solidFill>
                <a:effectLst/>
                <a:latin typeface="+mn-lt"/>
                <a:ea typeface="+mn-ea"/>
                <a:cs typeface="+mn-cs"/>
              </a:rPr>
              <a:t> on  how</a:t>
            </a:r>
            <a:r>
              <a:rPr lang="en-GB" sz="900" kern="1200" baseline="0" dirty="0">
                <a:solidFill>
                  <a:schemeClr val="tx1"/>
                </a:solidFill>
                <a:effectLst/>
                <a:latin typeface="+mn-lt"/>
                <a:ea typeface="+mn-ea"/>
                <a:cs typeface="+mn-cs"/>
              </a:rPr>
              <a:t> to </a:t>
            </a:r>
            <a:r>
              <a:rPr lang="en-GB" sz="900" kern="1200" dirty="0">
                <a:solidFill>
                  <a:schemeClr val="tx1"/>
                </a:solidFill>
                <a:effectLst/>
                <a:latin typeface="+mn-lt"/>
                <a:ea typeface="+mn-ea"/>
                <a:cs typeface="+mn-cs"/>
              </a:rPr>
              <a:t>support their communities</a:t>
            </a:r>
          </a:p>
          <a:p>
            <a:endParaRPr lang="en-GB" sz="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311567F-F019-E948-A7D1-1F94AF06001C}" type="slidenum">
              <a:rPr lang="en-GB" smtClean="0"/>
              <a:t>6</a:t>
            </a:fld>
            <a:endParaRPr lang="en-GB" dirty="0"/>
          </a:p>
        </p:txBody>
      </p:sp>
    </p:spTree>
    <p:extLst>
      <p:ext uri="{BB962C8B-B14F-4D97-AF65-F5344CB8AC3E}">
        <p14:creationId xmlns:p14="http://schemas.microsoft.com/office/powerpoint/2010/main" val="15185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Just a quick</a:t>
            </a:r>
            <a:r>
              <a:rPr lang="en-GB" baseline="0" dirty="0"/>
              <a:t> note on definitions…</a:t>
            </a:r>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7</a:t>
            </a:fld>
            <a:endParaRPr lang="en-GB" dirty="0"/>
          </a:p>
        </p:txBody>
      </p:sp>
    </p:spTree>
    <p:extLst>
      <p:ext uri="{BB962C8B-B14F-4D97-AF65-F5344CB8AC3E}">
        <p14:creationId xmlns:p14="http://schemas.microsoft.com/office/powerpoint/2010/main" val="695646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always helps to define a concept like</a:t>
            </a:r>
            <a:r>
              <a:rPr lang="en-GB" baseline="0" dirty="0"/>
              <a:t> Transnational education so we can make sure we are on the same page!</a:t>
            </a:r>
            <a:endParaRPr lang="en-GB" dirty="0"/>
          </a:p>
          <a:p>
            <a:r>
              <a:rPr lang="en-GB" dirty="0"/>
              <a:t>TNE is known around the world by</a:t>
            </a:r>
            <a:r>
              <a:rPr lang="en-GB" baseline="0" dirty="0"/>
              <a:t> a variety of different terms – international programme and provider mobility (IPPM), borderless, cross-border, transnational or offshore education</a:t>
            </a:r>
          </a:p>
          <a:p>
            <a:r>
              <a:rPr lang="en-GB" baseline="0" dirty="0"/>
              <a:t>We use the definition of Universities UK International, an organisation which aims to represent the UK Higher Education sector as a whole who define TNE as</a:t>
            </a:r>
          </a:p>
          <a:p>
            <a:r>
              <a:rPr lang="en-GB" baseline="0" dirty="0"/>
              <a:t>“education delivered in a country other than the country in which the awarding institution is based, for example students based in country Y studying for a degree from a university in country z</a:t>
            </a:r>
          </a:p>
          <a:p>
            <a:endParaRPr lang="en-GB" baseline="0" dirty="0"/>
          </a:p>
          <a:p>
            <a:r>
              <a:rPr lang="en-GB" baseline="0" dirty="0"/>
              <a:t>Fundamentally we are speaking about students gaining qualifications from foreign institutions without moving from their country of residence</a:t>
            </a:r>
            <a:endParaRPr lang="en-GB" dirty="0"/>
          </a:p>
          <a:p>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8</a:t>
            </a:fld>
            <a:endParaRPr lang="en-GB" dirty="0"/>
          </a:p>
        </p:txBody>
      </p:sp>
    </p:spTree>
    <p:extLst>
      <p:ext uri="{BB962C8B-B14F-4D97-AF65-F5344CB8AC3E}">
        <p14:creationId xmlns:p14="http://schemas.microsoft.com/office/powerpoint/2010/main" val="31168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Moving</a:t>
            </a:r>
            <a:r>
              <a:rPr lang="en-GB" baseline="0" dirty="0"/>
              <a:t> on to types then – in the UK a government agency called Higher Education Statistics Agency (HESA) collects data on UK HE TNE activities which is self reported by the Universities themselves, Universities UK International which I mentioned in the previous slide then collates this into annual reports looking at the trends for a particular academic year. The type of provision column is the definition HESA use, the middle column is a shorter definition implemented by UUKi to make it a bit clearer and less jargon/dense but still needs the third column to give an example!</a:t>
            </a:r>
          </a:p>
          <a:p>
            <a:endParaRPr lang="en-GB" baseline="0" dirty="0"/>
          </a:p>
          <a:p>
            <a:r>
              <a:rPr lang="en-GB" baseline="0" dirty="0"/>
              <a:t>One issue with TNE is that each country has a different understanding, different language and terminology so speaking about TNE really is difficult and prone to misunderstanding</a:t>
            </a:r>
          </a:p>
          <a:p>
            <a:r>
              <a:rPr lang="en-GB" baseline="0" dirty="0"/>
              <a:t>There are even differences in understanding inside a country whereby different stakeholders, institutions, organisations and individuals working in TNE have differing ways of talking about the subject!</a:t>
            </a:r>
          </a:p>
          <a:p>
            <a:r>
              <a:rPr lang="en-GB" baseline="0" dirty="0"/>
              <a:t>for example the term international branch campus or IBC is widely used in the UK however the concept of a campus is not present in every country – terms like multi location institution may be more well known</a:t>
            </a:r>
          </a:p>
          <a:p>
            <a:r>
              <a:rPr lang="en-GB" baseline="0" dirty="0"/>
              <a:t>In recent years there has been a move away from the traditional model of TNE with country A delivering education in country B towards greater levels of two-way mobility between countries, as TNE is being developed around the world and is reaching maturity in some areas TNE has grown in diversity and complexity, rarely existing in just one form – combinations of modes of delivery or ‘blended learning’ is common. We are also seeing more forms of collaborative provision in the shape of partnerships, joint schools or institutes or dual degrees which allows the risk and cost to be shared between institutions involved.</a:t>
            </a:r>
          </a:p>
          <a:p>
            <a:endParaRPr lang="en-GB" dirty="0"/>
          </a:p>
        </p:txBody>
      </p:sp>
      <p:sp>
        <p:nvSpPr>
          <p:cNvPr id="4" name="Slide Number Placeholder 3"/>
          <p:cNvSpPr>
            <a:spLocks noGrp="1"/>
          </p:cNvSpPr>
          <p:nvPr>
            <p:ph type="sldNum" sz="quarter" idx="10"/>
          </p:nvPr>
        </p:nvSpPr>
        <p:spPr/>
        <p:txBody>
          <a:bodyPr/>
          <a:lstStyle/>
          <a:p>
            <a:fld id="{7311567F-F019-E948-A7D1-1F94AF06001C}" type="slidenum">
              <a:rPr lang="en-GB" smtClean="0"/>
              <a:t>9</a:t>
            </a:fld>
            <a:endParaRPr lang="en-GB" dirty="0"/>
          </a:p>
        </p:txBody>
      </p:sp>
    </p:spTree>
    <p:extLst>
      <p:ext uri="{BB962C8B-B14F-4D97-AF65-F5344CB8AC3E}">
        <p14:creationId xmlns:p14="http://schemas.microsoft.com/office/powerpoint/2010/main" val="2307989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jisc.ac.uk/" TargetMode="External"/><Relationship Id="rId2" Type="http://schemas.openxmlformats.org/officeDocument/2006/relationships/image" Target="../media/image5.jpeg"/><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3239D9C-EA5C-4DDB-ACFA-8E457CD8E0F1}"/>
              </a:ext>
            </a:extLst>
          </p:cNvPr>
          <p:cNvSpPr>
            <a:spLocks noGrp="1"/>
          </p:cNvSpPr>
          <p:nvPr>
            <p:ph type="pic" sz="quarter" idx="14"/>
          </p:nvPr>
        </p:nvSpPr>
        <p:spPr>
          <a:xfrm>
            <a:off x="0" y="0"/>
            <a:ext cx="9144000" cy="5143500"/>
          </a:xfrm>
          <a:prstGeom prst="rect">
            <a:avLst/>
          </a:prstGeom>
        </p:spPr>
        <p:txBody>
          <a:bodyPr/>
          <a:lstStyle>
            <a:lvl1pPr marL="0" indent="0">
              <a:buNone/>
              <a:defRPr/>
            </a:lvl1pPr>
          </a:lstStyle>
          <a:p>
            <a:endParaRPr lang="en-GB" dirty="0"/>
          </a:p>
        </p:txBody>
      </p:sp>
      <p:sp>
        <p:nvSpPr>
          <p:cNvPr id="2" name="Title 1">
            <a:extLst>
              <a:ext uri="{FF2B5EF4-FFF2-40B4-BE49-F238E27FC236}">
                <a16:creationId xmlns:a16="http://schemas.microsoft.com/office/drawing/2014/main" id="{59007121-3DEE-AD4C-A4FA-0321B9D1464E}"/>
              </a:ext>
            </a:extLst>
          </p:cNvPr>
          <p:cNvSpPr>
            <a:spLocks noGrp="1"/>
          </p:cNvSpPr>
          <p:nvPr>
            <p:ph type="title" hasCustomPrompt="1"/>
          </p:nvPr>
        </p:nvSpPr>
        <p:spPr>
          <a:xfrm>
            <a:off x="358774" y="2995886"/>
            <a:ext cx="5373811" cy="341572"/>
          </a:xfrm>
          <a:prstGeom prst="rect">
            <a:avLst/>
          </a:prstGeom>
        </p:spPr>
        <p:txBody>
          <a:bodyPr lIns="0" tIns="0" rIns="0" bIns="0"/>
          <a:lstStyle>
            <a:lvl1pPr algn="l">
              <a:lnSpc>
                <a:spcPct val="100000"/>
              </a:lnSpc>
              <a:defRPr sz="3100" b="1" i="0">
                <a:solidFill>
                  <a:schemeClr val="tx1"/>
                </a:solidFill>
                <a:latin typeface="+mn-lt"/>
                <a:ea typeface="Roboto Black" panose="02000000000000000000" pitchFamily="2" charset="0"/>
              </a:defRPr>
            </a:lvl1pPr>
          </a:lstStyle>
          <a:p>
            <a:r>
              <a:rPr lang="en-US" dirty="0"/>
              <a:t>Click to edit Master title style (white or black text)</a:t>
            </a:r>
            <a:endParaRPr lang="en-GB" dirty="0"/>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hasCustomPrompt="1"/>
          </p:nvPr>
        </p:nvSpPr>
        <p:spPr>
          <a:xfrm>
            <a:off x="6877051" y="339726"/>
            <a:ext cx="1908174" cy="542478"/>
          </a:xfrm>
          <a:prstGeom prst="rect">
            <a:avLst/>
          </a:prstGeom>
        </p:spPr>
        <p:txBody>
          <a:bodyPr lIns="0" tIns="0" rIns="0" bIns="0"/>
          <a:lstStyle>
            <a:lvl1pPr marL="36910" indent="0" algn="r" defTabSz="270000">
              <a:lnSpc>
                <a:spcPct val="100000"/>
              </a:lnSpc>
              <a:buNone/>
              <a:tabLst/>
              <a:defRPr sz="1000" b="0" i="0">
                <a:solidFill>
                  <a:schemeClr val="tx1"/>
                </a:solidFill>
                <a:latin typeface="+mn-lt"/>
                <a:ea typeface="Roboto Medium" panose="02000000000000000000" pitchFamily="2" charset="0"/>
              </a:defRPr>
            </a:lvl1pPr>
            <a:lvl2pPr marL="139303"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2pPr>
            <a:lvl3pPr marL="270271"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3pPr>
            <a:lvl4pPr marL="402431"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4pPr>
            <a:lvl5pPr marL="533400" indent="0" defTabSz="270000">
              <a:lnSpc>
                <a:spcPct val="100000"/>
              </a:lnSpc>
              <a:buNone/>
              <a:tabLst/>
              <a:defRPr sz="1000" b="0" i="0">
                <a:solidFill>
                  <a:schemeClr val="tx1"/>
                </a:solidFill>
                <a:latin typeface="Roboto Medium" panose="02000000000000000000" pitchFamily="2" charset="0"/>
                <a:ea typeface="Roboto Medium" panose="02000000000000000000" pitchFamily="2" charset="0"/>
              </a:defRPr>
            </a:lvl5pPr>
          </a:lstStyle>
          <a:p>
            <a:pPr lvl="0"/>
            <a:r>
              <a:rPr lang="en-US" dirty="0"/>
              <a:t>April  2019</a:t>
            </a:r>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hasCustomPrompt="1"/>
          </p:nvPr>
        </p:nvSpPr>
        <p:spPr>
          <a:xfrm>
            <a:off x="358774" y="4105351"/>
            <a:ext cx="6518277" cy="255741"/>
          </a:xfrm>
          <a:prstGeom prst="rect">
            <a:avLst/>
          </a:prstGeom>
        </p:spPr>
        <p:txBody>
          <a:bodyPr lIns="0" tIns="0" rIns="0" bIns="0" anchor="t" anchorCtr="0"/>
          <a:lstStyle>
            <a:lvl1pPr marL="0" indent="0">
              <a:buNone/>
              <a:defRPr sz="17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 (white or black text)</a:t>
            </a:r>
          </a:p>
        </p:txBody>
      </p:sp>
    </p:spTree>
    <p:extLst>
      <p:ext uri="{BB962C8B-B14F-4D97-AF65-F5344CB8AC3E}">
        <p14:creationId xmlns:p14="http://schemas.microsoft.com/office/powerpoint/2010/main" val="1831806424"/>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293035036"/>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5" y="339726"/>
            <a:ext cx="6518277" cy="341572"/>
          </a:xfrm>
          <a:prstGeom prst="rect">
            <a:avLst/>
          </a:prstGeom>
        </p:spPr>
        <p:txBody>
          <a:bodyPr lIns="0" tIns="0" rIns="0" bIns="0"/>
          <a:lstStyle>
            <a:lvl1pPr algn="l">
              <a:lnSpc>
                <a:spcPct val="100000"/>
              </a:lnSpc>
              <a:defRPr sz="2400" b="1" i="0">
                <a:latin typeface="Roboto Black" panose="02000000000000000000" pitchFamily="2" charset="0"/>
                <a:ea typeface="Roboto Black" panose="02000000000000000000" pitchFamily="2" charset="0"/>
              </a:defRPr>
            </a:lvl1pPr>
          </a:lstStyle>
          <a:p>
            <a:r>
              <a:rPr lang="en-US"/>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p:txBody>
          <a:bodyPr/>
          <a:lstStyle>
            <a:lvl1pPr>
              <a:defRPr/>
            </a:lvl1pPr>
          </a:lstStyle>
          <a:p>
            <a:r>
              <a:rPr lang="en-GB" dirty="0">
                <a:solidFill>
                  <a:srgbClr val="000000"/>
                </a:solidFill>
              </a:rPr>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solidFill>
                  <a:srgbClr val="000000"/>
                </a:solidFill>
              </a:rPr>
              <a:pPr/>
              <a:t>‹#›</a:t>
            </a:fld>
            <a:endParaRPr lang="en-GB" dirty="0">
              <a:solidFill>
                <a:srgbClr val="000000"/>
              </a:solidFill>
            </a:endParaRPr>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3"/>
            <a:ext cx="6518277" cy="255741"/>
          </a:xfrm>
          <a:prstGeom prst="rect">
            <a:avLst/>
          </a:prstGeom>
        </p:spPr>
        <p:txBody>
          <a:bodyPr lIns="0" tIns="0" rIns="0" bIns="0" anchor="t" anchorCtr="0"/>
          <a:lstStyle>
            <a:lvl1pPr marL="0" indent="0">
              <a:buNone/>
              <a:defRPr sz="1700" b="0" i="0">
                <a:latin typeface="Roboto Medium" panose="02000000000000000000" pitchFamily="2" charset="0"/>
                <a:ea typeface="Roboto Medium" panose="02000000000000000000" pitchFamily="2" charset="0"/>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F7B377CF-2490-426A-9D9B-C329528E167B}"/>
              </a:ext>
            </a:extLst>
          </p:cNvPr>
          <p:cNvSpPr>
            <a:spLocks noGrp="1"/>
          </p:cNvSpPr>
          <p:nvPr>
            <p:ph idx="1"/>
          </p:nvPr>
        </p:nvSpPr>
        <p:spPr>
          <a:xfrm>
            <a:off x="358776" y="1429557"/>
            <a:ext cx="6518276" cy="3013858"/>
          </a:xfrm>
          <a:prstGeom prst="rect">
            <a:avLst/>
          </a:prstGeom>
        </p:spPr>
        <p:txBody>
          <a:bodyPr lIns="0" tIns="0" rIns="0" bIns="0"/>
          <a:lstStyle>
            <a:lvl1pPr marL="90486" indent="-90486" defTabSz="269993">
              <a:lnSpc>
                <a:spcPct val="100000"/>
              </a:lnSpc>
              <a:tabLst/>
              <a:defRPr sz="1200" b="0" i="0">
                <a:solidFill>
                  <a:schemeClr val="tx1"/>
                </a:solidFill>
                <a:latin typeface="Roboto Light" panose="02000000000000000000" pitchFamily="2" charset="0"/>
                <a:ea typeface="Roboto Light" panose="02000000000000000000" pitchFamily="2" charset="0"/>
              </a:defRPr>
            </a:lvl1pPr>
            <a:lvl2pPr marL="180971" indent="-90486" defTabSz="269993">
              <a:lnSpc>
                <a:spcPct val="100000"/>
              </a:lnSpc>
              <a:tabLst/>
              <a:defRPr sz="1200" b="0" i="0">
                <a:solidFill>
                  <a:schemeClr val="tx1"/>
                </a:solidFill>
                <a:latin typeface="Roboto Light" panose="02000000000000000000" pitchFamily="2" charset="0"/>
                <a:ea typeface="Roboto Light" panose="02000000000000000000" pitchFamily="2" charset="0"/>
              </a:defRPr>
            </a:lvl2pPr>
            <a:lvl3pPr marL="266693" indent="-85723" defTabSz="269993">
              <a:lnSpc>
                <a:spcPct val="100000"/>
              </a:lnSpc>
              <a:tabLst/>
              <a:defRPr sz="1200" b="0" i="0">
                <a:solidFill>
                  <a:schemeClr val="tx1"/>
                </a:solidFill>
                <a:latin typeface="Roboto Light" panose="02000000000000000000" pitchFamily="2" charset="0"/>
                <a:ea typeface="Roboto Light" panose="02000000000000000000" pitchFamily="2" charset="0"/>
              </a:defRPr>
            </a:lvl3pPr>
            <a:lvl4pPr marL="357179" indent="-90486" defTabSz="269993">
              <a:lnSpc>
                <a:spcPct val="100000"/>
              </a:lnSpc>
              <a:tabLst/>
              <a:defRPr sz="1200" b="0" i="0">
                <a:solidFill>
                  <a:schemeClr val="tx1"/>
                </a:solidFill>
                <a:latin typeface="Roboto Light" panose="02000000000000000000" pitchFamily="2" charset="0"/>
                <a:ea typeface="Roboto Light" panose="02000000000000000000" pitchFamily="2" charset="0"/>
              </a:defRPr>
            </a:lvl4pPr>
            <a:lvl5pPr marL="447664" indent="-90486" defTabSz="269993">
              <a:lnSpc>
                <a:spcPct val="100000"/>
              </a:lnSpc>
              <a:tabLst/>
              <a:defRPr sz="1200" b="0" i="0">
                <a:solidFill>
                  <a:schemeClr val="tx1"/>
                </a:solidFill>
                <a:latin typeface="Roboto Light" panose="02000000000000000000" pitchFamily="2" charset="0"/>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926425866"/>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3056792519"/>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NGLE COLUMN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ABBF1310-C6E8-4747-8F27-E8B3BAE2CD43}"/>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82520014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 &amp; 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9" name="Content Placeholder 2">
            <a:extLst>
              <a:ext uri="{FF2B5EF4-FFF2-40B4-BE49-F238E27FC236}">
                <a16:creationId xmlns:a16="http://schemas.microsoft.com/office/drawing/2014/main" id="{3368455E-248E-4A62-84CB-1504411DD432}"/>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63852958"/>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PHIC - PUR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10242343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005669131"/>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NGLE COLUMN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102810A4-96FB-42BF-AA7B-3057FF99AC6B}"/>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4800510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LUMN &amp; 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9" name="Content Placeholder 2">
            <a:extLst>
              <a:ext uri="{FF2B5EF4-FFF2-40B4-BE49-F238E27FC236}">
                <a16:creationId xmlns:a16="http://schemas.microsoft.com/office/drawing/2014/main" id="{F235B841-1D1F-46DF-839D-40ADD4D36BA1}"/>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6186482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APHIC - GRAP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114231916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GNOFF / BACK">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5C3DB1F-2F5F-4A41-8446-2FC2ADB977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1061" t="86" r="17143"/>
          <a:stretch/>
        </p:blipFill>
        <p:spPr>
          <a:xfrm>
            <a:off x="3606018" y="0"/>
            <a:ext cx="5537982" cy="5143500"/>
          </a:xfrm>
          <a:prstGeom prst="rect">
            <a:avLst/>
          </a:prstGeom>
        </p:spPr>
      </p:pic>
      <p:sp>
        <p:nvSpPr>
          <p:cNvPr id="14" name="Rectangle 13">
            <a:extLst>
              <a:ext uri="{FF2B5EF4-FFF2-40B4-BE49-F238E27FC236}">
                <a16:creationId xmlns:a16="http://schemas.microsoft.com/office/drawing/2014/main" id="{7848E224-0843-40D6-A276-7E4F01A610D6}"/>
              </a:ext>
            </a:extLst>
          </p:cNvPr>
          <p:cNvSpPr/>
          <p:nvPr userDrawn="1"/>
        </p:nvSpPr>
        <p:spPr>
          <a:xfrm>
            <a:off x="877" y="0"/>
            <a:ext cx="3641970" cy="5143498"/>
          </a:xfrm>
          <a:prstGeom prst="rect">
            <a:avLst/>
          </a:prstGeom>
          <a:solidFill>
            <a:srgbClr val="F8A8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
        <p:nvSpPr>
          <p:cNvPr id="16" name="Text Placeholder 2">
            <a:extLst>
              <a:ext uri="{FF2B5EF4-FFF2-40B4-BE49-F238E27FC236}">
                <a16:creationId xmlns:a16="http://schemas.microsoft.com/office/drawing/2014/main" id="{B83C6179-DD0A-490F-BDCC-39DCE0DD2EF1}"/>
              </a:ext>
            </a:extLst>
          </p:cNvPr>
          <p:cNvSpPr>
            <a:spLocks noGrp="1"/>
          </p:cNvSpPr>
          <p:nvPr>
            <p:ph type="body" idx="13"/>
          </p:nvPr>
        </p:nvSpPr>
        <p:spPr>
          <a:xfrm>
            <a:off x="358774" y="1034878"/>
            <a:ext cx="3097189" cy="255741"/>
          </a:xfrm>
          <a:prstGeom prst="rect">
            <a:avLst/>
          </a:prstGeom>
        </p:spPr>
        <p:txBody>
          <a:bodyPr lIns="0" tIns="0" rIns="0" bIns="0" anchor="t" anchorCtr="0"/>
          <a:lstStyle>
            <a:lvl1pPr marL="0" indent="0">
              <a:buNone/>
              <a:defRPr sz="17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7" name="Text Placeholder 2">
            <a:extLst>
              <a:ext uri="{FF2B5EF4-FFF2-40B4-BE49-F238E27FC236}">
                <a16:creationId xmlns:a16="http://schemas.microsoft.com/office/drawing/2014/main" id="{67789889-646E-4B2E-9D5C-573B0D05460D}"/>
              </a:ext>
            </a:extLst>
          </p:cNvPr>
          <p:cNvSpPr>
            <a:spLocks noGrp="1"/>
          </p:cNvSpPr>
          <p:nvPr>
            <p:ph type="body" idx="14"/>
          </p:nvPr>
        </p:nvSpPr>
        <p:spPr>
          <a:xfrm>
            <a:off x="358774" y="1400971"/>
            <a:ext cx="3097189" cy="255741"/>
          </a:xfrm>
          <a:prstGeom prst="rect">
            <a:avLst/>
          </a:prstGeom>
        </p:spPr>
        <p:txBody>
          <a:bodyPr lIns="0" tIns="0" rIns="0" bIns="0" anchor="t" anchorCtr="0"/>
          <a:lstStyle>
            <a:lvl1pPr marL="0" indent="0">
              <a:buNone/>
              <a:defRPr sz="17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8" name="Text Placeholder 2">
            <a:extLst>
              <a:ext uri="{FF2B5EF4-FFF2-40B4-BE49-F238E27FC236}">
                <a16:creationId xmlns:a16="http://schemas.microsoft.com/office/drawing/2014/main" id="{02652D3B-FC2F-4D4C-BC2F-484950BD270E}"/>
              </a:ext>
            </a:extLst>
          </p:cNvPr>
          <p:cNvSpPr>
            <a:spLocks noGrp="1"/>
          </p:cNvSpPr>
          <p:nvPr>
            <p:ph type="body" idx="15"/>
          </p:nvPr>
        </p:nvSpPr>
        <p:spPr>
          <a:xfrm>
            <a:off x="358774" y="1765311"/>
            <a:ext cx="3097189" cy="255741"/>
          </a:xfrm>
          <a:prstGeom prst="rect">
            <a:avLst/>
          </a:prstGeom>
        </p:spPr>
        <p:txBody>
          <a:bodyPr lIns="0" tIns="0" rIns="0" bIns="0" anchor="t" anchorCtr="0"/>
          <a:lstStyle>
            <a:lvl1pPr marL="0" indent="0">
              <a:buNone/>
              <a:defRPr sz="17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cxnSp>
        <p:nvCxnSpPr>
          <p:cNvPr id="19" name="Straight Connector 15">
            <a:extLst>
              <a:ext uri="{FF2B5EF4-FFF2-40B4-BE49-F238E27FC236}">
                <a16:creationId xmlns:a16="http://schemas.microsoft.com/office/drawing/2014/main" id="{87C38241-24AF-4CE0-980A-71A16D93C1C4}"/>
              </a:ext>
            </a:extLst>
          </p:cNvPr>
          <p:cNvCxnSpPr>
            <a:cxnSpLocks noChangeShapeType="1"/>
          </p:cNvCxnSpPr>
          <p:nvPr userDrawn="1"/>
        </p:nvCxnSpPr>
        <p:spPr bwMode="auto">
          <a:xfrm>
            <a:off x="365955" y="2249488"/>
            <a:ext cx="29520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
        <p:nvSpPr>
          <p:cNvPr id="20" name="Text Placeholder 2">
            <a:extLst>
              <a:ext uri="{FF2B5EF4-FFF2-40B4-BE49-F238E27FC236}">
                <a16:creationId xmlns:a16="http://schemas.microsoft.com/office/drawing/2014/main" id="{71A88A6C-BDD3-4D52-BD09-C40E6D3C83A6}"/>
              </a:ext>
            </a:extLst>
          </p:cNvPr>
          <p:cNvSpPr>
            <a:spLocks noGrp="1"/>
          </p:cNvSpPr>
          <p:nvPr>
            <p:ph type="body" idx="16" hasCustomPrompt="1"/>
          </p:nvPr>
        </p:nvSpPr>
        <p:spPr>
          <a:xfrm>
            <a:off x="365955" y="2468230"/>
            <a:ext cx="3097189" cy="255741"/>
          </a:xfrm>
          <a:prstGeom prst="rect">
            <a:avLst/>
          </a:prstGeom>
        </p:spPr>
        <p:txBody>
          <a:bodyPr lIns="0" tIns="0" rIns="0" bIns="0" anchor="t" anchorCtr="0"/>
          <a:lstStyle>
            <a:lvl1pPr marL="0" indent="0">
              <a:buNone/>
              <a:defRPr sz="12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One </a:t>
            </a:r>
            <a:r>
              <a:rPr lang="en-GB" dirty="0" err="1"/>
              <a:t>Castlepark</a:t>
            </a:r>
            <a:r>
              <a:rPr lang="en-GB" dirty="0"/>
              <a:t> Tower Hill Bristol BS2 0JA</a:t>
            </a:r>
          </a:p>
        </p:txBody>
      </p:sp>
      <p:sp>
        <p:nvSpPr>
          <p:cNvPr id="21" name="Text Placeholder 2">
            <a:extLst>
              <a:ext uri="{FF2B5EF4-FFF2-40B4-BE49-F238E27FC236}">
                <a16:creationId xmlns:a16="http://schemas.microsoft.com/office/drawing/2014/main" id="{E1AA825B-E050-4FEA-9752-6FAEE5EBA666}"/>
              </a:ext>
            </a:extLst>
          </p:cNvPr>
          <p:cNvSpPr>
            <a:spLocks noGrp="1"/>
          </p:cNvSpPr>
          <p:nvPr>
            <p:ph type="body" idx="17" hasCustomPrompt="1"/>
          </p:nvPr>
        </p:nvSpPr>
        <p:spPr>
          <a:xfrm>
            <a:off x="365955" y="2849077"/>
            <a:ext cx="3097189" cy="255741"/>
          </a:xfrm>
          <a:prstGeom prst="rect">
            <a:avLst/>
          </a:prstGeom>
        </p:spPr>
        <p:txBody>
          <a:bodyPr lIns="0" tIns="0" rIns="0" bIns="0" anchor="t" anchorCtr="0"/>
          <a:lstStyle>
            <a:lvl1pPr marL="0" indent="0">
              <a:buNone/>
              <a:defRPr sz="12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T 020 3697 5800</a:t>
            </a:r>
          </a:p>
        </p:txBody>
      </p:sp>
    </p:spTree>
    <p:extLst>
      <p:ext uri="{BB962C8B-B14F-4D97-AF65-F5344CB8AC3E}">
        <p14:creationId xmlns:p14="http://schemas.microsoft.com/office/powerpoint/2010/main" val="3414794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DIVIDER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4224785581"/>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INGLE COLUMN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24434540"/>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LUMN &amp; 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222135115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2295955569"/>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NGLE COLUMN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p:txBody>
          <a:bodyPr/>
          <a:lstStyle>
            <a:lvl1pPr>
              <a:defRPr>
                <a:solidFill>
                  <a:schemeClr val="tx1"/>
                </a:solidFill>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8DA157DE-7020-4FC1-84EC-74C89F24A6F1}"/>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tx1"/>
                </a:solidFill>
                <a:latin typeface="+mn-lt"/>
                <a:ea typeface="Roboto Light" panose="02000000000000000000" pitchFamily="2" charset="0"/>
              </a:defRPr>
            </a:lvl1pPr>
            <a:lvl2pPr marL="180975" indent="-90488" defTabSz="270000">
              <a:lnSpc>
                <a:spcPct val="100000"/>
              </a:lnSpc>
              <a:tabLst/>
              <a:defRPr sz="1200" b="0" i="0">
                <a:solidFill>
                  <a:schemeClr val="tx1"/>
                </a:solidFill>
                <a:latin typeface="+mn-lt"/>
                <a:ea typeface="Roboto Light" panose="02000000000000000000" pitchFamily="2" charset="0"/>
              </a:defRPr>
            </a:lvl2pPr>
            <a:lvl3pPr marL="266700" indent="-85725" defTabSz="270000">
              <a:lnSpc>
                <a:spcPct val="100000"/>
              </a:lnSpc>
              <a:tabLst/>
              <a:defRPr sz="1200" b="0" i="0">
                <a:solidFill>
                  <a:schemeClr val="tx1"/>
                </a:solidFill>
                <a:latin typeface="+mn-lt"/>
                <a:ea typeface="Roboto Light" panose="02000000000000000000" pitchFamily="2" charset="0"/>
              </a:defRPr>
            </a:lvl3pPr>
            <a:lvl4pPr marL="357188" indent="-90488" defTabSz="270000">
              <a:lnSpc>
                <a:spcPct val="100000"/>
              </a:lnSpc>
              <a:tabLst/>
              <a:defRPr sz="1200" b="0" i="0">
                <a:solidFill>
                  <a:schemeClr val="tx1"/>
                </a:solidFill>
                <a:latin typeface="+mn-lt"/>
                <a:ea typeface="Roboto Light" panose="02000000000000000000" pitchFamily="2" charset="0"/>
              </a:defRPr>
            </a:lvl4pPr>
            <a:lvl5pPr marL="447675" indent="-90488" defTabSz="270000">
              <a:lnSpc>
                <a:spcPct val="100000"/>
              </a:lnSpc>
              <a:tabLst/>
              <a:defRPr sz="12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7214310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UMN &amp; 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solidFill>
                  <a:schemeClr val="tx1"/>
                </a:solidFill>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lvl1pPr>
              <a:defRPr>
                <a:solidFill>
                  <a:schemeClr val="tx1"/>
                </a:solidFill>
              </a:defRPr>
            </a:lvl1pPr>
          </a:lstStyle>
          <a:p>
            <a:fld id="{0BD7AF65-ABD8-9745-9161-1D3466EAFE0E}" type="slidenum">
              <a:rPr lang="en-GB" smtClean="0"/>
              <a:pPr/>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tx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9" name="Content Placeholder 2">
            <a:extLst>
              <a:ext uri="{FF2B5EF4-FFF2-40B4-BE49-F238E27FC236}">
                <a16:creationId xmlns:a16="http://schemas.microsoft.com/office/drawing/2014/main" id="{EC013441-BF5B-4FB2-9553-87D53D6A71E6}"/>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tx1"/>
                </a:solidFill>
                <a:latin typeface="+mn-lt"/>
                <a:ea typeface="Roboto Light" panose="02000000000000000000" pitchFamily="2" charset="0"/>
              </a:defRPr>
            </a:lvl1pPr>
            <a:lvl2pPr marL="180975" indent="-90488" defTabSz="270000">
              <a:lnSpc>
                <a:spcPct val="100000"/>
              </a:lnSpc>
              <a:tabLst/>
              <a:defRPr sz="1200" b="0" i="0">
                <a:solidFill>
                  <a:schemeClr val="tx1"/>
                </a:solidFill>
                <a:latin typeface="+mn-lt"/>
                <a:ea typeface="Roboto Light" panose="02000000000000000000" pitchFamily="2" charset="0"/>
              </a:defRPr>
            </a:lvl2pPr>
            <a:lvl3pPr marL="266700" indent="-85725" defTabSz="270000">
              <a:lnSpc>
                <a:spcPct val="100000"/>
              </a:lnSpc>
              <a:tabLst/>
              <a:defRPr sz="1200" b="0" i="0">
                <a:solidFill>
                  <a:schemeClr val="tx1"/>
                </a:solidFill>
                <a:latin typeface="+mn-lt"/>
                <a:ea typeface="Roboto Light" panose="02000000000000000000" pitchFamily="2" charset="0"/>
              </a:defRPr>
            </a:lvl3pPr>
            <a:lvl4pPr marL="357188" indent="-90488" defTabSz="270000">
              <a:lnSpc>
                <a:spcPct val="100000"/>
              </a:lnSpc>
              <a:tabLst/>
              <a:defRPr sz="1200" b="0" i="0">
                <a:solidFill>
                  <a:schemeClr val="tx1"/>
                </a:solidFill>
                <a:latin typeface="+mn-lt"/>
                <a:ea typeface="Roboto Light" panose="02000000000000000000" pitchFamily="2" charset="0"/>
              </a:defRPr>
            </a:lvl4pPr>
            <a:lvl5pPr marL="447675" indent="-90488" defTabSz="270000">
              <a:lnSpc>
                <a:spcPct val="100000"/>
              </a:lnSpc>
              <a:tabLst/>
              <a:defRPr sz="1200" b="0" i="0">
                <a:solidFill>
                  <a:schemeClr val="tx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19317080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GRAPHIC - PA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tx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4071453824"/>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979952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8712199" cy="3852864"/>
          </a:xfrm>
        </p:spPr>
        <p:txBody>
          <a:bodyPr>
            <a:noAutofit/>
          </a:bodyPr>
          <a:lstStyle>
            <a:lvl1pPr>
              <a:defRPr baseline="0"/>
            </a:lvl1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a:extLst>
              <a:ext uri="{FF2B5EF4-FFF2-40B4-BE49-F238E27FC236}">
                <a16:creationId xmlns:a16="http://schemas.microsoft.com/office/drawing/2014/main" id="{E1367678-C192-47D8-A8B3-3A9C1F2D9275}"/>
              </a:ext>
            </a:extLst>
          </p:cNvPr>
          <p:cNvSpPr>
            <a:spLocks noGrp="1"/>
          </p:cNvSpPr>
          <p:nvPr>
            <p:ph type="dt" sz="half" idx="14"/>
          </p:nvPr>
        </p:nvSpPr>
        <p:spPr/>
        <p:txBody>
          <a:bodyPr/>
          <a:lstStyle>
            <a:lvl1pPr>
              <a:defRPr/>
            </a:lvl1pPr>
          </a:lstStyle>
          <a:p>
            <a:endParaRPr lang="en-GB" altLang="en-US" dirty="0"/>
          </a:p>
        </p:txBody>
      </p:sp>
      <p:sp>
        <p:nvSpPr>
          <p:cNvPr id="5" name="Footer Placeholder 4">
            <a:extLst>
              <a:ext uri="{FF2B5EF4-FFF2-40B4-BE49-F238E27FC236}">
                <a16:creationId xmlns:a16="http://schemas.microsoft.com/office/drawing/2014/main" id="{B521664F-5849-4415-867B-9EA252618F18}"/>
              </a:ext>
            </a:extLst>
          </p:cNvPr>
          <p:cNvSpPr>
            <a:spLocks noGrp="1"/>
          </p:cNvSpPr>
          <p:nvPr>
            <p:ph type="ftr" sz="quarter" idx="15"/>
          </p:nvPr>
        </p:nvSpPr>
        <p:spPr/>
        <p:txBody>
          <a:bodyPr/>
          <a:lstStyle>
            <a:lvl1pPr>
              <a:defRPr/>
            </a:lvl1pPr>
          </a:lstStyle>
          <a:p>
            <a:pPr>
              <a:defRPr/>
            </a:pPr>
            <a:r>
              <a:rPr lang="en-GB" dirty="0"/>
              <a:t>TNC19 - Tallinn </a:t>
            </a:r>
          </a:p>
        </p:txBody>
      </p:sp>
      <p:sp>
        <p:nvSpPr>
          <p:cNvPr id="6" name="Slide Number Placeholder 5">
            <a:extLst>
              <a:ext uri="{FF2B5EF4-FFF2-40B4-BE49-F238E27FC236}">
                <a16:creationId xmlns:a16="http://schemas.microsoft.com/office/drawing/2014/main" id="{B8A5C435-AE73-4485-9189-4BF8C490CF42}"/>
              </a:ext>
            </a:extLst>
          </p:cNvPr>
          <p:cNvSpPr>
            <a:spLocks noGrp="1"/>
          </p:cNvSpPr>
          <p:nvPr>
            <p:ph type="sldNum" sz="quarter" idx="16"/>
          </p:nvPr>
        </p:nvSpPr>
        <p:spPr/>
        <p:txBody>
          <a:bodyPr/>
          <a:lstStyle>
            <a:lvl1pPr>
              <a:defRPr/>
            </a:lvl1pPr>
          </a:lstStyle>
          <a:p>
            <a:fld id="{5D2F399A-E45C-44C5-A002-CE8986474499}" type="slidenum">
              <a:rPr lang="en-GB" altLang="en-US"/>
              <a:pPr/>
              <a:t>‹#›</a:t>
            </a:fld>
            <a:endParaRPr lang="en-GB" altLang="en-US" dirty="0"/>
          </a:p>
        </p:txBody>
      </p:sp>
    </p:spTree>
    <p:extLst>
      <p:ext uri="{BB962C8B-B14F-4D97-AF65-F5344CB8AC3E}">
        <p14:creationId xmlns:p14="http://schemas.microsoft.com/office/powerpoint/2010/main" val="82811458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4"/>
            <a:ext cx="4103687" cy="385286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4" y="879475"/>
            <a:ext cx="4103686"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Date Placeholder 3">
            <a:extLst>
              <a:ext uri="{FF2B5EF4-FFF2-40B4-BE49-F238E27FC236}">
                <a16:creationId xmlns:a16="http://schemas.microsoft.com/office/drawing/2014/main" id="{AF824522-A30B-4C7A-9BA8-8D433A8A0B71}"/>
              </a:ext>
            </a:extLst>
          </p:cNvPr>
          <p:cNvSpPr>
            <a:spLocks noGrp="1"/>
          </p:cNvSpPr>
          <p:nvPr>
            <p:ph type="dt" sz="half" idx="15"/>
          </p:nvPr>
        </p:nvSpPr>
        <p:spPr/>
        <p:txBody>
          <a:bodyPr/>
          <a:lstStyle>
            <a:lvl1pPr>
              <a:defRPr/>
            </a:lvl1pPr>
          </a:lstStyle>
          <a:p>
            <a:endParaRPr lang="en-GB" altLang="en-US" dirty="0"/>
          </a:p>
        </p:txBody>
      </p:sp>
      <p:sp>
        <p:nvSpPr>
          <p:cNvPr id="6" name="Footer Placeholder 4">
            <a:extLst>
              <a:ext uri="{FF2B5EF4-FFF2-40B4-BE49-F238E27FC236}">
                <a16:creationId xmlns:a16="http://schemas.microsoft.com/office/drawing/2014/main" id="{FF33A8E6-BB04-407B-84B7-7A2A414EA178}"/>
              </a:ext>
            </a:extLst>
          </p:cNvPr>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F94C1577-E9CA-43D6-B099-9BEEB3620775}"/>
              </a:ext>
            </a:extLst>
          </p:cNvPr>
          <p:cNvSpPr>
            <a:spLocks noGrp="1"/>
          </p:cNvSpPr>
          <p:nvPr>
            <p:ph type="sldNum" sz="quarter" idx="17"/>
          </p:nvPr>
        </p:nvSpPr>
        <p:spPr/>
        <p:txBody>
          <a:bodyPr/>
          <a:lstStyle>
            <a:lvl1pPr>
              <a:defRPr/>
            </a:lvl1pPr>
          </a:lstStyle>
          <a:p>
            <a:fld id="{662C6ECF-A6C2-400F-B0B4-66585F06D4F2}" type="slidenum">
              <a:rPr lang="en-GB" altLang="en-US"/>
              <a:pPr/>
              <a:t>‹#›</a:t>
            </a:fld>
            <a:endParaRPr lang="en-GB" altLang="en-US" dirty="0"/>
          </a:p>
        </p:txBody>
      </p:sp>
    </p:spTree>
    <p:extLst>
      <p:ext uri="{BB962C8B-B14F-4D97-AF65-F5344CB8AC3E}">
        <p14:creationId xmlns:p14="http://schemas.microsoft.com/office/powerpoint/2010/main" val="191270889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1722763087"/>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4103595"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2" y="879475"/>
            <a:ext cx="4103687"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51" y="3040339"/>
            <a:ext cx="4103649"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Date Placeholder 3">
            <a:extLst>
              <a:ext uri="{FF2B5EF4-FFF2-40B4-BE49-F238E27FC236}">
                <a16:creationId xmlns:a16="http://schemas.microsoft.com/office/drawing/2014/main" id="{1E055393-8815-4048-80FD-7760DE7D6167}"/>
              </a:ext>
            </a:extLst>
          </p:cNvPr>
          <p:cNvSpPr>
            <a:spLocks noGrp="1"/>
          </p:cNvSpPr>
          <p:nvPr>
            <p:ph type="dt" sz="half" idx="16"/>
          </p:nvPr>
        </p:nvSpPr>
        <p:spPr/>
        <p:txBody>
          <a:bodyPr/>
          <a:lstStyle>
            <a:lvl1pPr>
              <a:defRPr/>
            </a:lvl1pPr>
          </a:lstStyle>
          <a:p>
            <a:endParaRPr lang="en-GB" altLang="en-US" dirty="0"/>
          </a:p>
        </p:txBody>
      </p:sp>
      <p:sp>
        <p:nvSpPr>
          <p:cNvPr id="10" name="Footer Placeholder 4">
            <a:extLst>
              <a:ext uri="{FF2B5EF4-FFF2-40B4-BE49-F238E27FC236}">
                <a16:creationId xmlns:a16="http://schemas.microsoft.com/office/drawing/2014/main" id="{7398AE6D-7DD9-496F-92BD-6BF10EB07EE7}"/>
              </a:ext>
            </a:extLst>
          </p:cNvPr>
          <p:cNvSpPr>
            <a:spLocks noGrp="1"/>
          </p:cNvSpPr>
          <p:nvPr>
            <p:ph type="ftr" sz="quarter" idx="17"/>
          </p:nvPr>
        </p:nvSpPr>
        <p:spPr/>
        <p:txBody>
          <a:bodyPr/>
          <a:lstStyle>
            <a:lvl1pPr>
              <a:defRPr/>
            </a:lvl1pPr>
          </a:lstStyle>
          <a:p>
            <a:pPr>
              <a:defRPr/>
            </a:pPr>
            <a:r>
              <a:rPr lang="en-GB" dirty="0"/>
              <a:t>TNC19 - Tallinn </a:t>
            </a:r>
          </a:p>
        </p:txBody>
      </p:sp>
      <p:sp>
        <p:nvSpPr>
          <p:cNvPr id="11" name="Slide Number Placeholder 5">
            <a:extLst>
              <a:ext uri="{FF2B5EF4-FFF2-40B4-BE49-F238E27FC236}">
                <a16:creationId xmlns:a16="http://schemas.microsoft.com/office/drawing/2014/main" id="{22391D89-3E94-41C6-8321-AED6E5E1FFD2}"/>
              </a:ext>
            </a:extLst>
          </p:cNvPr>
          <p:cNvSpPr>
            <a:spLocks noGrp="1"/>
          </p:cNvSpPr>
          <p:nvPr>
            <p:ph type="sldNum" sz="quarter" idx="18"/>
          </p:nvPr>
        </p:nvSpPr>
        <p:spPr/>
        <p:txBody>
          <a:bodyPr/>
          <a:lstStyle>
            <a:lvl1pPr>
              <a:defRPr/>
            </a:lvl1pPr>
          </a:lstStyle>
          <a:p>
            <a:fld id="{D221F9C0-6071-43A9-A0D6-11388E955FB0}" type="slidenum">
              <a:rPr lang="en-GB" altLang="en-US"/>
              <a:pPr/>
              <a:t>‹#›</a:t>
            </a:fld>
            <a:endParaRPr lang="en-GB" altLang="en-US" dirty="0"/>
          </a:p>
        </p:txBody>
      </p:sp>
    </p:spTree>
    <p:extLst>
      <p:ext uri="{BB962C8B-B14F-4D97-AF65-F5344CB8AC3E}">
        <p14:creationId xmlns:p14="http://schemas.microsoft.com/office/powerpoint/2010/main" val="1393074304"/>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2" y="1384300"/>
            <a:ext cx="8712198" cy="3348037"/>
          </a:xfrm>
        </p:spPr>
        <p:txBody>
          <a:bodyPr>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0" y="879475"/>
            <a:ext cx="8677276" cy="387798"/>
          </a:xfrm>
        </p:spPr>
        <p:txBody>
          <a:bodyPr>
            <a:spAutoFit/>
          </a:bodyPr>
          <a:lstStyle>
            <a:lvl1pPr marL="0" indent="0">
              <a:buNone/>
              <a:defRPr b="1"/>
            </a:lvl1pPr>
          </a:lstStyle>
          <a:p>
            <a:pPr lvl="0"/>
            <a:r>
              <a:rPr lang="en-US" noProof="0"/>
              <a:t>Edit Master text styles</a:t>
            </a:r>
          </a:p>
        </p:txBody>
      </p:sp>
      <p:sp>
        <p:nvSpPr>
          <p:cNvPr id="5" name="Date Placeholder 3">
            <a:extLst>
              <a:ext uri="{FF2B5EF4-FFF2-40B4-BE49-F238E27FC236}">
                <a16:creationId xmlns:a16="http://schemas.microsoft.com/office/drawing/2014/main" id="{10FDF002-28BD-4D83-B3D1-1B8AD32D4316}"/>
              </a:ext>
            </a:extLst>
          </p:cNvPr>
          <p:cNvSpPr>
            <a:spLocks noGrp="1"/>
          </p:cNvSpPr>
          <p:nvPr>
            <p:ph type="dt" sz="half" idx="15"/>
          </p:nvPr>
        </p:nvSpPr>
        <p:spPr/>
        <p:txBody>
          <a:bodyPr/>
          <a:lstStyle>
            <a:lvl1pPr>
              <a:defRPr/>
            </a:lvl1pPr>
          </a:lstStyle>
          <a:p>
            <a:endParaRPr lang="en-GB" altLang="en-US" dirty="0"/>
          </a:p>
        </p:txBody>
      </p:sp>
      <p:sp>
        <p:nvSpPr>
          <p:cNvPr id="6" name="Footer Placeholder 4">
            <a:extLst>
              <a:ext uri="{FF2B5EF4-FFF2-40B4-BE49-F238E27FC236}">
                <a16:creationId xmlns:a16="http://schemas.microsoft.com/office/drawing/2014/main" id="{14F36823-242C-4353-AE39-8F5D3C514A97}"/>
              </a:ext>
            </a:extLst>
          </p:cNvPr>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13778206-D85C-4F89-8C74-5181898B9F85}"/>
              </a:ext>
            </a:extLst>
          </p:cNvPr>
          <p:cNvSpPr>
            <a:spLocks noGrp="1"/>
          </p:cNvSpPr>
          <p:nvPr>
            <p:ph type="sldNum" sz="quarter" idx="17"/>
          </p:nvPr>
        </p:nvSpPr>
        <p:spPr/>
        <p:txBody>
          <a:bodyPr/>
          <a:lstStyle>
            <a:lvl1pPr>
              <a:defRPr/>
            </a:lvl1pPr>
          </a:lstStyle>
          <a:p>
            <a:fld id="{BC455D17-8506-4CBD-B4B0-F62723F497C2}" type="slidenum">
              <a:rPr lang="en-GB" altLang="en-US"/>
              <a:pPr/>
              <a:t>‹#›</a:t>
            </a:fld>
            <a:endParaRPr lang="en-GB" altLang="en-US" dirty="0"/>
          </a:p>
        </p:txBody>
      </p:sp>
    </p:spTree>
    <p:extLst>
      <p:ext uri="{BB962C8B-B14F-4D97-AF65-F5344CB8AC3E}">
        <p14:creationId xmlns:p14="http://schemas.microsoft.com/office/powerpoint/2010/main" val="1827249941"/>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1"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Edit Master text styles</a:t>
            </a:r>
          </a:p>
        </p:txBody>
      </p:sp>
      <p:sp>
        <p:nvSpPr>
          <p:cNvPr id="9" name="Content Placeholder 6"/>
          <p:cNvSpPr>
            <a:spLocks noGrp="1"/>
          </p:cNvSpPr>
          <p:nvPr>
            <p:ph sz="quarter" idx="15"/>
          </p:nvPr>
        </p:nvSpPr>
        <p:spPr>
          <a:xfrm>
            <a:off x="4824450" y="1384300"/>
            <a:ext cx="4103650"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Edit Master text styles</a:t>
            </a:r>
          </a:p>
        </p:txBody>
      </p:sp>
      <p:sp>
        <p:nvSpPr>
          <p:cNvPr id="11" name="Date Placeholder 3">
            <a:extLst>
              <a:ext uri="{FF2B5EF4-FFF2-40B4-BE49-F238E27FC236}">
                <a16:creationId xmlns:a16="http://schemas.microsoft.com/office/drawing/2014/main" id="{35A5AEE5-D3F7-4E3C-B4C2-992C7A60D51E}"/>
              </a:ext>
            </a:extLst>
          </p:cNvPr>
          <p:cNvSpPr>
            <a:spLocks noGrp="1"/>
          </p:cNvSpPr>
          <p:nvPr>
            <p:ph type="dt" sz="half" idx="17"/>
          </p:nvPr>
        </p:nvSpPr>
        <p:spPr/>
        <p:txBody>
          <a:bodyPr/>
          <a:lstStyle>
            <a:lvl1pPr>
              <a:defRPr/>
            </a:lvl1pPr>
          </a:lstStyle>
          <a:p>
            <a:endParaRPr lang="en-GB" altLang="en-US" dirty="0"/>
          </a:p>
        </p:txBody>
      </p:sp>
      <p:sp>
        <p:nvSpPr>
          <p:cNvPr id="12" name="Footer Placeholder 4">
            <a:extLst>
              <a:ext uri="{FF2B5EF4-FFF2-40B4-BE49-F238E27FC236}">
                <a16:creationId xmlns:a16="http://schemas.microsoft.com/office/drawing/2014/main" id="{A206E7B3-AD92-4C1A-B941-65C8FA24756B}"/>
              </a:ext>
            </a:extLst>
          </p:cNvPr>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a:extLst>
              <a:ext uri="{FF2B5EF4-FFF2-40B4-BE49-F238E27FC236}">
                <a16:creationId xmlns:a16="http://schemas.microsoft.com/office/drawing/2014/main" id="{18E961ED-F5A1-4666-BDCB-33A0A4842796}"/>
              </a:ext>
            </a:extLst>
          </p:cNvPr>
          <p:cNvSpPr>
            <a:spLocks noGrp="1"/>
          </p:cNvSpPr>
          <p:nvPr>
            <p:ph type="sldNum" sz="quarter" idx="19"/>
          </p:nvPr>
        </p:nvSpPr>
        <p:spPr/>
        <p:txBody>
          <a:bodyPr/>
          <a:lstStyle>
            <a:lvl1pPr>
              <a:defRPr/>
            </a:lvl1pPr>
          </a:lstStyle>
          <a:p>
            <a:fld id="{4ECB2C10-32A1-4B37-9BE1-1A696AD3E92B}" type="slidenum">
              <a:rPr lang="en-GB" altLang="en-US"/>
              <a:pPr/>
              <a:t>‹#›</a:t>
            </a:fld>
            <a:endParaRPr lang="en-GB" altLang="en-US" dirty="0"/>
          </a:p>
        </p:txBody>
      </p:sp>
    </p:spTree>
    <p:extLst>
      <p:ext uri="{BB962C8B-B14F-4D97-AF65-F5344CB8AC3E}">
        <p14:creationId xmlns:p14="http://schemas.microsoft.com/office/powerpoint/2010/main" val="1561928722"/>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Content Placeholder 6"/>
          <p:cNvSpPr>
            <a:spLocks noGrp="1"/>
          </p:cNvSpPr>
          <p:nvPr>
            <p:ph sz="quarter" idx="14"/>
          </p:nvPr>
        </p:nvSpPr>
        <p:spPr>
          <a:xfrm>
            <a:off x="4824450" y="879474"/>
            <a:ext cx="4103650"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13" y="3040338"/>
            <a:ext cx="4103650"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Content Placeholder 6"/>
          <p:cNvSpPr>
            <a:spLocks noGrp="1"/>
          </p:cNvSpPr>
          <p:nvPr>
            <p:ph sz="quarter" idx="13"/>
          </p:nvPr>
        </p:nvSpPr>
        <p:spPr>
          <a:xfrm>
            <a:off x="215900"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Edit Master text styles</a:t>
            </a:r>
          </a:p>
        </p:txBody>
      </p:sp>
      <p:sp>
        <p:nvSpPr>
          <p:cNvPr id="7" name="Date Placeholder 3">
            <a:extLst>
              <a:ext uri="{FF2B5EF4-FFF2-40B4-BE49-F238E27FC236}">
                <a16:creationId xmlns:a16="http://schemas.microsoft.com/office/drawing/2014/main" id="{0394180E-F0BC-4C8B-A49D-7AEA962EA28F}"/>
              </a:ext>
            </a:extLst>
          </p:cNvPr>
          <p:cNvSpPr>
            <a:spLocks noGrp="1"/>
          </p:cNvSpPr>
          <p:nvPr>
            <p:ph type="dt" sz="half" idx="17"/>
          </p:nvPr>
        </p:nvSpPr>
        <p:spPr/>
        <p:txBody>
          <a:bodyPr/>
          <a:lstStyle>
            <a:lvl1pPr>
              <a:defRPr/>
            </a:lvl1pPr>
          </a:lstStyle>
          <a:p>
            <a:endParaRPr lang="en-GB" altLang="en-US" dirty="0"/>
          </a:p>
        </p:txBody>
      </p:sp>
      <p:sp>
        <p:nvSpPr>
          <p:cNvPr id="12" name="Footer Placeholder 4">
            <a:extLst>
              <a:ext uri="{FF2B5EF4-FFF2-40B4-BE49-F238E27FC236}">
                <a16:creationId xmlns:a16="http://schemas.microsoft.com/office/drawing/2014/main" id="{137496D2-89D8-455C-A3D1-6F604F95ED51}"/>
              </a:ext>
            </a:extLst>
          </p:cNvPr>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a:extLst>
              <a:ext uri="{FF2B5EF4-FFF2-40B4-BE49-F238E27FC236}">
                <a16:creationId xmlns:a16="http://schemas.microsoft.com/office/drawing/2014/main" id="{5DC1893F-B770-40B7-B684-1E788EBCF375}"/>
              </a:ext>
            </a:extLst>
          </p:cNvPr>
          <p:cNvSpPr>
            <a:spLocks noGrp="1"/>
          </p:cNvSpPr>
          <p:nvPr>
            <p:ph type="sldNum" sz="quarter" idx="19"/>
          </p:nvPr>
        </p:nvSpPr>
        <p:spPr/>
        <p:txBody>
          <a:bodyPr/>
          <a:lstStyle>
            <a:lvl1pPr>
              <a:defRPr/>
            </a:lvl1pPr>
          </a:lstStyle>
          <a:p>
            <a:fld id="{7C77C436-0871-4451-B429-616FF31FA06A}" type="slidenum">
              <a:rPr lang="en-GB" altLang="en-US"/>
              <a:pPr/>
              <a:t>‹#›</a:t>
            </a:fld>
            <a:endParaRPr lang="en-GB" altLang="en-US" dirty="0"/>
          </a:p>
        </p:txBody>
      </p:sp>
    </p:spTree>
    <p:extLst>
      <p:ext uri="{BB962C8B-B14F-4D97-AF65-F5344CB8AC3E}">
        <p14:creationId xmlns:p14="http://schemas.microsoft.com/office/powerpoint/2010/main" val="2612190240"/>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Picture Placeholder 7"/>
          <p:cNvSpPr>
            <a:spLocks noGrp="1"/>
          </p:cNvSpPr>
          <p:nvPr>
            <p:ph type="pic" sz="quarter" idx="13"/>
          </p:nvPr>
        </p:nvSpPr>
        <p:spPr>
          <a:xfrm>
            <a:off x="935038" y="879473"/>
            <a:ext cx="7273925" cy="3564000"/>
          </a:xfrm>
          <a:prstGeom prst="rect">
            <a:avLst/>
          </a:prstGeom>
        </p:spPr>
        <p:txBody>
          <a:bodyPr rtlCol="0">
            <a:noAutofit/>
          </a:bodyPr>
          <a:lstStyle>
            <a:lvl1pPr marL="0" indent="0">
              <a:buNone/>
              <a:defRPr sz="2000"/>
            </a:lvl1pPr>
          </a:lstStyle>
          <a:p>
            <a:pPr lvl="0"/>
            <a:r>
              <a:rPr lang="en-US" noProof="0" dirty="0"/>
              <a:t>Click icon to add picture</a:t>
            </a:r>
            <a:endParaRPr lang="en-GB" noProof="0" dirty="0"/>
          </a:p>
        </p:txBody>
      </p:sp>
      <p:sp>
        <p:nvSpPr>
          <p:cNvPr id="11" name="Text Placeholder 10"/>
          <p:cNvSpPr>
            <a:spLocks noGrp="1"/>
          </p:cNvSpPr>
          <p:nvPr>
            <p:ph type="body" sz="quarter" idx="14"/>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US" noProof="0"/>
              <a:t>Edit Master text styles</a:t>
            </a:r>
          </a:p>
        </p:txBody>
      </p:sp>
      <p:sp>
        <p:nvSpPr>
          <p:cNvPr id="12" name="Text Placeholder 10"/>
          <p:cNvSpPr>
            <a:spLocks noGrp="1"/>
          </p:cNvSpPr>
          <p:nvPr>
            <p:ph type="body" sz="quarter" idx="15"/>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US" noProof="0"/>
              <a:t>Edit Master text styles</a:t>
            </a:r>
          </a:p>
        </p:txBody>
      </p:sp>
      <p:sp>
        <p:nvSpPr>
          <p:cNvPr id="6" name="Date Placeholder 3">
            <a:extLst>
              <a:ext uri="{FF2B5EF4-FFF2-40B4-BE49-F238E27FC236}">
                <a16:creationId xmlns:a16="http://schemas.microsoft.com/office/drawing/2014/main" id="{D44AF7E7-B4A8-4630-881F-4316C20D7417}"/>
              </a:ext>
            </a:extLst>
          </p:cNvPr>
          <p:cNvSpPr>
            <a:spLocks noGrp="1"/>
          </p:cNvSpPr>
          <p:nvPr>
            <p:ph type="dt" sz="half" idx="16"/>
          </p:nvPr>
        </p:nvSpPr>
        <p:spPr/>
        <p:txBody>
          <a:bodyPr/>
          <a:lstStyle>
            <a:lvl1pPr>
              <a:defRPr/>
            </a:lvl1pPr>
          </a:lstStyle>
          <a:p>
            <a:endParaRPr lang="en-GB" altLang="en-US" dirty="0"/>
          </a:p>
        </p:txBody>
      </p:sp>
      <p:sp>
        <p:nvSpPr>
          <p:cNvPr id="7" name="Footer Placeholder 4">
            <a:extLst>
              <a:ext uri="{FF2B5EF4-FFF2-40B4-BE49-F238E27FC236}">
                <a16:creationId xmlns:a16="http://schemas.microsoft.com/office/drawing/2014/main" id="{287018B9-5BB3-4E9A-9637-266DA5B6F294}"/>
              </a:ext>
            </a:extLst>
          </p:cNvPr>
          <p:cNvSpPr>
            <a:spLocks noGrp="1"/>
          </p:cNvSpPr>
          <p:nvPr>
            <p:ph type="ftr" sz="quarter" idx="17"/>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AE787AB7-7EF4-4680-A992-90491086A13D}"/>
              </a:ext>
            </a:extLst>
          </p:cNvPr>
          <p:cNvSpPr>
            <a:spLocks noGrp="1"/>
          </p:cNvSpPr>
          <p:nvPr>
            <p:ph type="sldNum" sz="quarter" idx="18"/>
          </p:nvPr>
        </p:nvSpPr>
        <p:spPr/>
        <p:txBody>
          <a:bodyPr/>
          <a:lstStyle>
            <a:lvl1pPr>
              <a:defRPr/>
            </a:lvl1pPr>
          </a:lstStyle>
          <a:p>
            <a:fld id="{AAA2BC00-9C21-4437-948E-86651B658A3C}" type="slidenum">
              <a:rPr lang="en-GB" altLang="en-US"/>
              <a:pPr/>
              <a:t>‹#›</a:t>
            </a:fld>
            <a:endParaRPr lang="en-GB" altLang="en-US" dirty="0"/>
          </a:p>
        </p:txBody>
      </p:sp>
    </p:spTree>
    <p:extLst>
      <p:ext uri="{BB962C8B-B14F-4D97-AF65-F5344CB8AC3E}">
        <p14:creationId xmlns:p14="http://schemas.microsoft.com/office/powerpoint/2010/main" val="362865190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4D31A655-40BD-4BAD-9B46-DF6350B0B38A}"/>
              </a:ext>
            </a:extLst>
          </p:cNvPr>
          <p:cNvSpPr>
            <a:spLocks noGrp="1"/>
          </p:cNvSpPr>
          <p:nvPr>
            <p:ph type="dt" sz="half" idx="10"/>
          </p:nvPr>
        </p:nvSpPr>
        <p:spPr/>
        <p:txBody>
          <a:bodyPr/>
          <a:lstStyle>
            <a:lvl1pPr>
              <a:defRPr/>
            </a:lvl1pPr>
          </a:lstStyle>
          <a:p>
            <a:endParaRPr lang="en-GB" altLang="en-US" dirty="0"/>
          </a:p>
        </p:txBody>
      </p:sp>
      <p:sp>
        <p:nvSpPr>
          <p:cNvPr id="4" name="Footer Placeholder 4">
            <a:extLst>
              <a:ext uri="{FF2B5EF4-FFF2-40B4-BE49-F238E27FC236}">
                <a16:creationId xmlns:a16="http://schemas.microsoft.com/office/drawing/2014/main" id="{6B1F6AA5-6D67-44F1-85EA-FAFC33DA0A27}"/>
              </a:ext>
            </a:extLst>
          </p:cNvPr>
          <p:cNvSpPr>
            <a:spLocks noGrp="1"/>
          </p:cNvSpPr>
          <p:nvPr>
            <p:ph type="ftr" sz="quarter" idx="11"/>
          </p:nvPr>
        </p:nvSpPr>
        <p:spPr/>
        <p:txBody>
          <a:bodyPr/>
          <a:lstStyle>
            <a:lvl1pPr>
              <a:defRPr/>
            </a:lvl1pPr>
          </a:lstStyle>
          <a:p>
            <a:pPr>
              <a:defRPr/>
            </a:pPr>
            <a:r>
              <a:rPr lang="en-GB" dirty="0"/>
              <a:t>TNC19 - Tallinn </a:t>
            </a:r>
          </a:p>
        </p:txBody>
      </p:sp>
      <p:sp>
        <p:nvSpPr>
          <p:cNvPr id="5" name="Slide Number Placeholder 5">
            <a:extLst>
              <a:ext uri="{FF2B5EF4-FFF2-40B4-BE49-F238E27FC236}">
                <a16:creationId xmlns:a16="http://schemas.microsoft.com/office/drawing/2014/main" id="{5C61ED50-A88E-456B-95C5-B73D411760B5}"/>
              </a:ext>
            </a:extLst>
          </p:cNvPr>
          <p:cNvSpPr>
            <a:spLocks noGrp="1"/>
          </p:cNvSpPr>
          <p:nvPr>
            <p:ph type="sldNum" sz="quarter" idx="12"/>
          </p:nvPr>
        </p:nvSpPr>
        <p:spPr/>
        <p:txBody>
          <a:bodyPr/>
          <a:lstStyle>
            <a:lvl1pPr>
              <a:defRPr/>
            </a:lvl1pPr>
          </a:lstStyle>
          <a:p>
            <a:fld id="{97B9AB74-27A0-4B7A-A2E5-2E75DB600818}" type="slidenum">
              <a:rPr lang="en-GB" altLang="en-US"/>
              <a:pPr/>
              <a:t>‹#›</a:t>
            </a:fld>
            <a:endParaRPr lang="en-GB" altLang="en-US" dirty="0"/>
          </a:p>
        </p:txBody>
      </p:sp>
    </p:spTree>
    <p:extLst>
      <p:ext uri="{BB962C8B-B14F-4D97-AF65-F5344CB8AC3E}">
        <p14:creationId xmlns:p14="http://schemas.microsoft.com/office/powerpoint/2010/main" val="205443228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Jisc Slide (1 col +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8A96A0"/>
                </a:solidFill>
              </a:defRPr>
            </a:lvl1pPr>
          </a:lstStyle>
          <a:p>
            <a:r>
              <a:rPr lang="en-GB" dirty="0"/>
              <a:t>Click to edit slide title</a:t>
            </a:r>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sp>
        <p:nvSpPr>
          <p:cNvPr id="6" name="Content Placeholder 2"/>
          <p:cNvSpPr>
            <a:spLocks noGrp="1"/>
          </p:cNvSpPr>
          <p:nvPr>
            <p:ph idx="1" hasCustomPrompt="1"/>
          </p:nvPr>
        </p:nvSpPr>
        <p:spPr>
          <a:xfrm>
            <a:off x="234000" y="1350000"/>
            <a:ext cx="8676000" cy="3420000"/>
          </a:xfrm>
        </p:spPr>
        <p:txBody>
          <a:body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7" name="Straight Connector 6"/>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8" name="Straight Connector 7"/>
          <p:cNvCxnSpPr/>
          <p:nvPr userDrawn="1"/>
        </p:nvCxnSpPr>
        <p:spPr bwMode="auto">
          <a:xfrm>
            <a:off x="234000" y="4896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9" name="Picture 8" descr="2013_Jisc_Logo_RGB300(19.5m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sp>
        <p:nvSpPr>
          <p:cNvPr id="10" name="Text Placeholder 2"/>
          <p:cNvSpPr>
            <a:spLocks noGrp="1"/>
          </p:cNvSpPr>
          <p:nvPr>
            <p:ph type="body" idx="13" hasCustomPrompt="1"/>
          </p:nvPr>
        </p:nvSpPr>
        <p:spPr>
          <a:xfrm>
            <a:off x="234000" y="900000"/>
            <a:ext cx="8676000" cy="450000"/>
          </a:xfrm>
        </p:spPr>
        <p:txBody>
          <a:bodyPr anchor="t" anchorCtr="0">
            <a:normAutofit/>
          </a:bodyPr>
          <a:lstStyle>
            <a:lvl1pPr marL="0" indent="0">
              <a:buNone/>
              <a:defRPr sz="2100" b="1">
                <a:solidFill>
                  <a:srgbClr val="8A96A0"/>
                </a:solidFill>
              </a:defRPr>
            </a:lvl1pPr>
            <a:lvl2pPr marL="342884" indent="0">
              <a:buNone/>
              <a:defRPr sz="1500" b="1"/>
            </a:lvl2pPr>
            <a:lvl3pPr marL="685767"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n-GB" dirty="0"/>
              <a:t>Click to edit slide heading</a:t>
            </a:r>
          </a:p>
        </p:txBody>
      </p:sp>
    </p:spTree>
    <p:extLst>
      <p:ext uri="{BB962C8B-B14F-4D97-AF65-F5344CB8AC3E}">
        <p14:creationId xmlns:p14="http://schemas.microsoft.com/office/powerpoint/2010/main" val="141808848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Jisc Slide (Pic +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000" y="0"/>
            <a:ext cx="7506000" cy="468000"/>
          </a:xfrm>
        </p:spPr>
        <p:txBody>
          <a:bodyPr anchor="b">
            <a:normAutofit/>
          </a:bodyPr>
          <a:lstStyle>
            <a:lvl1pPr algn="r">
              <a:defRPr sz="2800" b="1">
                <a:solidFill>
                  <a:schemeClr val="accent5"/>
                </a:solidFill>
              </a:defRPr>
            </a:lvl1pPr>
          </a:lstStyle>
          <a:p>
            <a:r>
              <a:rPr lang="en-GB" dirty="0"/>
              <a:t>Click to edit slide title</a:t>
            </a:r>
          </a:p>
        </p:txBody>
      </p:sp>
      <p:sp>
        <p:nvSpPr>
          <p:cNvPr id="3" name="Picture Placeholder 2"/>
          <p:cNvSpPr>
            <a:spLocks noGrp="1"/>
          </p:cNvSpPr>
          <p:nvPr>
            <p:ph type="pic" idx="1"/>
          </p:nvPr>
        </p:nvSpPr>
        <p:spPr>
          <a:xfrm>
            <a:off x="936000" y="900000"/>
            <a:ext cx="7200000" cy="3510000"/>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hasCustomPrompt="1"/>
          </p:nvPr>
        </p:nvSpPr>
        <p:spPr>
          <a:xfrm>
            <a:off x="935040" y="4500000"/>
            <a:ext cx="5400000" cy="27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image caption</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r>
              <a:rPr lang="en-GB" dirty="0"/>
              <a:t>TNC19 - Tallinn </a:t>
            </a:r>
          </a:p>
        </p:txBody>
      </p:sp>
      <p:sp>
        <p:nvSpPr>
          <p:cNvPr id="7" name="Slide Number Placeholder 6"/>
          <p:cNvSpPr>
            <a:spLocks noGrp="1"/>
          </p:cNvSpPr>
          <p:nvPr>
            <p:ph type="sldNum" sz="quarter" idx="12"/>
          </p:nvPr>
        </p:nvSpPr>
        <p:spPr/>
        <p:txBody>
          <a:bodyPr/>
          <a:lstStyle/>
          <a:p>
            <a:fld id="{F0A55F06-C352-544E-8237-6F33909C7E7A}" type="slidenum">
              <a:rPr lang="en-GB" smtClean="0"/>
              <a:pPr/>
              <a:t>‹#›</a:t>
            </a:fld>
            <a:endParaRPr lang="en-GB" dirty="0"/>
          </a:p>
        </p:txBody>
      </p:sp>
      <p:cxnSp>
        <p:nvCxnSpPr>
          <p:cNvPr id="8" name="Straight Connector 7"/>
          <p:cNvCxnSpPr/>
          <p:nvPr userDrawn="1"/>
        </p:nvCxnSpPr>
        <p:spPr bwMode="auto">
          <a:xfrm>
            <a:off x="234000" y="4896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10" name="Straight Connector 9"/>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1" name="Picture 10" descr="2013_Jisc_Logo_RGB300(19.5mm).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4000" y="0"/>
            <a:ext cx="701040" cy="408432"/>
          </a:xfrm>
          <a:prstGeom prst="rect">
            <a:avLst/>
          </a:prstGeom>
        </p:spPr>
      </p:pic>
      <p:sp>
        <p:nvSpPr>
          <p:cNvPr id="12" name="Text Placeholder 3"/>
          <p:cNvSpPr>
            <a:spLocks noGrp="1"/>
          </p:cNvSpPr>
          <p:nvPr>
            <p:ph type="body" sz="half" idx="13" hasCustomPrompt="1"/>
          </p:nvPr>
        </p:nvSpPr>
        <p:spPr>
          <a:xfrm>
            <a:off x="6335040" y="4500000"/>
            <a:ext cx="1800000" cy="270000"/>
          </a:xfrm>
        </p:spPr>
        <p:txBody>
          <a:bodyPr>
            <a:normAutofit/>
          </a:bodyPr>
          <a:lstStyle>
            <a:lvl1pPr marL="0" indent="0" algn="r">
              <a:buNone/>
              <a:defRPr sz="800">
                <a:solidFill>
                  <a:srgbClr val="9BA7B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image attribution</a:t>
            </a:r>
          </a:p>
        </p:txBody>
      </p:sp>
    </p:spTree>
    <p:extLst>
      <p:ext uri="{BB962C8B-B14F-4D97-AF65-F5344CB8AC3E}">
        <p14:creationId xmlns:p14="http://schemas.microsoft.com/office/powerpoint/2010/main" val="178729940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71777" y="-1588"/>
            <a:ext cx="6156325" cy="447676"/>
          </a:xfrm>
        </p:spPr>
        <p:txBody>
          <a:bodyPr/>
          <a:lstStyle/>
          <a:p>
            <a:r>
              <a:rPr lang="en-US"/>
              <a:t>Click to edit Master title style</a:t>
            </a:r>
          </a:p>
        </p:txBody>
      </p:sp>
      <p:sp>
        <p:nvSpPr>
          <p:cNvPr id="3" name="Content Placeholder 2"/>
          <p:cNvSpPr>
            <a:spLocks noGrp="1"/>
          </p:cNvSpPr>
          <p:nvPr>
            <p:ph idx="1"/>
          </p:nvPr>
        </p:nvSpPr>
        <p:spPr>
          <a:xfrm>
            <a:off x="215902" y="879477"/>
            <a:ext cx="8712200" cy="3851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5902" y="4872038"/>
            <a:ext cx="719138" cy="163512"/>
          </a:xfrm>
        </p:spPr>
        <p:txBody>
          <a:bodyPr/>
          <a:lstStyle>
            <a:lvl1pPr>
              <a:defRPr/>
            </a:lvl1pPr>
          </a:lstStyle>
          <a:p>
            <a:pPr>
              <a:defRPr/>
            </a:pPr>
            <a:endParaRPr lang="en-GB" dirty="0"/>
          </a:p>
        </p:txBody>
      </p:sp>
      <p:sp>
        <p:nvSpPr>
          <p:cNvPr id="5" name="Footer Placeholder 4"/>
          <p:cNvSpPr>
            <a:spLocks noGrp="1"/>
          </p:cNvSpPr>
          <p:nvPr>
            <p:ph type="ftr" sz="quarter" idx="11"/>
          </p:nvPr>
        </p:nvSpPr>
        <p:spPr>
          <a:xfrm>
            <a:off x="935040" y="4872038"/>
            <a:ext cx="7273925" cy="163512"/>
          </a:xfrm>
        </p:spPr>
        <p:txBody>
          <a:bodyPr/>
          <a:lstStyle>
            <a:lvl1pPr>
              <a:defRPr/>
            </a:lvl1pPr>
          </a:lstStyle>
          <a:p>
            <a:pPr>
              <a:defRPr/>
            </a:pPr>
            <a:r>
              <a:rPr lang="en-GB" dirty="0"/>
              <a:t>TNC19 - Tallinn </a:t>
            </a:r>
          </a:p>
        </p:txBody>
      </p:sp>
      <p:sp>
        <p:nvSpPr>
          <p:cNvPr id="6" name="Slide Number Placeholder 5"/>
          <p:cNvSpPr>
            <a:spLocks noGrp="1"/>
          </p:cNvSpPr>
          <p:nvPr>
            <p:ph type="sldNum" sz="quarter" idx="12"/>
          </p:nvPr>
        </p:nvSpPr>
        <p:spPr>
          <a:xfrm>
            <a:off x="8208965" y="4872038"/>
            <a:ext cx="719137" cy="163512"/>
          </a:xfrm>
        </p:spPr>
        <p:txBody>
          <a:bodyPr/>
          <a:lstStyle>
            <a:lvl1pPr>
              <a:defRPr/>
            </a:lvl1pPr>
          </a:lstStyle>
          <a:p>
            <a:pPr>
              <a:defRPr/>
            </a:pPr>
            <a:fld id="{CF05E0A7-CC4B-4723-8DA7-22854AD7B372}" type="slidenum">
              <a:rPr lang="en-GB"/>
              <a:pPr>
                <a:defRPr/>
              </a:pPr>
              <a:t>‹#›</a:t>
            </a:fld>
            <a:endParaRPr lang="en-GB" dirty="0"/>
          </a:p>
        </p:txBody>
      </p:sp>
    </p:spTree>
    <p:extLst>
      <p:ext uri="{BB962C8B-B14F-4D97-AF65-F5344CB8AC3E}">
        <p14:creationId xmlns:p14="http://schemas.microsoft.com/office/powerpoint/2010/main" val="521383323"/>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8712199" cy="3852864"/>
          </a:xfrm>
        </p:spPr>
        <p:txBody>
          <a:bodyPr>
            <a:noAutofit/>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14"/>
          </p:nvPr>
        </p:nvSpPr>
        <p:spPr/>
        <p:txBody>
          <a:bodyPr/>
          <a:lstStyle>
            <a:lvl1pPr>
              <a:defRPr/>
            </a:lvl1pPr>
          </a:lstStyle>
          <a:p>
            <a:endParaRPr lang="en-GB" altLang="x-none" dirty="0"/>
          </a:p>
        </p:txBody>
      </p:sp>
      <p:sp>
        <p:nvSpPr>
          <p:cNvPr id="5" name="Footer Placeholder 4"/>
          <p:cNvSpPr>
            <a:spLocks noGrp="1"/>
          </p:cNvSpPr>
          <p:nvPr>
            <p:ph type="ftr" sz="quarter" idx="15"/>
          </p:nvPr>
        </p:nvSpPr>
        <p:spPr/>
        <p:txBody>
          <a:bodyPr/>
          <a:lstStyle>
            <a:lvl1pPr>
              <a:defRPr/>
            </a:lvl1pPr>
          </a:lstStyle>
          <a:p>
            <a:pPr>
              <a:defRPr/>
            </a:pPr>
            <a:r>
              <a:rPr lang="en-GB" dirty="0"/>
              <a:t>TNC19 - Tallinn </a:t>
            </a:r>
          </a:p>
        </p:txBody>
      </p:sp>
      <p:sp>
        <p:nvSpPr>
          <p:cNvPr id="6" name="Slide Number Placeholder 5"/>
          <p:cNvSpPr>
            <a:spLocks noGrp="1"/>
          </p:cNvSpPr>
          <p:nvPr>
            <p:ph type="sldNum" sz="quarter" idx="16"/>
          </p:nvPr>
        </p:nvSpPr>
        <p:spPr/>
        <p:txBody>
          <a:bodyPr/>
          <a:lstStyle>
            <a:lvl1pPr>
              <a:defRPr/>
            </a:lvl1pPr>
          </a:lstStyle>
          <a:p>
            <a:fld id="{AFEF937B-C8C6-DF4D-83B1-4D9277AF1391}" type="slidenum">
              <a:rPr lang="en-GB" altLang="x-none"/>
              <a:pPr/>
              <a:t>‹#›</a:t>
            </a:fld>
            <a:endParaRPr lang="en-GB" altLang="x-none" dirty="0"/>
          </a:p>
        </p:txBody>
      </p:sp>
    </p:spTree>
    <p:extLst>
      <p:ext uri="{BB962C8B-B14F-4D97-AF65-F5344CB8AC3E}">
        <p14:creationId xmlns:p14="http://schemas.microsoft.com/office/powerpoint/2010/main" val="403768507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NGLE COLUMN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887794908"/>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4"/>
            <a:ext cx="4103687" cy="3852865"/>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4" y="879475"/>
            <a:ext cx="4103686"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Date Placeholder 3"/>
          <p:cNvSpPr>
            <a:spLocks noGrp="1"/>
          </p:cNvSpPr>
          <p:nvPr>
            <p:ph type="dt" sz="half" idx="15"/>
          </p:nvPr>
        </p:nvSpPr>
        <p:spPr/>
        <p:txBody>
          <a:bodyPr/>
          <a:lstStyle>
            <a:lvl1pPr>
              <a:defRPr/>
            </a:lvl1pPr>
          </a:lstStyle>
          <a:p>
            <a:endParaRPr lang="en-GB" altLang="x-none" dirty="0"/>
          </a:p>
        </p:txBody>
      </p:sp>
      <p:sp>
        <p:nvSpPr>
          <p:cNvPr id="6" name="Footer Placeholder 4"/>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p:cNvSpPr>
            <a:spLocks noGrp="1"/>
          </p:cNvSpPr>
          <p:nvPr>
            <p:ph type="sldNum" sz="quarter" idx="17"/>
          </p:nvPr>
        </p:nvSpPr>
        <p:spPr/>
        <p:txBody>
          <a:bodyPr/>
          <a:lstStyle>
            <a:lvl1pPr>
              <a:defRPr/>
            </a:lvl1pPr>
          </a:lstStyle>
          <a:p>
            <a:fld id="{C1074C34-2978-B549-8997-3510A0097DF6}" type="slidenum">
              <a:rPr lang="en-GB" altLang="x-none"/>
              <a:pPr/>
              <a:t>‹#›</a:t>
            </a:fld>
            <a:endParaRPr lang="en-GB" altLang="x-none" dirty="0"/>
          </a:p>
        </p:txBody>
      </p:sp>
    </p:spTree>
    <p:extLst>
      <p:ext uri="{BB962C8B-B14F-4D97-AF65-F5344CB8AC3E}">
        <p14:creationId xmlns:p14="http://schemas.microsoft.com/office/powerpoint/2010/main" val="120948393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4103595"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2" y="879475"/>
            <a:ext cx="4103687"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51" y="3040339"/>
            <a:ext cx="4103649"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Date Placeholder 3"/>
          <p:cNvSpPr>
            <a:spLocks noGrp="1"/>
          </p:cNvSpPr>
          <p:nvPr>
            <p:ph type="dt" sz="half" idx="16"/>
          </p:nvPr>
        </p:nvSpPr>
        <p:spPr/>
        <p:txBody>
          <a:bodyPr/>
          <a:lstStyle>
            <a:lvl1pPr>
              <a:defRPr/>
            </a:lvl1pPr>
          </a:lstStyle>
          <a:p>
            <a:endParaRPr lang="en-GB" altLang="x-none" dirty="0"/>
          </a:p>
        </p:txBody>
      </p:sp>
      <p:sp>
        <p:nvSpPr>
          <p:cNvPr id="10" name="Footer Placeholder 4"/>
          <p:cNvSpPr>
            <a:spLocks noGrp="1"/>
          </p:cNvSpPr>
          <p:nvPr>
            <p:ph type="ftr" sz="quarter" idx="17"/>
          </p:nvPr>
        </p:nvSpPr>
        <p:spPr/>
        <p:txBody>
          <a:bodyPr/>
          <a:lstStyle>
            <a:lvl1pPr>
              <a:defRPr/>
            </a:lvl1pPr>
          </a:lstStyle>
          <a:p>
            <a:pPr>
              <a:defRPr/>
            </a:pPr>
            <a:r>
              <a:rPr lang="en-GB" dirty="0"/>
              <a:t>TNC19 - Tallinn </a:t>
            </a:r>
          </a:p>
        </p:txBody>
      </p:sp>
      <p:sp>
        <p:nvSpPr>
          <p:cNvPr id="11" name="Slide Number Placeholder 5"/>
          <p:cNvSpPr>
            <a:spLocks noGrp="1"/>
          </p:cNvSpPr>
          <p:nvPr>
            <p:ph type="sldNum" sz="quarter" idx="18"/>
          </p:nvPr>
        </p:nvSpPr>
        <p:spPr/>
        <p:txBody>
          <a:bodyPr/>
          <a:lstStyle>
            <a:lvl1pPr>
              <a:defRPr/>
            </a:lvl1pPr>
          </a:lstStyle>
          <a:p>
            <a:fld id="{5EE31ECB-52F7-F743-A8EC-717492233A5B}" type="slidenum">
              <a:rPr lang="en-GB" altLang="x-none"/>
              <a:pPr/>
              <a:t>‹#›</a:t>
            </a:fld>
            <a:endParaRPr lang="en-GB" altLang="x-none" dirty="0"/>
          </a:p>
        </p:txBody>
      </p:sp>
    </p:spTree>
    <p:extLst>
      <p:ext uri="{BB962C8B-B14F-4D97-AF65-F5344CB8AC3E}">
        <p14:creationId xmlns:p14="http://schemas.microsoft.com/office/powerpoint/2010/main" val="3019081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2" y="1384300"/>
            <a:ext cx="8712198" cy="3348037"/>
          </a:xfrm>
        </p:spPr>
        <p:txBody>
          <a:bodyPr>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0" y="879475"/>
            <a:ext cx="8677276" cy="387798"/>
          </a:xfrm>
        </p:spPr>
        <p:txBody>
          <a:bodyPr>
            <a:spAutoFit/>
          </a:bodyPr>
          <a:lstStyle>
            <a:lvl1pPr marL="0" indent="0">
              <a:buNone/>
              <a:defRPr b="1"/>
            </a:lvl1pPr>
          </a:lstStyle>
          <a:p>
            <a:pPr lvl="0"/>
            <a:r>
              <a:rPr lang="en-US" noProof="0"/>
              <a:t>Click to edit Master text styles</a:t>
            </a:r>
          </a:p>
        </p:txBody>
      </p:sp>
      <p:sp>
        <p:nvSpPr>
          <p:cNvPr id="5" name="Date Placeholder 3"/>
          <p:cNvSpPr>
            <a:spLocks noGrp="1"/>
          </p:cNvSpPr>
          <p:nvPr>
            <p:ph type="dt" sz="half" idx="15"/>
          </p:nvPr>
        </p:nvSpPr>
        <p:spPr/>
        <p:txBody>
          <a:bodyPr/>
          <a:lstStyle>
            <a:lvl1pPr>
              <a:defRPr/>
            </a:lvl1pPr>
          </a:lstStyle>
          <a:p>
            <a:endParaRPr lang="en-GB" altLang="x-none" dirty="0"/>
          </a:p>
        </p:txBody>
      </p:sp>
      <p:sp>
        <p:nvSpPr>
          <p:cNvPr id="6" name="Footer Placeholder 4"/>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p:cNvSpPr>
            <a:spLocks noGrp="1"/>
          </p:cNvSpPr>
          <p:nvPr>
            <p:ph type="sldNum" sz="quarter" idx="17"/>
          </p:nvPr>
        </p:nvSpPr>
        <p:spPr/>
        <p:txBody>
          <a:bodyPr/>
          <a:lstStyle>
            <a:lvl1pPr>
              <a:defRPr/>
            </a:lvl1pPr>
          </a:lstStyle>
          <a:p>
            <a:fld id="{52DC8341-AAA4-4643-9B54-6DF265C40CAF}" type="slidenum">
              <a:rPr lang="en-GB" altLang="x-none"/>
              <a:pPr/>
              <a:t>‹#›</a:t>
            </a:fld>
            <a:endParaRPr lang="en-GB" altLang="x-none" dirty="0"/>
          </a:p>
        </p:txBody>
      </p:sp>
    </p:spTree>
    <p:extLst>
      <p:ext uri="{BB962C8B-B14F-4D97-AF65-F5344CB8AC3E}">
        <p14:creationId xmlns:p14="http://schemas.microsoft.com/office/powerpoint/2010/main" val="152910955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1"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Click to edit Master text styles</a:t>
            </a:r>
          </a:p>
        </p:txBody>
      </p:sp>
      <p:sp>
        <p:nvSpPr>
          <p:cNvPr id="9" name="Content Placeholder 6"/>
          <p:cNvSpPr>
            <a:spLocks noGrp="1"/>
          </p:cNvSpPr>
          <p:nvPr>
            <p:ph sz="quarter" idx="15"/>
          </p:nvPr>
        </p:nvSpPr>
        <p:spPr>
          <a:xfrm>
            <a:off x="4824450" y="1384300"/>
            <a:ext cx="4103650"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Click to edit Master text styles</a:t>
            </a:r>
          </a:p>
        </p:txBody>
      </p:sp>
      <p:sp>
        <p:nvSpPr>
          <p:cNvPr id="11" name="Date Placeholder 3"/>
          <p:cNvSpPr>
            <a:spLocks noGrp="1"/>
          </p:cNvSpPr>
          <p:nvPr>
            <p:ph type="dt" sz="half" idx="17"/>
          </p:nvPr>
        </p:nvSpPr>
        <p:spPr/>
        <p:txBody>
          <a:bodyPr/>
          <a:lstStyle>
            <a:lvl1pPr>
              <a:defRPr/>
            </a:lvl1pPr>
          </a:lstStyle>
          <a:p>
            <a:endParaRPr lang="en-GB" altLang="x-none" dirty="0"/>
          </a:p>
        </p:txBody>
      </p:sp>
      <p:sp>
        <p:nvSpPr>
          <p:cNvPr id="12" name="Footer Placeholder 4"/>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p:cNvSpPr>
            <a:spLocks noGrp="1"/>
          </p:cNvSpPr>
          <p:nvPr>
            <p:ph type="sldNum" sz="quarter" idx="19"/>
          </p:nvPr>
        </p:nvSpPr>
        <p:spPr/>
        <p:txBody>
          <a:bodyPr/>
          <a:lstStyle>
            <a:lvl1pPr>
              <a:defRPr/>
            </a:lvl1pPr>
          </a:lstStyle>
          <a:p>
            <a:fld id="{F06654D4-8E0B-7647-9DD6-B3E1339AC36F}" type="slidenum">
              <a:rPr lang="en-GB" altLang="x-none"/>
              <a:pPr/>
              <a:t>‹#›</a:t>
            </a:fld>
            <a:endParaRPr lang="en-GB" altLang="x-none" dirty="0"/>
          </a:p>
        </p:txBody>
      </p:sp>
    </p:spTree>
    <p:extLst>
      <p:ext uri="{BB962C8B-B14F-4D97-AF65-F5344CB8AC3E}">
        <p14:creationId xmlns:p14="http://schemas.microsoft.com/office/powerpoint/2010/main" val="139728375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Content Placeholder 6"/>
          <p:cNvSpPr>
            <a:spLocks noGrp="1"/>
          </p:cNvSpPr>
          <p:nvPr>
            <p:ph sz="quarter" idx="14"/>
          </p:nvPr>
        </p:nvSpPr>
        <p:spPr>
          <a:xfrm>
            <a:off x="4824450" y="879474"/>
            <a:ext cx="4103650"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13" y="3040338"/>
            <a:ext cx="4103650"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Content Placeholder 6"/>
          <p:cNvSpPr>
            <a:spLocks noGrp="1"/>
          </p:cNvSpPr>
          <p:nvPr>
            <p:ph sz="quarter" idx="13"/>
          </p:nvPr>
        </p:nvSpPr>
        <p:spPr>
          <a:xfrm>
            <a:off x="215900"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Click to edit Master text styles</a:t>
            </a:r>
          </a:p>
        </p:txBody>
      </p:sp>
      <p:sp>
        <p:nvSpPr>
          <p:cNvPr id="7" name="Date Placeholder 3"/>
          <p:cNvSpPr>
            <a:spLocks noGrp="1"/>
          </p:cNvSpPr>
          <p:nvPr>
            <p:ph type="dt" sz="half" idx="17"/>
          </p:nvPr>
        </p:nvSpPr>
        <p:spPr/>
        <p:txBody>
          <a:bodyPr/>
          <a:lstStyle>
            <a:lvl1pPr>
              <a:defRPr/>
            </a:lvl1pPr>
          </a:lstStyle>
          <a:p>
            <a:endParaRPr lang="en-GB" altLang="x-none" dirty="0"/>
          </a:p>
        </p:txBody>
      </p:sp>
      <p:sp>
        <p:nvSpPr>
          <p:cNvPr id="12" name="Footer Placeholder 4"/>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p:cNvSpPr>
            <a:spLocks noGrp="1"/>
          </p:cNvSpPr>
          <p:nvPr>
            <p:ph type="sldNum" sz="quarter" idx="19"/>
          </p:nvPr>
        </p:nvSpPr>
        <p:spPr/>
        <p:txBody>
          <a:bodyPr/>
          <a:lstStyle>
            <a:lvl1pPr>
              <a:defRPr/>
            </a:lvl1pPr>
          </a:lstStyle>
          <a:p>
            <a:fld id="{A4F16657-3486-4847-AC59-B1F0704D2888}" type="slidenum">
              <a:rPr lang="en-GB" altLang="x-none"/>
              <a:pPr/>
              <a:t>‹#›</a:t>
            </a:fld>
            <a:endParaRPr lang="en-GB" altLang="x-none" dirty="0"/>
          </a:p>
        </p:txBody>
      </p:sp>
    </p:spTree>
    <p:extLst>
      <p:ext uri="{BB962C8B-B14F-4D97-AF65-F5344CB8AC3E}">
        <p14:creationId xmlns:p14="http://schemas.microsoft.com/office/powerpoint/2010/main" val="9160123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Picture Placeholder 7"/>
          <p:cNvSpPr>
            <a:spLocks noGrp="1"/>
          </p:cNvSpPr>
          <p:nvPr>
            <p:ph type="pic" sz="quarter" idx="13"/>
          </p:nvPr>
        </p:nvSpPr>
        <p:spPr>
          <a:xfrm>
            <a:off x="935038" y="879473"/>
            <a:ext cx="7273925" cy="3564000"/>
          </a:xfrm>
          <a:prstGeom prst="rect">
            <a:avLst/>
          </a:prstGeom>
        </p:spPr>
        <p:txBody>
          <a:bodyPr rtlCol="0">
            <a:noAutofit/>
          </a:bodyPr>
          <a:lstStyle>
            <a:lvl1pPr marL="0" indent="0">
              <a:buNone/>
              <a:defRPr sz="2000"/>
            </a:lvl1pPr>
          </a:lstStyle>
          <a:p>
            <a:pPr lvl="0"/>
            <a:r>
              <a:rPr lang="en-US" noProof="0" dirty="0"/>
              <a:t>Drag picture to placeholder or click icon to add</a:t>
            </a:r>
            <a:endParaRPr lang="en-GB" noProof="0" dirty="0"/>
          </a:p>
        </p:txBody>
      </p:sp>
      <p:sp>
        <p:nvSpPr>
          <p:cNvPr id="11" name="Text Placeholder 10"/>
          <p:cNvSpPr>
            <a:spLocks noGrp="1"/>
          </p:cNvSpPr>
          <p:nvPr>
            <p:ph type="body" sz="quarter" idx="14"/>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US" noProof="0"/>
              <a:t>Click to edit Master text styles</a:t>
            </a:r>
          </a:p>
        </p:txBody>
      </p:sp>
      <p:sp>
        <p:nvSpPr>
          <p:cNvPr id="12" name="Text Placeholder 10"/>
          <p:cNvSpPr>
            <a:spLocks noGrp="1"/>
          </p:cNvSpPr>
          <p:nvPr>
            <p:ph type="body" sz="quarter" idx="15"/>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US" noProof="0"/>
              <a:t>Click to edit Master text styles</a:t>
            </a:r>
          </a:p>
        </p:txBody>
      </p:sp>
      <p:sp>
        <p:nvSpPr>
          <p:cNvPr id="6" name="Date Placeholder 3"/>
          <p:cNvSpPr>
            <a:spLocks noGrp="1"/>
          </p:cNvSpPr>
          <p:nvPr>
            <p:ph type="dt" sz="half" idx="16"/>
          </p:nvPr>
        </p:nvSpPr>
        <p:spPr/>
        <p:txBody>
          <a:bodyPr/>
          <a:lstStyle>
            <a:lvl1pPr>
              <a:defRPr/>
            </a:lvl1pPr>
          </a:lstStyle>
          <a:p>
            <a:endParaRPr lang="en-GB" altLang="x-none" dirty="0"/>
          </a:p>
        </p:txBody>
      </p:sp>
      <p:sp>
        <p:nvSpPr>
          <p:cNvPr id="7" name="Footer Placeholder 4"/>
          <p:cNvSpPr>
            <a:spLocks noGrp="1"/>
          </p:cNvSpPr>
          <p:nvPr>
            <p:ph type="ftr" sz="quarter" idx="17"/>
          </p:nvPr>
        </p:nvSpPr>
        <p:spPr/>
        <p:txBody>
          <a:bodyPr/>
          <a:lstStyle>
            <a:lvl1pPr>
              <a:defRPr/>
            </a:lvl1pPr>
          </a:lstStyle>
          <a:p>
            <a:pPr>
              <a:defRPr/>
            </a:pPr>
            <a:r>
              <a:rPr lang="en-GB" dirty="0"/>
              <a:t>TNC19 - Tallinn </a:t>
            </a:r>
          </a:p>
        </p:txBody>
      </p:sp>
      <p:sp>
        <p:nvSpPr>
          <p:cNvPr id="9" name="Slide Number Placeholder 5"/>
          <p:cNvSpPr>
            <a:spLocks noGrp="1"/>
          </p:cNvSpPr>
          <p:nvPr>
            <p:ph type="sldNum" sz="quarter" idx="18"/>
          </p:nvPr>
        </p:nvSpPr>
        <p:spPr/>
        <p:txBody>
          <a:bodyPr/>
          <a:lstStyle>
            <a:lvl1pPr>
              <a:defRPr/>
            </a:lvl1pPr>
          </a:lstStyle>
          <a:p>
            <a:fld id="{EB945E7C-8ABA-F04A-8B92-2E42C845A184}" type="slidenum">
              <a:rPr lang="en-GB" altLang="x-none"/>
              <a:pPr/>
              <a:t>‹#›</a:t>
            </a:fld>
            <a:endParaRPr lang="en-GB" altLang="x-none" dirty="0"/>
          </a:p>
        </p:txBody>
      </p:sp>
    </p:spTree>
    <p:extLst>
      <p:ext uri="{BB962C8B-B14F-4D97-AF65-F5344CB8AC3E}">
        <p14:creationId xmlns:p14="http://schemas.microsoft.com/office/powerpoint/2010/main" val="384168879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endParaRPr lang="en-GB" altLang="x-none" dirty="0"/>
          </a:p>
        </p:txBody>
      </p:sp>
      <p:sp>
        <p:nvSpPr>
          <p:cNvPr id="4" name="Footer Placeholder 4"/>
          <p:cNvSpPr>
            <a:spLocks noGrp="1"/>
          </p:cNvSpPr>
          <p:nvPr>
            <p:ph type="ftr" sz="quarter" idx="11"/>
          </p:nvPr>
        </p:nvSpPr>
        <p:spPr/>
        <p:txBody>
          <a:bodyPr/>
          <a:lstStyle>
            <a:lvl1pPr>
              <a:defRPr/>
            </a:lvl1pPr>
          </a:lstStyle>
          <a:p>
            <a:pPr>
              <a:defRPr/>
            </a:pPr>
            <a:r>
              <a:rPr lang="en-GB" dirty="0"/>
              <a:t>TNC19 - Tallinn </a:t>
            </a:r>
          </a:p>
        </p:txBody>
      </p:sp>
      <p:sp>
        <p:nvSpPr>
          <p:cNvPr id="5" name="Slide Number Placeholder 5"/>
          <p:cNvSpPr>
            <a:spLocks noGrp="1"/>
          </p:cNvSpPr>
          <p:nvPr>
            <p:ph type="sldNum" sz="quarter" idx="12"/>
          </p:nvPr>
        </p:nvSpPr>
        <p:spPr/>
        <p:txBody>
          <a:bodyPr/>
          <a:lstStyle>
            <a:lvl1pPr>
              <a:defRPr/>
            </a:lvl1pPr>
          </a:lstStyle>
          <a:p>
            <a:fld id="{F76EA02B-167A-F244-ABBE-58802183186E}" type="slidenum">
              <a:rPr lang="en-GB" altLang="x-none"/>
              <a:pPr/>
              <a:t>‹#›</a:t>
            </a:fld>
            <a:endParaRPr lang="en-GB" altLang="x-none" dirty="0"/>
          </a:p>
        </p:txBody>
      </p:sp>
    </p:spTree>
    <p:extLst>
      <p:ext uri="{BB962C8B-B14F-4D97-AF65-F5344CB8AC3E}">
        <p14:creationId xmlns:p14="http://schemas.microsoft.com/office/powerpoint/2010/main" val="3917833358"/>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7" name="Content Placeholder 6"/>
          <p:cNvSpPr>
            <a:spLocks noGrp="1"/>
          </p:cNvSpPr>
          <p:nvPr>
            <p:ph sz="quarter" idx="13"/>
          </p:nvPr>
        </p:nvSpPr>
        <p:spPr>
          <a:xfrm>
            <a:off x="215900" y="879475"/>
            <a:ext cx="8712199" cy="3852864"/>
          </a:xfrm>
        </p:spPr>
        <p:txBody>
          <a:bodyPr>
            <a:noAutofit/>
          </a:bodyPr>
          <a:lstStyle>
            <a:lvl1pPr>
              <a:defRPr baseline="0"/>
            </a:lvl1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Date Placeholder 3">
            <a:extLst>
              <a:ext uri="{FF2B5EF4-FFF2-40B4-BE49-F238E27FC236}">
                <a16:creationId xmlns:a16="http://schemas.microsoft.com/office/drawing/2014/main" id="{7DE021B6-AD43-415C-B2E5-CC33E749179C}"/>
              </a:ext>
            </a:extLst>
          </p:cNvPr>
          <p:cNvSpPr>
            <a:spLocks noGrp="1"/>
          </p:cNvSpPr>
          <p:nvPr>
            <p:ph type="dt" sz="half" idx="14"/>
          </p:nvPr>
        </p:nvSpPr>
        <p:spPr/>
        <p:txBody>
          <a:bodyPr/>
          <a:lstStyle>
            <a:lvl1pPr>
              <a:defRPr/>
            </a:lvl1pPr>
          </a:lstStyle>
          <a:p>
            <a:endParaRPr lang="en-GB" altLang="en-US" dirty="0"/>
          </a:p>
        </p:txBody>
      </p:sp>
      <p:sp>
        <p:nvSpPr>
          <p:cNvPr id="5" name="Footer Placeholder 4">
            <a:extLst>
              <a:ext uri="{FF2B5EF4-FFF2-40B4-BE49-F238E27FC236}">
                <a16:creationId xmlns:a16="http://schemas.microsoft.com/office/drawing/2014/main" id="{DCCE2F9A-EAF1-401F-B53B-DE105B00E8D9}"/>
              </a:ext>
            </a:extLst>
          </p:cNvPr>
          <p:cNvSpPr>
            <a:spLocks noGrp="1"/>
          </p:cNvSpPr>
          <p:nvPr>
            <p:ph type="ftr" sz="quarter" idx="15"/>
          </p:nvPr>
        </p:nvSpPr>
        <p:spPr/>
        <p:txBody>
          <a:bodyPr/>
          <a:lstStyle>
            <a:lvl1pPr>
              <a:defRPr/>
            </a:lvl1pPr>
          </a:lstStyle>
          <a:p>
            <a:pPr>
              <a:defRPr/>
            </a:pPr>
            <a:r>
              <a:rPr lang="en-GB" dirty="0"/>
              <a:t>TNC19 - Tallinn </a:t>
            </a:r>
          </a:p>
        </p:txBody>
      </p:sp>
      <p:sp>
        <p:nvSpPr>
          <p:cNvPr id="6" name="Slide Number Placeholder 5">
            <a:extLst>
              <a:ext uri="{FF2B5EF4-FFF2-40B4-BE49-F238E27FC236}">
                <a16:creationId xmlns:a16="http://schemas.microsoft.com/office/drawing/2014/main" id="{652CBEDA-4C97-4D3D-842D-69660CA95600}"/>
              </a:ext>
            </a:extLst>
          </p:cNvPr>
          <p:cNvSpPr>
            <a:spLocks noGrp="1"/>
          </p:cNvSpPr>
          <p:nvPr>
            <p:ph type="sldNum" sz="quarter" idx="16"/>
          </p:nvPr>
        </p:nvSpPr>
        <p:spPr/>
        <p:txBody>
          <a:bodyPr/>
          <a:lstStyle>
            <a:lvl1pPr>
              <a:defRPr/>
            </a:lvl1pPr>
          </a:lstStyle>
          <a:p>
            <a:fld id="{8A6B160A-DDB6-421F-B846-946D4EF037F2}" type="slidenum">
              <a:rPr lang="en-GB" altLang="en-US"/>
              <a:pPr/>
              <a:t>‹#›</a:t>
            </a:fld>
            <a:endParaRPr lang="en-GB" altLang="en-US" dirty="0"/>
          </a:p>
        </p:txBody>
      </p:sp>
    </p:spTree>
    <p:extLst>
      <p:ext uri="{BB962C8B-B14F-4D97-AF65-F5344CB8AC3E}">
        <p14:creationId xmlns:p14="http://schemas.microsoft.com/office/powerpoint/2010/main" val="7182556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7" name="Content Placeholder 6"/>
          <p:cNvSpPr>
            <a:spLocks noGrp="1"/>
          </p:cNvSpPr>
          <p:nvPr>
            <p:ph sz="quarter" idx="13"/>
          </p:nvPr>
        </p:nvSpPr>
        <p:spPr>
          <a:xfrm>
            <a:off x="215900" y="879474"/>
            <a:ext cx="4103687" cy="385286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Content Placeholder 6"/>
          <p:cNvSpPr>
            <a:spLocks noGrp="1"/>
          </p:cNvSpPr>
          <p:nvPr>
            <p:ph sz="quarter" idx="14"/>
          </p:nvPr>
        </p:nvSpPr>
        <p:spPr>
          <a:xfrm>
            <a:off x="4824414" y="879475"/>
            <a:ext cx="4103686"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Date Placeholder 3">
            <a:extLst>
              <a:ext uri="{FF2B5EF4-FFF2-40B4-BE49-F238E27FC236}">
                <a16:creationId xmlns:a16="http://schemas.microsoft.com/office/drawing/2014/main" id="{FEC0949A-04CC-4132-8DF5-C008DF8B5C45}"/>
              </a:ext>
            </a:extLst>
          </p:cNvPr>
          <p:cNvSpPr>
            <a:spLocks noGrp="1"/>
          </p:cNvSpPr>
          <p:nvPr>
            <p:ph type="dt" sz="half" idx="15"/>
          </p:nvPr>
        </p:nvSpPr>
        <p:spPr/>
        <p:txBody>
          <a:bodyPr/>
          <a:lstStyle>
            <a:lvl1pPr>
              <a:defRPr/>
            </a:lvl1pPr>
          </a:lstStyle>
          <a:p>
            <a:endParaRPr lang="en-GB" altLang="en-US" dirty="0"/>
          </a:p>
        </p:txBody>
      </p:sp>
      <p:sp>
        <p:nvSpPr>
          <p:cNvPr id="6" name="Footer Placeholder 4">
            <a:extLst>
              <a:ext uri="{FF2B5EF4-FFF2-40B4-BE49-F238E27FC236}">
                <a16:creationId xmlns:a16="http://schemas.microsoft.com/office/drawing/2014/main" id="{E5E021A5-9C7D-45AD-AAF9-D4018B9D0F0F}"/>
              </a:ext>
            </a:extLst>
          </p:cNvPr>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1F9C6682-0D7F-4D75-9CB4-F17DCCDA2F48}"/>
              </a:ext>
            </a:extLst>
          </p:cNvPr>
          <p:cNvSpPr>
            <a:spLocks noGrp="1"/>
          </p:cNvSpPr>
          <p:nvPr>
            <p:ph type="sldNum" sz="quarter" idx="17"/>
          </p:nvPr>
        </p:nvSpPr>
        <p:spPr/>
        <p:txBody>
          <a:bodyPr/>
          <a:lstStyle>
            <a:lvl1pPr>
              <a:defRPr/>
            </a:lvl1pPr>
          </a:lstStyle>
          <a:p>
            <a:fld id="{946DE816-D254-4443-AEE7-D5939547A980}" type="slidenum">
              <a:rPr lang="en-GB" altLang="en-US"/>
              <a:pPr/>
              <a:t>‹#›</a:t>
            </a:fld>
            <a:endParaRPr lang="en-GB" altLang="en-US" dirty="0"/>
          </a:p>
        </p:txBody>
      </p:sp>
    </p:spTree>
    <p:extLst>
      <p:ext uri="{BB962C8B-B14F-4D97-AF65-F5344CB8AC3E}">
        <p14:creationId xmlns:p14="http://schemas.microsoft.com/office/powerpoint/2010/main" val="30976309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7" name="Content Placeholder 6"/>
          <p:cNvSpPr>
            <a:spLocks noGrp="1"/>
          </p:cNvSpPr>
          <p:nvPr>
            <p:ph sz="quarter" idx="13"/>
          </p:nvPr>
        </p:nvSpPr>
        <p:spPr>
          <a:xfrm>
            <a:off x="215900" y="879475"/>
            <a:ext cx="4103595"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Content Placeholder 6"/>
          <p:cNvSpPr>
            <a:spLocks noGrp="1"/>
          </p:cNvSpPr>
          <p:nvPr>
            <p:ph sz="quarter" idx="14"/>
          </p:nvPr>
        </p:nvSpPr>
        <p:spPr>
          <a:xfrm>
            <a:off x="4824412" y="879475"/>
            <a:ext cx="4103687"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9" name="Content Placeholder 6"/>
          <p:cNvSpPr>
            <a:spLocks noGrp="1"/>
          </p:cNvSpPr>
          <p:nvPr>
            <p:ph sz="quarter" idx="15"/>
          </p:nvPr>
        </p:nvSpPr>
        <p:spPr>
          <a:xfrm>
            <a:off x="4824451" y="3040339"/>
            <a:ext cx="4103649"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Date Placeholder 3">
            <a:extLst>
              <a:ext uri="{FF2B5EF4-FFF2-40B4-BE49-F238E27FC236}">
                <a16:creationId xmlns:a16="http://schemas.microsoft.com/office/drawing/2014/main" id="{4E8892AF-BE9D-4337-874E-19C6DC1B4377}"/>
              </a:ext>
            </a:extLst>
          </p:cNvPr>
          <p:cNvSpPr>
            <a:spLocks noGrp="1"/>
          </p:cNvSpPr>
          <p:nvPr>
            <p:ph type="dt" sz="half" idx="16"/>
          </p:nvPr>
        </p:nvSpPr>
        <p:spPr/>
        <p:txBody>
          <a:bodyPr/>
          <a:lstStyle>
            <a:lvl1pPr>
              <a:defRPr/>
            </a:lvl1pPr>
          </a:lstStyle>
          <a:p>
            <a:endParaRPr lang="en-GB" altLang="en-US" dirty="0"/>
          </a:p>
        </p:txBody>
      </p:sp>
      <p:sp>
        <p:nvSpPr>
          <p:cNvPr id="10" name="Footer Placeholder 4">
            <a:extLst>
              <a:ext uri="{FF2B5EF4-FFF2-40B4-BE49-F238E27FC236}">
                <a16:creationId xmlns:a16="http://schemas.microsoft.com/office/drawing/2014/main" id="{B296A735-8941-4897-8DC5-F0282BE75DFC}"/>
              </a:ext>
            </a:extLst>
          </p:cNvPr>
          <p:cNvSpPr>
            <a:spLocks noGrp="1"/>
          </p:cNvSpPr>
          <p:nvPr>
            <p:ph type="ftr" sz="quarter" idx="17"/>
          </p:nvPr>
        </p:nvSpPr>
        <p:spPr/>
        <p:txBody>
          <a:bodyPr/>
          <a:lstStyle>
            <a:lvl1pPr>
              <a:defRPr/>
            </a:lvl1pPr>
          </a:lstStyle>
          <a:p>
            <a:pPr>
              <a:defRPr/>
            </a:pPr>
            <a:r>
              <a:rPr lang="en-GB" dirty="0"/>
              <a:t>TNC19 - Tallinn </a:t>
            </a:r>
          </a:p>
        </p:txBody>
      </p:sp>
      <p:sp>
        <p:nvSpPr>
          <p:cNvPr id="11" name="Slide Number Placeholder 5">
            <a:extLst>
              <a:ext uri="{FF2B5EF4-FFF2-40B4-BE49-F238E27FC236}">
                <a16:creationId xmlns:a16="http://schemas.microsoft.com/office/drawing/2014/main" id="{CC057BFF-EB8A-40FC-B79F-09A912D210DD}"/>
              </a:ext>
            </a:extLst>
          </p:cNvPr>
          <p:cNvSpPr>
            <a:spLocks noGrp="1"/>
          </p:cNvSpPr>
          <p:nvPr>
            <p:ph type="sldNum" sz="quarter" idx="18"/>
          </p:nvPr>
        </p:nvSpPr>
        <p:spPr/>
        <p:txBody>
          <a:bodyPr/>
          <a:lstStyle>
            <a:lvl1pPr>
              <a:defRPr/>
            </a:lvl1pPr>
          </a:lstStyle>
          <a:p>
            <a:fld id="{03A20368-17F6-4AFD-851A-05ED2EC5DAFD}" type="slidenum">
              <a:rPr lang="en-GB" altLang="en-US"/>
              <a:pPr/>
              <a:t>‹#›</a:t>
            </a:fld>
            <a:endParaRPr lang="en-GB" altLang="en-US" dirty="0"/>
          </a:p>
        </p:txBody>
      </p:sp>
    </p:spTree>
    <p:extLst>
      <p:ext uri="{BB962C8B-B14F-4D97-AF65-F5344CB8AC3E}">
        <p14:creationId xmlns:p14="http://schemas.microsoft.com/office/powerpoint/2010/main" val="124605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UMN &amp; 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7F543DD-043A-7743-A914-4BD35CA1C688}"/>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102291529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7" name="Content Placeholder 6"/>
          <p:cNvSpPr>
            <a:spLocks noGrp="1"/>
          </p:cNvSpPr>
          <p:nvPr>
            <p:ph sz="quarter" idx="13"/>
          </p:nvPr>
        </p:nvSpPr>
        <p:spPr>
          <a:xfrm>
            <a:off x="215902" y="1384300"/>
            <a:ext cx="8712198" cy="3348037"/>
          </a:xfrm>
        </p:spPr>
        <p:txBody>
          <a:bodyPr>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Text Placeholder 7"/>
          <p:cNvSpPr>
            <a:spLocks noGrp="1"/>
          </p:cNvSpPr>
          <p:nvPr>
            <p:ph type="body" sz="quarter" idx="14"/>
          </p:nvPr>
        </p:nvSpPr>
        <p:spPr>
          <a:xfrm>
            <a:off x="215900" y="879475"/>
            <a:ext cx="8677276" cy="387798"/>
          </a:xfrm>
        </p:spPr>
        <p:txBody>
          <a:bodyPr>
            <a:spAutoFit/>
          </a:bodyPr>
          <a:lstStyle>
            <a:lvl1pPr marL="0" indent="0">
              <a:buNone/>
              <a:defRPr b="1"/>
            </a:lvl1pPr>
          </a:lstStyle>
          <a:p>
            <a:pPr lvl="0"/>
            <a:r>
              <a:rPr lang="en-US" noProof="0"/>
              <a:t>Edit Master text styles</a:t>
            </a:r>
          </a:p>
        </p:txBody>
      </p:sp>
      <p:sp>
        <p:nvSpPr>
          <p:cNvPr id="5" name="Date Placeholder 3">
            <a:extLst>
              <a:ext uri="{FF2B5EF4-FFF2-40B4-BE49-F238E27FC236}">
                <a16:creationId xmlns:a16="http://schemas.microsoft.com/office/drawing/2014/main" id="{4F4518BF-1A35-4FC2-89D8-1491A494B8E4}"/>
              </a:ext>
            </a:extLst>
          </p:cNvPr>
          <p:cNvSpPr>
            <a:spLocks noGrp="1"/>
          </p:cNvSpPr>
          <p:nvPr>
            <p:ph type="dt" sz="half" idx="15"/>
          </p:nvPr>
        </p:nvSpPr>
        <p:spPr/>
        <p:txBody>
          <a:bodyPr/>
          <a:lstStyle>
            <a:lvl1pPr>
              <a:defRPr/>
            </a:lvl1pPr>
          </a:lstStyle>
          <a:p>
            <a:endParaRPr lang="en-GB" altLang="en-US" dirty="0"/>
          </a:p>
        </p:txBody>
      </p:sp>
      <p:sp>
        <p:nvSpPr>
          <p:cNvPr id="6" name="Footer Placeholder 4">
            <a:extLst>
              <a:ext uri="{FF2B5EF4-FFF2-40B4-BE49-F238E27FC236}">
                <a16:creationId xmlns:a16="http://schemas.microsoft.com/office/drawing/2014/main" id="{37A9FBEE-6B86-49FE-8C0A-9FB769F851A4}"/>
              </a:ext>
            </a:extLst>
          </p:cNvPr>
          <p:cNvSpPr>
            <a:spLocks noGrp="1"/>
          </p:cNvSpPr>
          <p:nvPr>
            <p:ph type="ftr" sz="quarter" idx="16"/>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DB6E1E6C-0068-45CE-881F-B8EB8DA585AC}"/>
              </a:ext>
            </a:extLst>
          </p:cNvPr>
          <p:cNvSpPr>
            <a:spLocks noGrp="1"/>
          </p:cNvSpPr>
          <p:nvPr>
            <p:ph type="sldNum" sz="quarter" idx="17"/>
          </p:nvPr>
        </p:nvSpPr>
        <p:spPr/>
        <p:txBody>
          <a:bodyPr/>
          <a:lstStyle>
            <a:lvl1pPr>
              <a:defRPr/>
            </a:lvl1pPr>
          </a:lstStyle>
          <a:p>
            <a:fld id="{DBEE4C52-F548-45E0-A11B-82217A8E9A08}" type="slidenum">
              <a:rPr lang="en-GB" altLang="en-US"/>
              <a:pPr/>
              <a:t>‹#›</a:t>
            </a:fld>
            <a:endParaRPr lang="en-GB" altLang="en-US" dirty="0"/>
          </a:p>
        </p:txBody>
      </p:sp>
    </p:spTree>
    <p:extLst>
      <p:ext uri="{BB962C8B-B14F-4D97-AF65-F5344CB8AC3E}">
        <p14:creationId xmlns:p14="http://schemas.microsoft.com/office/powerpoint/2010/main" val="8924731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7" name="Content Placeholder 6"/>
          <p:cNvSpPr>
            <a:spLocks noGrp="1"/>
          </p:cNvSpPr>
          <p:nvPr>
            <p:ph sz="quarter" idx="13"/>
          </p:nvPr>
        </p:nvSpPr>
        <p:spPr>
          <a:xfrm>
            <a:off x="215901"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Edit Master text styles</a:t>
            </a:r>
          </a:p>
        </p:txBody>
      </p:sp>
      <p:sp>
        <p:nvSpPr>
          <p:cNvPr id="9" name="Content Placeholder 6"/>
          <p:cNvSpPr>
            <a:spLocks noGrp="1"/>
          </p:cNvSpPr>
          <p:nvPr>
            <p:ph sz="quarter" idx="15"/>
          </p:nvPr>
        </p:nvSpPr>
        <p:spPr>
          <a:xfrm>
            <a:off x="4824450" y="1384300"/>
            <a:ext cx="4103650"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Edit Master text styles</a:t>
            </a:r>
          </a:p>
        </p:txBody>
      </p:sp>
      <p:sp>
        <p:nvSpPr>
          <p:cNvPr id="11" name="Date Placeholder 3">
            <a:extLst>
              <a:ext uri="{FF2B5EF4-FFF2-40B4-BE49-F238E27FC236}">
                <a16:creationId xmlns:a16="http://schemas.microsoft.com/office/drawing/2014/main" id="{E2BF7B36-9D79-44BF-854C-85D5C3FB7F46}"/>
              </a:ext>
            </a:extLst>
          </p:cNvPr>
          <p:cNvSpPr>
            <a:spLocks noGrp="1"/>
          </p:cNvSpPr>
          <p:nvPr>
            <p:ph type="dt" sz="half" idx="17"/>
          </p:nvPr>
        </p:nvSpPr>
        <p:spPr/>
        <p:txBody>
          <a:bodyPr/>
          <a:lstStyle>
            <a:lvl1pPr>
              <a:defRPr/>
            </a:lvl1pPr>
          </a:lstStyle>
          <a:p>
            <a:endParaRPr lang="en-GB" altLang="en-US" dirty="0"/>
          </a:p>
        </p:txBody>
      </p:sp>
      <p:sp>
        <p:nvSpPr>
          <p:cNvPr id="12" name="Footer Placeholder 4">
            <a:extLst>
              <a:ext uri="{FF2B5EF4-FFF2-40B4-BE49-F238E27FC236}">
                <a16:creationId xmlns:a16="http://schemas.microsoft.com/office/drawing/2014/main" id="{9B7D4D2B-43EA-4431-870B-4B0CC34DAC0F}"/>
              </a:ext>
            </a:extLst>
          </p:cNvPr>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a:extLst>
              <a:ext uri="{FF2B5EF4-FFF2-40B4-BE49-F238E27FC236}">
                <a16:creationId xmlns:a16="http://schemas.microsoft.com/office/drawing/2014/main" id="{4CDF6758-0DB8-45E0-B191-0793A9EE5F1B}"/>
              </a:ext>
            </a:extLst>
          </p:cNvPr>
          <p:cNvSpPr>
            <a:spLocks noGrp="1"/>
          </p:cNvSpPr>
          <p:nvPr>
            <p:ph type="sldNum" sz="quarter" idx="19"/>
          </p:nvPr>
        </p:nvSpPr>
        <p:spPr/>
        <p:txBody>
          <a:bodyPr/>
          <a:lstStyle>
            <a:lvl1pPr>
              <a:defRPr/>
            </a:lvl1pPr>
          </a:lstStyle>
          <a:p>
            <a:fld id="{2DEBCA72-A3F3-4D34-8EB4-3D5DC3C96130}" type="slidenum">
              <a:rPr lang="en-GB" altLang="en-US"/>
              <a:pPr/>
              <a:t>‹#›</a:t>
            </a:fld>
            <a:endParaRPr lang="en-GB" altLang="en-US" dirty="0"/>
          </a:p>
        </p:txBody>
      </p:sp>
    </p:spTree>
    <p:extLst>
      <p:ext uri="{BB962C8B-B14F-4D97-AF65-F5344CB8AC3E}">
        <p14:creationId xmlns:p14="http://schemas.microsoft.com/office/powerpoint/2010/main" val="19045449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8" name="Content Placeholder 6"/>
          <p:cNvSpPr>
            <a:spLocks noGrp="1"/>
          </p:cNvSpPr>
          <p:nvPr>
            <p:ph sz="quarter" idx="14"/>
          </p:nvPr>
        </p:nvSpPr>
        <p:spPr>
          <a:xfrm>
            <a:off x="4824450" y="879474"/>
            <a:ext cx="4103650"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9" name="Content Placeholder 6"/>
          <p:cNvSpPr>
            <a:spLocks noGrp="1"/>
          </p:cNvSpPr>
          <p:nvPr>
            <p:ph sz="quarter" idx="15"/>
          </p:nvPr>
        </p:nvSpPr>
        <p:spPr>
          <a:xfrm>
            <a:off x="4824413" y="3040338"/>
            <a:ext cx="4103650"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0" name="Content Placeholder 6"/>
          <p:cNvSpPr>
            <a:spLocks noGrp="1"/>
          </p:cNvSpPr>
          <p:nvPr>
            <p:ph sz="quarter" idx="13"/>
          </p:nvPr>
        </p:nvSpPr>
        <p:spPr>
          <a:xfrm>
            <a:off x="215900"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Edit Master text styles</a:t>
            </a:r>
          </a:p>
        </p:txBody>
      </p:sp>
      <p:sp>
        <p:nvSpPr>
          <p:cNvPr id="7" name="Date Placeholder 3">
            <a:extLst>
              <a:ext uri="{FF2B5EF4-FFF2-40B4-BE49-F238E27FC236}">
                <a16:creationId xmlns:a16="http://schemas.microsoft.com/office/drawing/2014/main" id="{7323ACBC-CE90-4767-A552-DFDC8681A6C7}"/>
              </a:ext>
            </a:extLst>
          </p:cNvPr>
          <p:cNvSpPr>
            <a:spLocks noGrp="1"/>
          </p:cNvSpPr>
          <p:nvPr>
            <p:ph type="dt" sz="half" idx="17"/>
          </p:nvPr>
        </p:nvSpPr>
        <p:spPr/>
        <p:txBody>
          <a:bodyPr/>
          <a:lstStyle>
            <a:lvl1pPr>
              <a:defRPr/>
            </a:lvl1pPr>
          </a:lstStyle>
          <a:p>
            <a:endParaRPr lang="en-GB" altLang="en-US" dirty="0"/>
          </a:p>
        </p:txBody>
      </p:sp>
      <p:sp>
        <p:nvSpPr>
          <p:cNvPr id="12" name="Footer Placeholder 4">
            <a:extLst>
              <a:ext uri="{FF2B5EF4-FFF2-40B4-BE49-F238E27FC236}">
                <a16:creationId xmlns:a16="http://schemas.microsoft.com/office/drawing/2014/main" id="{F1741C29-6225-4521-9661-6A5FDEFEBD3F}"/>
              </a:ext>
            </a:extLst>
          </p:cNvPr>
          <p:cNvSpPr>
            <a:spLocks noGrp="1"/>
          </p:cNvSpPr>
          <p:nvPr>
            <p:ph type="ftr" sz="quarter" idx="18"/>
          </p:nvPr>
        </p:nvSpPr>
        <p:spPr/>
        <p:txBody>
          <a:bodyPr/>
          <a:lstStyle>
            <a:lvl1pPr>
              <a:defRPr/>
            </a:lvl1pPr>
          </a:lstStyle>
          <a:p>
            <a:pPr>
              <a:defRPr/>
            </a:pPr>
            <a:r>
              <a:rPr lang="en-GB" dirty="0"/>
              <a:t>TNC19 - Tallinn </a:t>
            </a:r>
          </a:p>
        </p:txBody>
      </p:sp>
      <p:sp>
        <p:nvSpPr>
          <p:cNvPr id="13" name="Slide Number Placeholder 5">
            <a:extLst>
              <a:ext uri="{FF2B5EF4-FFF2-40B4-BE49-F238E27FC236}">
                <a16:creationId xmlns:a16="http://schemas.microsoft.com/office/drawing/2014/main" id="{79B79C14-47BC-4BC0-A519-8264CA409AA9}"/>
              </a:ext>
            </a:extLst>
          </p:cNvPr>
          <p:cNvSpPr>
            <a:spLocks noGrp="1"/>
          </p:cNvSpPr>
          <p:nvPr>
            <p:ph type="sldNum" sz="quarter" idx="19"/>
          </p:nvPr>
        </p:nvSpPr>
        <p:spPr/>
        <p:txBody>
          <a:bodyPr/>
          <a:lstStyle>
            <a:lvl1pPr>
              <a:defRPr/>
            </a:lvl1pPr>
          </a:lstStyle>
          <a:p>
            <a:fld id="{F356B6E5-CEBF-4023-BD9C-5DF95F966183}" type="slidenum">
              <a:rPr lang="en-GB" altLang="en-US"/>
              <a:pPr/>
              <a:t>‹#›</a:t>
            </a:fld>
            <a:endParaRPr lang="en-GB" altLang="en-US" dirty="0"/>
          </a:p>
        </p:txBody>
      </p:sp>
    </p:spTree>
    <p:extLst>
      <p:ext uri="{BB962C8B-B14F-4D97-AF65-F5344CB8AC3E}">
        <p14:creationId xmlns:p14="http://schemas.microsoft.com/office/powerpoint/2010/main" val="37440134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8" name="Picture Placeholder 7"/>
          <p:cNvSpPr>
            <a:spLocks noGrp="1"/>
          </p:cNvSpPr>
          <p:nvPr>
            <p:ph type="pic" sz="quarter" idx="13"/>
          </p:nvPr>
        </p:nvSpPr>
        <p:spPr>
          <a:xfrm>
            <a:off x="935038" y="879473"/>
            <a:ext cx="7273925" cy="3564000"/>
          </a:xfrm>
          <a:prstGeom prst="rect">
            <a:avLst/>
          </a:prstGeom>
        </p:spPr>
        <p:txBody>
          <a:bodyPr rtlCol="0">
            <a:noAutofit/>
          </a:bodyPr>
          <a:lstStyle>
            <a:lvl1pPr marL="0" indent="0">
              <a:buNone/>
              <a:defRPr sz="2000"/>
            </a:lvl1pPr>
          </a:lstStyle>
          <a:p>
            <a:pPr lvl="0"/>
            <a:r>
              <a:rPr lang="en-US" noProof="0" dirty="0"/>
              <a:t>Click icon to add picture</a:t>
            </a:r>
            <a:endParaRPr lang="en-GB" noProof="0" dirty="0"/>
          </a:p>
        </p:txBody>
      </p:sp>
      <p:sp>
        <p:nvSpPr>
          <p:cNvPr id="11" name="Text Placeholder 10"/>
          <p:cNvSpPr>
            <a:spLocks noGrp="1"/>
          </p:cNvSpPr>
          <p:nvPr>
            <p:ph type="body" sz="quarter" idx="14"/>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US" noProof="0"/>
              <a:t>Edit Master text styles</a:t>
            </a:r>
          </a:p>
        </p:txBody>
      </p:sp>
      <p:sp>
        <p:nvSpPr>
          <p:cNvPr id="12" name="Text Placeholder 10"/>
          <p:cNvSpPr>
            <a:spLocks noGrp="1"/>
          </p:cNvSpPr>
          <p:nvPr>
            <p:ph type="body" sz="quarter" idx="15"/>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US" noProof="0"/>
              <a:t>Edit Master text styles</a:t>
            </a:r>
          </a:p>
        </p:txBody>
      </p:sp>
      <p:sp>
        <p:nvSpPr>
          <p:cNvPr id="6" name="Date Placeholder 3">
            <a:extLst>
              <a:ext uri="{FF2B5EF4-FFF2-40B4-BE49-F238E27FC236}">
                <a16:creationId xmlns:a16="http://schemas.microsoft.com/office/drawing/2014/main" id="{7C396B99-2792-4072-9C18-5B0035444EE3}"/>
              </a:ext>
            </a:extLst>
          </p:cNvPr>
          <p:cNvSpPr>
            <a:spLocks noGrp="1"/>
          </p:cNvSpPr>
          <p:nvPr>
            <p:ph type="dt" sz="half" idx="16"/>
          </p:nvPr>
        </p:nvSpPr>
        <p:spPr/>
        <p:txBody>
          <a:bodyPr/>
          <a:lstStyle>
            <a:lvl1pPr>
              <a:defRPr/>
            </a:lvl1pPr>
          </a:lstStyle>
          <a:p>
            <a:endParaRPr lang="en-GB" altLang="en-US" dirty="0"/>
          </a:p>
        </p:txBody>
      </p:sp>
      <p:sp>
        <p:nvSpPr>
          <p:cNvPr id="7" name="Footer Placeholder 4">
            <a:extLst>
              <a:ext uri="{FF2B5EF4-FFF2-40B4-BE49-F238E27FC236}">
                <a16:creationId xmlns:a16="http://schemas.microsoft.com/office/drawing/2014/main" id="{BD98F066-70EB-4086-9090-13272CEB5FBB}"/>
              </a:ext>
            </a:extLst>
          </p:cNvPr>
          <p:cNvSpPr>
            <a:spLocks noGrp="1"/>
          </p:cNvSpPr>
          <p:nvPr>
            <p:ph type="ftr" sz="quarter" idx="17"/>
          </p:nvPr>
        </p:nvSpPr>
        <p:spPr/>
        <p:txBody>
          <a:bodyPr/>
          <a:lstStyle>
            <a:lvl1pPr>
              <a:defRPr/>
            </a:lvl1pPr>
          </a:lstStyle>
          <a:p>
            <a:pPr>
              <a:defRPr/>
            </a:pPr>
            <a:r>
              <a:rPr lang="en-GB" dirty="0"/>
              <a:t>TNC19 - Tallinn </a:t>
            </a:r>
          </a:p>
        </p:txBody>
      </p:sp>
      <p:sp>
        <p:nvSpPr>
          <p:cNvPr id="9" name="Slide Number Placeholder 5">
            <a:extLst>
              <a:ext uri="{FF2B5EF4-FFF2-40B4-BE49-F238E27FC236}">
                <a16:creationId xmlns:a16="http://schemas.microsoft.com/office/drawing/2014/main" id="{F653FBB4-77E6-48AF-85EA-923578EE3961}"/>
              </a:ext>
            </a:extLst>
          </p:cNvPr>
          <p:cNvSpPr>
            <a:spLocks noGrp="1"/>
          </p:cNvSpPr>
          <p:nvPr>
            <p:ph type="sldNum" sz="quarter" idx="18"/>
          </p:nvPr>
        </p:nvSpPr>
        <p:spPr/>
        <p:txBody>
          <a:bodyPr/>
          <a:lstStyle>
            <a:lvl1pPr>
              <a:defRPr/>
            </a:lvl1pPr>
          </a:lstStyle>
          <a:p>
            <a:fld id="{2F19538D-2CB6-4FEA-8B23-94BFFE2A8C9B}" type="slidenum">
              <a:rPr lang="en-GB" altLang="en-US"/>
              <a:pPr/>
              <a:t>‹#›</a:t>
            </a:fld>
            <a:endParaRPr lang="en-GB" altLang="en-US" dirty="0"/>
          </a:p>
        </p:txBody>
      </p:sp>
    </p:spTree>
    <p:extLst>
      <p:ext uri="{BB962C8B-B14F-4D97-AF65-F5344CB8AC3E}">
        <p14:creationId xmlns:p14="http://schemas.microsoft.com/office/powerpoint/2010/main" val="6258363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E5B59498-4D99-43B3-9558-7A59B9683E1A}"/>
              </a:ext>
            </a:extLst>
          </p:cNvPr>
          <p:cNvSpPr>
            <a:spLocks noGrp="1"/>
          </p:cNvSpPr>
          <p:nvPr>
            <p:ph type="dt" sz="half" idx="10"/>
          </p:nvPr>
        </p:nvSpPr>
        <p:spPr/>
        <p:txBody>
          <a:bodyPr/>
          <a:lstStyle>
            <a:lvl1pPr>
              <a:defRPr/>
            </a:lvl1pPr>
          </a:lstStyle>
          <a:p>
            <a:endParaRPr lang="en-GB" altLang="en-US" dirty="0"/>
          </a:p>
        </p:txBody>
      </p:sp>
      <p:sp>
        <p:nvSpPr>
          <p:cNvPr id="4" name="Footer Placeholder 4">
            <a:extLst>
              <a:ext uri="{FF2B5EF4-FFF2-40B4-BE49-F238E27FC236}">
                <a16:creationId xmlns:a16="http://schemas.microsoft.com/office/drawing/2014/main" id="{7055A89A-F63E-44AF-AB44-79C484A34AC9}"/>
              </a:ext>
            </a:extLst>
          </p:cNvPr>
          <p:cNvSpPr>
            <a:spLocks noGrp="1"/>
          </p:cNvSpPr>
          <p:nvPr>
            <p:ph type="ftr" sz="quarter" idx="11"/>
          </p:nvPr>
        </p:nvSpPr>
        <p:spPr/>
        <p:txBody>
          <a:bodyPr/>
          <a:lstStyle>
            <a:lvl1pPr>
              <a:defRPr/>
            </a:lvl1pPr>
          </a:lstStyle>
          <a:p>
            <a:pPr>
              <a:defRPr/>
            </a:pPr>
            <a:r>
              <a:rPr lang="en-GB" dirty="0"/>
              <a:t>TNC19 - Tallinn </a:t>
            </a:r>
          </a:p>
        </p:txBody>
      </p:sp>
      <p:sp>
        <p:nvSpPr>
          <p:cNvPr id="5" name="Slide Number Placeholder 5">
            <a:extLst>
              <a:ext uri="{FF2B5EF4-FFF2-40B4-BE49-F238E27FC236}">
                <a16:creationId xmlns:a16="http://schemas.microsoft.com/office/drawing/2014/main" id="{2E3D1018-3CF2-4E91-A83A-FA90852DEBA0}"/>
              </a:ext>
            </a:extLst>
          </p:cNvPr>
          <p:cNvSpPr>
            <a:spLocks noGrp="1"/>
          </p:cNvSpPr>
          <p:nvPr>
            <p:ph type="sldNum" sz="quarter" idx="12"/>
          </p:nvPr>
        </p:nvSpPr>
        <p:spPr/>
        <p:txBody>
          <a:bodyPr/>
          <a:lstStyle>
            <a:lvl1pPr>
              <a:defRPr/>
            </a:lvl1pPr>
          </a:lstStyle>
          <a:p>
            <a:fld id="{79F6A2CB-3080-414F-A8CF-0E0DFE3BC8E5}" type="slidenum">
              <a:rPr lang="en-GB" altLang="en-US"/>
              <a:pPr/>
              <a:t>‹#›</a:t>
            </a:fld>
            <a:endParaRPr lang="en-GB" altLang="en-US" dirty="0"/>
          </a:p>
        </p:txBody>
      </p:sp>
    </p:spTree>
    <p:extLst>
      <p:ext uri="{BB962C8B-B14F-4D97-AF65-F5344CB8AC3E}">
        <p14:creationId xmlns:p14="http://schemas.microsoft.com/office/powerpoint/2010/main" val="30110016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1150938" y="2124074"/>
            <a:ext cx="6085791" cy="447675"/>
          </a:xfrm>
        </p:spPr>
        <p:txBody>
          <a:bodyPr/>
          <a:lstStyle>
            <a:lvl1pPr>
              <a:defRPr>
                <a:solidFill>
                  <a:srgbClr val="009FE3"/>
                </a:solidFill>
              </a:defRPr>
            </a:lvl1pPr>
          </a:lstStyle>
          <a:p>
            <a:r>
              <a:rPr lang="en-US" noProof="0"/>
              <a:t>Click to edit Master title style</a:t>
            </a:r>
            <a:endParaRPr lang="en-GB" noProof="0"/>
          </a:p>
        </p:txBody>
      </p:sp>
      <p:sp>
        <p:nvSpPr>
          <p:cNvPr id="8" name="Text Placeholder 7"/>
          <p:cNvSpPr>
            <a:spLocks noGrp="1"/>
          </p:cNvSpPr>
          <p:nvPr>
            <p:ph type="body" sz="quarter" idx="13"/>
          </p:nvPr>
        </p:nvSpPr>
        <p:spPr>
          <a:xfrm>
            <a:off x="1150938" y="2540972"/>
            <a:ext cx="6085791" cy="307777"/>
          </a:xfrm>
          <a:prstGeom prst="rect">
            <a:avLst/>
          </a:prstGeom>
        </p:spPr>
        <p:txBody>
          <a:bodyPr wrap="square" lIns="0" tIns="0" rIns="0" bIns="0" anchor="b" anchorCtr="0">
            <a:noAutofit/>
          </a:bodyPr>
          <a:lstStyle>
            <a:lvl1pPr marL="0" indent="0">
              <a:lnSpc>
                <a:spcPct val="100000"/>
              </a:lnSpc>
              <a:spcBef>
                <a:spcPts val="1800"/>
              </a:spcBef>
              <a:buNone/>
              <a:defRPr sz="2000"/>
            </a:lvl1pPr>
          </a:lstStyle>
          <a:p>
            <a:pPr lvl="0"/>
            <a:r>
              <a:rPr lang="en-US" noProof="0"/>
              <a:t>Click to edit Master text styles</a:t>
            </a:r>
          </a:p>
        </p:txBody>
      </p:sp>
      <p:sp>
        <p:nvSpPr>
          <p:cNvPr id="4" name="Date Placeholder 3"/>
          <p:cNvSpPr>
            <a:spLocks noGrp="1"/>
          </p:cNvSpPr>
          <p:nvPr>
            <p:ph type="dt" sz="half" idx="14"/>
          </p:nvPr>
        </p:nvSpPr>
        <p:spPr/>
        <p:txBody>
          <a:bodyPr/>
          <a:lstStyle>
            <a:lvl1pPr>
              <a:defRPr/>
            </a:lvl1pPr>
          </a:lstStyle>
          <a:p>
            <a:endParaRPr lang="en-GB" altLang="en-US" dirty="0"/>
          </a:p>
        </p:txBody>
      </p:sp>
      <p:sp>
        <p:nvSpPr>
          <p:cNvPr id="5" name="Footer Placeholder 4"/>
          <p:cNvSpPr>
            <a:spLocks noGrp="1"/>
          </p:cNvSpPr>
          <p:nvPr>
            <p:ph type="ftr" sz="quarter" idx="15"/>
          </p:nvPr>
        </p:nvSpPr>
        <p:spPr/>
        <p:txBody>
          <a:bodyPr/>
          <a:lstStyle>
            <a:lvl1pPr>
              <a:defRPr/>
            </a:lvl1pPr>
          </a:lstStyle>
          <a:p>
            <a:pPr>
              <a:defRPr/>
            </a:pPr>
            <a:r>
              <a:rPr lang="en-GB" dirty="0"/>
              <a:t>TNC19 - Tallinn </a:t>
            </a:r>
          </a:p>
        </p:txBody>
      </p:sp>
    </p:spTree>
    <p:extLst>
      <p:ext uri="{BB962C8B-B14F-4D97-AF65-F5344CB8AC3E}">
        <p14:creationId xmlns:p14="http://schemas.microsoft.com/office/powerpoint/2010/main" val="32321589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Jisc Slide (1 col)">
    <p:spTree>
      <p:nvGrpSpPr>
        <p:cNvPr id="1" name=""/>
        <p:cNvGrpSpPr/>
        <p:nvPr/>
      </p:nvGrpSpPr>
      <p:grpSpPr>
        <a:xfrm>
          <a:off x="0" y="0"/>
          <a:ext cx="0" cy="0"/>
          <a:chOff x="0" y="0"/>
          <a:chExt cx="0" cy="0"/>
        </a:xfrm>
      </p:grpSpPr>
      <p:cxnSp>
        <p:nvCxnSpPr>
          <p:cNvPr id="4" name="Straight Connector 6"/>
          <p:cNvCxnSpPr>
            <a:cxnSpLocks noChangeShapeType="1"/>
          </p:cNvCxnSpPr>
          <p:nvPr userDrawn="1"/>
        </p:nvCxnSpPr>
        <p:spPr bwMode="auto">
          <a:xfrm>
            <a:off x="234554" y="521494"/>
            <a:ext cx="8674894" cy="0"/>
          </a:xfrm>
          <a:prstGeom prst="line">
            <a:avLst/>
          </a:prstGeom>
          <a:noFill/>
          <a:ln w="6350" algn="ctr">
            <a:solidFill>
              <a:srgbClr val="2C3841"/>
            </a:solidFill>
            <a:round/>
            <a:headEnd/>
            <a:tailEnd/>
          </a:ln>
          <a:extLst>
            <a:ext uri="{909E8E84-426E-40DD-AFC4-6F175D3DCCD1}">
              <a14:hiddenFill xmlns:a14="http://schemas.microsoft.com/office/drawing/2010/main">
                <a:noFill/>
              </a14:hiddenFill>
            </a:ext>
          </a:extLst>
        </p:spPr>
      </p:cxnSp>
      <p:cxnSp>
        <p:nvCxnSpPr>
          <p:cNvPr id="5" name="Straight Connector 7"/>
          <p:cNvCxnSpPr>
            <a:cxnSpLocks noChangeShapeType="1"/>
          </p:cNvCxnSpPr>
          <p:nvPr userDrawn="1"/>
        </p:nvCxnSpPr>
        <p:spPr bwMode="auto">
          <a:xfrm>
            <a:off x="234554" y="4895850"/>
            <a:ext cx="8674894" cy="0"/>
          </a:xfrm>
          <a:prstGeom prst="line">
            <a:avLst/>
          </a:prstGeom>
          <a:noFill/>
          <a:ln w="6350" algn="ctr">
            <a:solidFill>
              <a:srgbClr val="2C3841"/>
            </a:solidFill>
            <a:round/>
            <a:headEnd/>
            <a:tailEnd/>
          </a:ln>
          <a:extLst>
            <a:ext uri="{909E8E84-426E-40DD-AFC4-6F175D3DCCD1}">
              <a14:hiddenFill xmlns:a14="http://schemas.microsoft.com/office/drawing/2010/main">
                <a:noFill/>
              </a14:hiddenFill>
            </a:ext>
          </a:extLst>
        </p:spPr>
      </p:cxnSp>
      <p:pic>
        <p:nvPicPr>
          <p:cNvPr id="6" name="Picture 8" descr="2013_Jisc_Logo_RGB300(19.5mm).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4553" y="0"/>
            <a:ext cx="700088" cy="40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accent5"/>
                </a:solidFill>
              </a:defRPr>
            </a:lvl1p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defTabSz="685800">
              <a:defRPr/>
            </a:lvl1pPr>
          </a:lstStyle>
          <a:p>
            <a:pPr>
              <a:defRPr/>
            </a:pPr>
            <a:endParaRPr lang="en-GB" dirty="0"/>
          </a:p>
        </p:txBody>
      </p:sp>
      <p:sp>
        <p:nvSpPr>
          <p:cNvPr id="8" name="Footer Placeholder 4"/>
          <p:cNvSpPr>
            <a:spLocks noGrp="1"/>
          </p:cNvSpPr>
          <p:nvPr>
            <p:ph type="ftr" sz="quarter" idx="11"/>
          </p:nvPr>
        </p:nvSpPr>
        <p:spPr/>
        <p:txBody>
          <a:bodyPr/>
          <a:lstStyle>
            <a:lvl1pPr defTabSz="685800">
              <a:defRPr/>
            </a:lvl1pPr>
          </a:lstStyle>
          <a:p>
            <a:pPr>
              <a:defRPr/>
            </a:pPr>
            <a:r>
              <a:rPr lang="en-GB" dirty="0"/>
              <a:t>TNC19 - Tallinn </a:t>
            </a:r>
          </a:p>
        </p:txBody>
      </p:sp>
      <p:sp>
        <p:nvSpPr>
          <p:cNvPr id="9" name="Slide Number Placeholder 5"/>
          <p:cNvSpPr>
            <a:spLocks noGrp="1"/>
          </p:cNvSpPr>
          <p:nvPr>
            <p:ph type="sldNum" sz="quarter" idx="12"/>
          </p:nvPr>
        </p:nvSpPr>
        <p:spPr/>
        <p:txBody>
          <a:bodyPr/>
          <a:lstStyle>
            <a:lvl1pPr defTabSz="685800">
              <a:defRPr/>
            </a:lvl1pPr>
          </a:lstStyle>
          <a:p>
            <a:pPr>
              <a:defRPr/>
            </a:pPr>
            <a:fld id="{BFAB4B0E-0661-461C-9E28-96C1BE8FE16D}" type="slidenum">
              <a:rPr lang="en-GB"/>
              <a:pPr>
                <a:defRPr/>
              </a:pPr>
              <a:t>‹#›</a:t>
            </a:fld>
            <a:endParaRPr lang="en-GB" dirty="0"/>
          </a:p>
        </p:txBody>
      </p:sp>
    </p:spTree>
    <p:extLst>
      <p:ext uri="{BB962C8B-B14F-4D97-AF65-F5344CB8AC3E}">
        <p14:creationId xmlns:p14="http://schemas.microsoft.com/office/powerpoint/2010/main" val="5966789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cSld name="Jisc Slide (Title Only)">
    <p:spTree>
      <p:nvGrpSpPr>
        <p:cNvPr id="1" name=""/>
        <p:cNvGrpSpPr/>
        <p:nvPr/>
      </p:nvGrpSpPr>
      <p:grpSpPr>
        <a:xfrm>
          <a:off x="0" y="0"/>
          <a:ext cx="0" cy="0"/>
          <a:chOff x="0" y="0"/>
          <a:chExt cx="0" cy="0"/>
        </a:xfrm>
      </p:grpSpPr>
      <p:cxnSp>
        <p:nvCxnSpPr>
          <p:cNvPr id="3" name="Straight Connector 6"/>
          <p:cNvCxnSpPr>
            <a:cxnSpLocks noChangeShapeType="1"/>
          </p:cNvCxnSpPr>
          <p:nvPr userDrawn="1"/>
        </p:nvCxnSpPr>
        <p:spPr bwMode="auto">
          <a:xfrm>
            <a:off x="234554" y="4895850"/>
            <a:ext cx="8674894" cy="0"/>
          </a:xfrm>
          <a:prstGeom prst="line">
            <a:avLst/>
          </a:prstGeom>
          <a:noFill/>
          <a:ln w="6350" algn="ctr">
            <a:solidFill>
              <a:srgbClr val="2C3841"/>
            </a:solidFill>
            <a:round/>
            <a:headEnd/>
            <a:tailEnd/>
          </a:ln>
          <a:extLst>
            <a:ext uri="{909E8E84-426E-40DD-AFC4-6F175D3DCCD1}">
              <a14:hiddenFill xmlns:a14="http://schemas.microsoft.com/office/drawing/2010/main">
                <a:noFill/>
              </a14:hiddenFill>
            </a:ext>
          </a:extLst>
        </p:spPr>
      </p:cxnSp>
      <p:cxnSp>
        <p:nvCxnSpPr>
          <p:cNvPr id="4" name="Straight Connector 7"/>
          <p:cNvCxnSpPr>
            <a:cxnSpLocks noChangeShapeType="1"/>
          </p:cNvCxnSpPr>
          <p:nvPr userDrawn="1"/>
        </p:nvCxnSpPr>
        <p:spPr bwMode="auto">
          <a:xfrm>
            <a:off x="234554" y="521494"/>
            <a:ext cx="8674894" cy="0"/>
          </a:xfrm>
          <a:prstGeom prst="line">
            <a:avLst/>
          </a:prstGeom>
          <a:noFill/>
          <a:ln w="6350" algn="ctr">
            <a:solidFill>
              <a:srgbClr val="2C3841"/>
            </a:solidFill>
            <a:round/>
            <a:headEnd/>
            <a:tailEnd/>
          </a:ln>
          <a:extLst>
            <a:ext uri="{909E8E84-426E-40DD-AFC4-6F175D3DCCD1}">
              <a14:hiddenFill xmlns:a14="http://schemas.microsoft.com/office/drawing/2010/main">
                <a:noFill/>
              </a14:hiddenFill>
            </a:ext>
          </a:extLst>
        </p:spPr>
      </p:cxnSp>
      <p:pic>
        <p:nvPicPr>
          <p:cNvPr id="5" name="Picture 8" descr="2013_Jisc_Logo_RGB300(19.5mm).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4553" y="0"/>
            <a:ext cx="700088" cy="40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accent5"/>
                </a:solidFill>
              </a:defRPr>
            </a:lvl1pPr>
          </a:lstStyle>
          <a:p>
            <a:r>
              <a:rPr lang="en-US"/>
              <a:t>Click to edit Master title style</a:t>
            </a:r>
            <a:endParaRPr lang="en-GB"/>
          </a:p>
        </p:txBody>
      </p:sp>
      <p:sp>
        <p:nvSpPr>
          <p:cNvPr id="6" name="Date Placeholder 2"/>
          <p:cNvSpPr>
            <a:spLocks noGrp="1"/>
          </p:cNvSpPr>
          <p:nvPr>
            <p:ph type="dt" sz="half" idx="10"/>
          </p:nvPr>
        </p:nvSpPr>
        <p:spPr/>
        <p:txBody>
          <a:bodyPr/>
          <a:lstStyle>
            <a:lvl1pPr defTabSz="685800">
              <a:defRPr/>
            </a:lvl1pPr>
          </a:lstStyle>
          <a:p>
            <a:pPr>
              <a:defRPr/>
            </a:pPr>
            <a:endParaRPr lang="en-GB" dirty="0"/>
          </a:p>
        </p:txBody>
      </p:sp>
      <p:sp>
        <p:nvSpPr>
          <p:cNvPr id="7" name="Footer Placeholder 3"/>
          <p:cNvSpPr>
            <a:spLocks noGrp="1"/>
          </p:cNvSpPr>
          <p:nvPr>
            <p:ph type="ftr" sz="quarter" idx="11"/>
          </p:nvPr>
        </p:nvSpPr>
        <p:spPr/>
        <p:txBody>
          <a:bodyPr/>
          <a:lstStyle>
            <a:lvl1pPr defTabSz="685800">
              <a:defRPr/>
            </a:lvl1pPr>
          </a:lstStyle>
          <a:p>
            <a:pPr>
              <a:defRPr/>
            </a:pPr>
            <a:r>
              <a:rPr lang="en-GB" dirty="0"/>
              <a:t>TNC19 - Tallinn </a:t>
            </a:r>
          </a:p>
        </p:txBody>
      </p:sp>
      <p:sp>
        <p:nvSpPr>
          <p:cNvPr id="8" name="Slide Number Placeholder 4"/>
          <p:cNvSpPr>
            <a:spLocks noGrp="1"/>
          </p:cNvSpPr>
          <p:nvPr>
            <p:ph type="sldNum" sz="quarter" idx="12"/>
          </p:nvPr>
        </p:nvSpPr>
        <p:spPr/>
        <p:txBody>
          <a:bodyPr/>
          <a:lstStyle>
            <a:lvl1pPr defTabSz="685800">
              <a:defRPr/>
            </a:lvl1pPr>
          </a:lstStyle>
          <a:p>
            <a:pPr>
              <a:defRPr/>
            </a:pPr>
            <a:fld id="{2F926D1C-29D4-47FA-99FF-ED6A14DF7532}" type="slidenum">
              <a:rPr lang="en-GB"/>
              <a:pPr>
                <a:defRPr/>
              </a:pPr>
              <a:t>‹#›</a:t>
            </a:fld>
            <a:endParaRPr lang="en-GB" dirty="0"/>
          </a:p>
        </p:txBody>
      </p:sp>
    </p:spTree>
    <p:extLst>
      <p:ext uri="{BB962C8B-B14F-4D97-AF65-F5344CB8AC3E}">
        <p14:creationId xmlns:p14="http://schemas.microsoft.com/office/powerpoint/2010/main" val="20027112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Core Bullets">
    <p:spTree>
      <p:nvGrpSpPr>
        <p:cNvPr id="1" name=""/>
        <p:cNvGrpSpPr/>
        <p:nvPr/>
      </p:nvGrpSpPr>
      <p:grpSpPr>
        <a:xfrm>
          <a:off x="0" y="0"/>
          <a:ext cx="0" cy="0"/>
          <a:chOff x="0" y="0"/>
          <a:chExt cx="0" cy="0"/>
        </a:xfrm>
      </p:grpSpPr>
      <p:sp>
        <p:nvSpPr>
          <p:cNvPr id="2" name="Title 1"/>
          <p:cNvSpPr>
            <a:spLocks noGrp="1"/>
          </p:cNvSpPr>
          <p:nvPr>
            <p:ph type="title"/>
          </p:nvPr>
        </p:nvSpPr>
        <p:spPr>
          <a:xfrm>
            <a:off x="2771775" y="86834"/>
            <a:ext cx="6156325" cy="447675"/>
          </a:xfrm>
          <a:prstGeom prst="rect">
            <a:avLst/>
          </a:prstGeom>
        </p:spPr>
        <p:txBody>
          <a:bodyPr anchor="t" anchorCtr="0"/>
          <a:lstStyle/>
          <a:p>
            <a:r>
              <a:rPr lang="en-US" noProof="0"/>
              <a:t>Click to edit Master title style</a:t>
            </a:r>
            <a:endParaRPr lang="en-GB" noProof="0"/>
          </a:p>
        </p:txBody>
      </p:sp>
      <p:sp>
        <p:nvSpPr>
          <p:cNvPr id="7" name="Content Placeholder 6"/>
          <p:cNvSpPr>
            <a:spLocks noGrp="1"/>
          </p:cNvSpPr>
          <p:nvPr>
            <p:ph sz="quarter" idx="13"/>
          </p:nvPr>
        </p:nvSpPr>
        <p:spPr>
          <a:xfrm>
            <a:off x="215901" y="879475"/>
            <a:ext cx="8712199" cy="3852864"/>
          </a:xfrm>
        </p:spPr>
        <p:txBody>
          <a:bodyPr lIns="0" tIns="0" rIns="0" bIns="0">
            <a:noAutofit/>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Slide Number Placeholder 4"/>
          <p:cNvSpPr>
            <a:spLocks noGrp="1"/>
          </p:cNvSpPr>
          <p:nvPr>
            <p:ph type="sldNum" sz="quarter" idx="16"/>
          </p:nvPr>
        </p:nvSpPr>
        <p:spPr/>
        <p:txBody>
          <a:bodyPr/>
          <a:lstStyle/>
          <a:p>
            <a:fld id="{BC1903E8-1638-4376-A5CE-0131C1204B53}" type="slidenum">
              <a:rPr lang="en-GB" smtClean="0"/>
              <a:pPr/>
              <a:t>‹#›</a:t>
            </a:fld>
            <a:endParaRPr lang="en-GB" dirty="0"/>
          </a:p>
        </p:txBody>
      </p:sp>
      <p:sp>
        <p:nvSpPr>
          <p:cNvPr id="4" name="Content Placeholder 3"/>
          <p:cNvSpPr>
            <a:spLocks noGrp="1"/>
          </p:cNvSpPr>
          <p:nvPr>
            <p:ph sz="quarter" idx="17"/>
          </p:nvPr>
        </p:nvSpPr>
        <p:spPr>
          <a:xfrm>
            <a:off x="2430463" y="503555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966724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8712199" cy="3852864"/>
          </a:xfrm>
        </p:spPr>
        <p:txBody>
          <a:bodyPr lIns="0" tIns="0" rIns="0" bIns="0">
            <a:noAutofit/>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4"/>
          </p:nvPr>
        </p:nvSpPr>
        <p:spPr/>
        <p:txBody>
          <a:bodyPr/>
          <a:lstStyle/>
          <a:p>
            <a:endParaRPr lang="en-GB" noProof="0" dirty="0"/>
          </a:p>
        </p:txBody>
      </p:sp>
      <p:sp>
        <p:nvSpPr>
          <p:cNvPr id="4" name="Footer Placeholder 3"/>
          <p:cNvSpPr>
            <a:spLocks noGrp="1"/>
          </p:cNvSpPr>
          <p:nvPr>
            <p:ph type="ftr" sz="quarter" idx="15"/>
          </p:nvPr>
        </p:nvSpPr>
        <p:spPr/>
        <p:txBody>
          <a:bodyPr/>
          <a:lstStyle/>
          <a:p>
            <a:r>
              <a:rPr lang="en-GB" noProof="0" dirty="0"/>
              <a:t>TNC19 - Tallinn </a:t>
            </a:r>
          </a:p>
        </p:txBody>
      </p:sp>
      <p:sp>
        <p:nvSpPr>
          <p:cNvPr id="5" name="Slide Number Placeholder 4"/>
          <p:cNvSpPr>
            <a:spLocks noGrp="1"/>
          </p:cNvSpPr>
          <p:nvPr>
            <p:ph type="sldNum" sz="quarter" idx="16"/>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4077332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PHIC - NAV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06958" y="1095270"/>
            <a:ext cx="8128782"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Tree>
    <p:extLst>
      <p:ext uri="{BB962C8B-B14F-4D97-AF65-F5344CB8AC3E}">
        <p14:creationId xmlns:p14="http://schemas.microsoft.com/office/powerpoint/2010/main" val="4181309582"/>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4"/>
            <a:ext cx="4103687" cy="3852865"/>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4" y="879475"/>
            <a:ext cx="4103686" cy="3852864"/>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5"/>
          </p:nvPr>
        </p:nvSpPr>
        <p:spPr/>
        <p:txBody>
          <a:bodyPr/>
          <a:lstStyle/>
          <a:p>
            <a:endParaRPr lang="en-GB" noProof="0" dirty="0"/>
          </a:p>
        </p:txBody>
      </p:sp>
      <p:sp>
        <p:nvSpPr>
          <p:cNvPr id="4" name="Footer Placeholder 3"/>
          <p:cNvSpPr>
            <a:spLocks noGrp="1"/>
          </p:cNvSpPr>
          <p:nvPr>
            <p:ph type="ftr" sz="quarter" idx="16"/>
          </p:nvPr>
        </p:nvSpPr>
        <p:spPr/>
        <p:txBody>
          <a:bodyPr/>
          <a:lstStyle/>
          <a:p>
            <a:r>
              <a:rPr lang="en-GB" noProof="0" dirty="0"/>
              <a:t>TNC19 - Tallinn </a:t>
            </a:r>
          </a:p>
        </p:txBody>
      </p:sp>
      <p:sp>
        <p:nvSpPr>
          <p:cNvPr id="5" name="Slide Number Placeholder 4"/>
          <p:cNvSpPr>
            <a:spLocks noGrp="1"/>
          </p:cNvSpPr>
          <p:nvPr>
            <p:ph type="sldNum" sz="quarter" idx="17"/>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34233144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4103595" cy="3852864"/>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2" y="879475"/>
            <a:ext cx="4103687" cy="1692275"/>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51" y="3040339"/>
            <a:ext cx="4103649" cy="1692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6"/>
          </p:nvPr>
        </p:nvSpPr>
        <p:spPr/>
        <p:txBody>
          <a:bodyPr/>
          <a:lstStyle/>
          <a:p>
            <a:endParaRPr lang="en-GB" noProof="0" dirty="0"/>
          </a:p>
        </p:txBody>
      </p:sp>
      <p:sp>
        <p:nvSpPr>
          <p:cNvPr id="4" name="Footer Placeholder 3"/>
          <p:cNvSpPr>
            <a:spLocks noGrp="1"/>
          </p:cNvSpPr>
          <p:nvPr>
            <p:ph type="ftr" sz="quarter" idx="17"/>
          </p:nvPr>
        </p:nvSpPr>
        <p:spPr/>
        <p:txBody>
          <a:bodyPr/>
          <a:lstStyle/>
          <a:p>
            <a:r>
              <a:rPr lang="en-GB" noProof="0" dirty="0"/>
              <a:t>TNC19 - Tallinn </a:t>
            </a:r>
          </a:p>
        </p:txBody>
      </p:sp>
      <p:sp>
        <p:nvSpPr>
          <p:cNvPr id="5" name="Slide Number Placeholder 4"/>
          <p:cNvSpPr>
            <a:spLocks noGrp="1"/>
          </p:cNvSpPr>
          <p:nvPr>
            <p:ph type="sldNum" sz="quarter" idx="18"/>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30370159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2" y="1384300"/>
            <a:ext cx="8712198" cy="3348037"/>
          </a:xfrm>
        </p:spPr>
        <p:txBody>
          <a:bodyPr lIns="0" tIns="0" rIns="0" bIns="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0" y="879475"/>
            <a:ext cx="8677276" cy="387798"/>
          </a:xfrm>
        </p:spPr>
        <p:txBody>
          <a:bodyPr wrap="square">
            <a:spAutoFit/>
          </a:bodyPr>
          <a:lstStyle>
            <a:lvl1pPr marL="0" indent="0">
              <a:buNone/>
              <a:defRPr b="1"/>
            </a:lvl1pPr>
          </a:lstStyle>
          <a:p>
            <a:pPr lvl="0"/>
            <a:r>
              <a:rPr lang="en-US" noProof="0"/>
              <a:t>Click to edit Master text styles</a:t>
            </a:r>
          </a:p>
        </p:txBody>
      </p:sp>
      <p:sp>
        <p:nvSpPr>
          <p:cNvPr id="3" name="Date Placeholder 2"/>
          <p:cNvSpPr>
            <a:spLocks noGrp="1"/>
          </p:cNvSpPr>
          <p:nvPr>
            <p:ph type="dt" sz="half" idx="15"/>
          </p:nvPr>
        </p:nvSpPr>
        <p:spPr/>
        <p:txBody>
          <a:bodyPr/>
          <a:lstStyle/>
          <a:p>
            <a:endParaRPr lang="en-GB" noProof="0" dirty="0"/>
          </a:p>
        </p:txBody>
      </p:sp>
      <p:sp>
        <p:nvSpPr>
          <p:cNvPr id="4" name="Footer Placeholder 3"/>
          <p:cNvSpPr>
            <a:spLocks noGrp="1"/>
          </p:cNvSpPr>
          <p:nvPr>
            <p:ph type="ftr" sz="quarter" idx="16"/>
          </p:nvPr>
        </p:nvSpPr>
        <p:spPr/>
        <p:txBody>
          <a:bodyPr/>
          <a:lstStyle/>
          <a:p>
            <a:r>
              <a:rPr lang="en-GB" noProof="0" dirty="0"/>
              <a:t>TNC19 - Tallinn </a:t>
            </a:r>
          </a:p>
        </p:txBody>
      </p:sp>
      <p:sp>
        <p:nvSpPr>
          <p:cNvPr id="5" name="Slide Number Placeholder 4"/>
          <p:cNvSpPr>
            <a:spLocks noGrp="1"/>
          </p:cNvSpPr>
          <p:nvPr>
            <p:ph type="sldNum" sz="quarter" idx="17"/>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12772393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1" y="1384300"/>
            <a:ext cx="4103593"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Click to edit Master text styles</a:t>
            </a:r>
          </a:p>
        </p:txBody>
      </p:sp>
      <p:sp>
        <p:nvSpPr>
          <p:cNvPr id="9" name="Content Placeholder 6"/>
          <p:cNvSpPr>
            <a:spLocks noGrp="1"/>
          </p:cNvSpPr>
          <p:nvPr>
            <p:ph sz="quarter" idx="15"/>
          </p:nvPr>
        </p:nvSpPr>
        <p:spPr>
          <a:xfrm>
            <a:off x="4824450" y="1384300"/>
            <a:ext cx="4103650"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Click to edit Master text styles</a:t>
            </a:r>
          </a:p>
        </p:txBody>
      </p:sp>
      <p:sp>
        <p:nvSpPr>
          <p:cNvPr id="3" name="Date Placeholder 2"/>
          <p:cNvSpPr>
            <a:spLocks noGrp="1"/>
          </p:cNvSpPr>
          <p:nvPr>
            <p:ph type="dt" sz="half" idx="17"/>
          </p:nvPr>
        </p:nvSpPr>
        <p:spPr/>
        <p:txBody>
          <a:bodyPr/>
          <a:lstStyle/>
          <a:p>
            <a:endParaRPr lang="en-GB" noProof="0" dirty="0"/>
          </a:p>
        </p:txBody>
      </p:sp>
      <p:sp>
        <p:nvSpPr>
          <p:cNvPr id="4" name="Footer Placeholder 3"/>
          <p:cNvSpPr>
            <a:spLocks noGrp="1"/>
          </p:cNvSpPr>
          <p:nvPr>
            <p:ph type="ftr" sz="quarter" idx="18"/>
          </p:nvPr>
        </p:nvSpPr>
        <p:spPr/>
        <p:txBody>
          <a:bodyPr/>
          <a:lstStyle/>
          <a:p>
            <a:r>
              <a:rPr lang="en-GB" noProof="0" dirty="0"/>
              <a:t>TNC19 - Tallinn </a:t>
            </a:r>
          </a:p>
        </p:txBody>
      </p:sp>
      <p:sp>
        <p:nvSpPr>
          <p:cNvPr id="5" name="Slide Number Placeholder 4"/>
          <p:cNvSpPr>
            <a:spLocks noGrp="1"/>
          </p:cNvSpPr>
          <p:nvPr>
            <p:ph type="sldNum" sz="quarter" idx="19"/>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28595271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Content Placeholder 6"/>
          <p:cNvSpPr>
            <a:spLocks noGrp="1"/>
          </p:cNvSpPr>
          <p:nvPr>
            <p:ph sz="quarter" idx="14"/>
          </p:nvPr>
        </p:nvSpPr>
        <p:spPr>
          <a:xfrm>
            <a:off x="4824413" y="1384299"/>
            <a:ext cx="4103650" cy="1548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9" name="Content Placeholder 6"/>
          <p:cNvSpPr>
            <a:spLocks noGrp="1"/>
          </p:cNvSpPr>
          <p:nvPr>
            <p:ph sz="quarter" idx="15"/>
          </p:nvPr>
        </p:nvSpPr>
        <p:spPr>
          <a:xfrm>
            <a:off x="4824413" y="3184338"/>
            <a:ext cx="4103650" cy="1548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10" name="Content Placeholder 6"/>
          <p:cNvSpPr>
            <a:spLocks noGrp="1"/>
          </p:cNvSpPr>
          <p:nvPr>
            <p:ph sz="quarter" idx="13"/>
          </p:nvPr>
        </p:nvSpPr>
        <p:spPr>
          <a:xfrm>
            <a:off x="215900" y="1384300"/>
            <a:ext cx="4103593"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Click to edit Master text styles</a:t>
            </a:r>
          </a:p>
        </p:txBody>
      </p:sp>
      <p:sp>
        <p:nvSpPr>
          <p:cNvPr id="3" name="Date Placeholder 2"/>
          <p:cNvSpPr>
            <a:spLocks noGrp="1"/>
          </p:cNvSpPr>
          <p:nvPr>
            <p:ph type="dt" sz="half" idx="17"/>
          </p:nvPr>
        </p:nvSpPr>
        <p:spPr/>
        <p:txBody>
          <a:bodyPr/>
          <a:lstStyle/>
          <a:p>
            <a:endParaRPr lang="en-GB" noProof="0" dirty="0"/>
          </a:p>
        </p:txBody>
      </p:sp>
      <p:sp>
        <p:nvSpPr>
          <p:cNvPr id="4" name="Footer Placeholder 3"/>
          <p:cNvSpPr>
            <a:spLocks noGrp="1"/>
          </p:cNvSpPr>
          <p:nvPr>
            <p:ph type="ftr" sz="quarter" idx="18"/>
          </p:nvPr>
        </p:nvSpPr>
        <p:spPr/>
        <p:txBody>
          <a:bodyPr/>
          <a:lstStyle/>
          <a:p>
            <a:r>
              <a:rPr lang="en-GB" noProof="0" dirty="0"/>
              <a:t>TNC19 - Tallinn </a:t>
            </a:r>
          </a:p>
        </p:txBody>
      </p:sp>
      <p:sp>
        <p:nvSpPr>
          <p:cNvPr id="5" name="Slide Number Placeholder 4"/>
          <p:cNvSpPr>
            <a:spLocks noGrp="1"/>
          </p:cNvSpPr>
          <p:nvPr>
            <p:ph type="sldNum" sz="quarter" idx="19"/>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117676371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Picture Placeholder 7"/>
          <p:cNvSpPr>
            <a:spLocks noGrp="1"/>
          </p:cNvSpPr>
          <p:nvPr>
            <p:ph type="pic" sz="quarter" idx="13" hasCustomPrompt="1"/>
          </p:nvPr>
        </p:nvSpPr>
        <p:spPr>
          <a:xfrm>
            <a:off x="935038" y="879473"/>
            <a:ext cx="7273925" cy="3564000"/>
          </a:xfrm>
          <a:prstGeom prst="rect">
            <a:avLst/>
          </a:prstGeom>
        </p:spPr>
        <p:txBody>
          <a:bodyPr/>
          <a:lstStyle>
            <a:lvl1pPr marL="0" indent="0">
              <a:buNone/>
              <a:defRPr sz="2000"/>
            </a:lvl1pPr>
          </a:lstStyle>
          <a:p>
            <a:r>
              <a:rPr lang="en-GB" noProof="0" dirty="0"/>
              <a:t>Click to icon to add image</a:t>
            </a:r>
          </a:p>
        </p:txBody>
      </p:sp>
      <p:sp>
        <p:nvSpPr>
          <p:cNvPr id="11" name="Text Placeholder 10"/>
          <p:cNvSpPr>
            <a:spLocks noGrp="1"/>
          </p:cNvSpPr>
          <p:nvPr>
            <p:ph type="body" sz="quarter" idx="14" hasCustomPrompt="1"/>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GB" noProof="0" dirty="0"/>
              <a:t>Click to add image caption</a:t>
            </a:r>
          </a:p>
        </p:txBody>
      </p:sp>
      <p:sp>
        <p:nvSpPr>
          <p:cNvPr id="12" name="Text Placeholder 10"/>
          <p:cNvSpPr>
            <a:spLocks noGrp="1"/>
          </p:cNvSpPr>
          <p:nvPr>
            <p:ph type="body" sz="quarter" idx="15" hasCustomPrompt="1"/>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GB" noProof="0" dirty="0"/>
              <a:t>Click to add image source</a:t>
            </a:r>
          </a:p>
        </p:txBody>
      </p:sp>
      <p:sp>
        <p:nvSpPr>
          <p:cNvPr id="3" name="Date Placeholder 2"/>
          <p:cNvSpPr>
            <a:spLocks noGrp="1"/>
          </p:cNvSpPr>
          <p:nvPr>
            <p:ph type="dt" sz="half" idx="16"/>
          </p:nvPr>
        </p:nvSpPr>
        <p:spPr/>
        <p:txBody>
          <a:bodyPr/>
          <a:lstStyle/>
          <a:p>
            <a:endParaRPr lang="en-GB" noProof="0" dirty="0"/>
          </a:p>
        </p:txBody>
      </p:sp>
      <p:sp>
        <p:nvSpPr>
          <p:cNvPr id="4" name="Footer Placeholder 3"/>
          <p:cNvSpPr>
            <a:spLocks noGrp="1"/>
          </p:cNvSpPr>
          <p:nvPr>
            <p:ph type="ftr" sz="quarter" idx="17"/>
          </p:nvPr>
        </p:nvSpPr>
        <p:spPr/>
        <p:txBody>
          <a:bodyPr/>
          <a:lstStyle/>
          <a:p>
            <a:r>
              <a:rPr lang="en-GB" noProof="0" dirty="0"/>
              <a:t>TNC19 - Tallinn </a:t>
            </a:r>
          </a:p>
        </p:txBody>
      </p:sp>
      <p:sp>
        <p:nvSpPr>
          <p:cNvPr id="5" name="Slide Number Placeholder 4"/>
          <p:cNvSpPr>
            <a:spLocks noGrp="1"/>
          </p:cNvSpPr>
          <p:nvPr>
            <p:ph type="sldNum" sz="quarter" idx="18"/>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31032699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noProof="0" dirty="0"/>
          </a:p>
        </p:txBody>
      </p:sp>
      <p:sp>
        <p:nvSpPr>
          <p:cNvPr id="4" name="Footer Placeholder 3"/>
          <p:cNvSpPr>
            <a:spLocks noGrp="1"/>
          </p:cNvSpPr>
          <p:nvPr>
            <p:ph type="ftr" sz="quarter" idx="11"/>
          </p:nvPr>
        </p:nvSpPr>
        <p:spPr/>
        <p:txBody>
          <a:bodyPr/>
          <a:lstStyle/>
          <a:p>
            <a:r>
              <a:rPr lang="en-GB" noProof="0" dirty="0"/>
              <a:t>TNC19 - Tallinn </a:t>
            </a:r>
          </a:p>
        </p:txBody>
      </p:sp>
      <p:sp>
        <p:nvSpPr>
          <p:cNvPr id="5" name="Slide Number Placeholder 4"/>
          <p:cNvSpPr>
            <a:spLocks noGrp="1"/>
          </p:cNvSpPr>
          <p:nvPr>
            <p:ph type="sldNum" sz="quarter" idx="12"/>
          </p:nvPr>
        </p:nvSpPr>
        <p:spPr/>
        <p:txBody>
          <a:bodyPr/>
          <a:lstStyle/>
          <a:p>
            <a:fld id="{BC1903E8-1638-4376-A5CE-0131C1204B53}" type="slidenum">
              <a:rPr lang="en-GB" noProof="0" smtClean="0"/>
              <a:pPr/>
              <a:t>‹#›</a:t>
            </a:fld>
            <a:endParaRPr lang="en-GB" noProof="0" dirty="0"/>
          </a:p>
        </p:txBody>
      </p:sp>
    </p:spTree>
    <p:extLst>
      <p:ext uri="{BB962C8B-B14F-4D97-AF65-F5344CB8AC3E}">
        <p14:creationId xmlns:p14="http://schemas.microsoft.com/office/powerpoint/2010/main" val="301615800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71775" y="-1588"/>
            <a:ext cx="6156325" cy="447676"/>
          </a:xfrm>
        </p:spPr>
        <p:txBody>
          <a:bodyPr/>
          <a:lstStyle/>
          <a:p>
            <a:r>
              <a:rPr lang="en-US"/>
              <a:t>Click to edit Master title style</a:t>
            </a:r>
          </a:p>
        </p:txBody>
      </p:sp>
      <p:sp>
        <p:nvSpPr>
          <p:cNvPr id="3" name="Content Placeholder 2"/>
          <p:cNvSpPr>
            <a:spLocks noGrp="1"/>
          </p:cNvSpPr>
          <p:nvPr>
            <p:ph idx="1"/>
          </p:nvPr>
        </p:nvSpPr>
        <p:spPr>
          <a:xfrm>
            <a:off x="215900" y="879475"/>
            <a:ext cx="8712200" cy="3851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5900" y="4872038"/>
            <a:ext cx="719138" cy="163512"/>
          </a:xfrm>
        </p:spPr>
        <p:txBody>
          <a:bodyPr/>
          <a:lstStyle>
            <a:lvl1pPr>
              <a:defRPr/>
            </a:lvl1pPr>
          </a:lstStyle>
          <a:p>
            <a:pPr>
              <a:defRPr/>
            </a:pPr>
            <a:endParaRPr lang="en-GB" dirty="0"/>
          </a:p>
        </p:txBody>
      </p:sp>
      <p:sp>
        <p:nvSpPr>
          <p:cNvPr id="5" name="Footer Placeholder 4"/>
          <p:cNvSpPr>
            <a:spLocks noGrp="1"/>
          </p:cNvSpPr>
          <p:nvPr>
            <p:ph type="ftr" sz="quarter" idx="11"/>
          </p:nvPr>
        </p:nvSpPr>
        <p:spPr>
          <a:xfrm>
            <a:off x="935038" y="4872038"/>
            <a:ext cx="7273925" cy="163512"/>
          </a:xfrm>
        </p:spPr>
        <p:txBody>
          <a:bodyPr/>
          <a:lstStyle>
            <a:lvl1pPr>
              <a:defRPr/>
            </a:lvl1pPr>
          </a:lstStyle>
          <a:p>
            <a:pPr>
              <a:defRPr/>
            </a:pPr>
            <a:r>
              <a:rPr lang="en-GB" dirty="0"/>
              <a:t>TNC19 - Tallinn </a:t>
            </a:r>
          </a:p>
        </p:txBody>
      </p:sp>
      <p:sp>
        <p:nvSpPr>
          <p:cNvPr id="6" name="Slide Number Placeholder 5"/>
          <p:cNvSpPr>
            <a:spLocks noGrp="1"/>
          </p:cNvSpPr>
          <p:nvPr>
            <p:ph type="sldNum" sz="quarter" idx="12"/>
          </p:nvPr>
        </p:nvSpPr>
        <p:spPr>
          <a:xfrm>
            <a:off x="8208963" y="4872038"/>
            <a:ext cx="719137" cy="163512"/>
          </a:xfrm>
        </p:spPr>
        <p:txBody>
          <a:bodyPr/>
          <a:lstStyle>
            <a:lvl1pPr>
              <a:defRPr/>
            </a:lvl1pPr>
          </a:lstStyle>
          <a:p>
            <a:pPr>
              <a:defRPr/>
            </a:pPr>
            <a:fld id="{CF05E0A7-CC4B-4723-8DA7-22854AD7B372}" type="slidenum">
              <a:rPr lang="en-GB"/>
              <a:pPr>
                <a:defRPr/>
              </a:pPr>
              <a:t>‹#›</a:t>
            </a:fld>
            <a:endParaRPr lang="en-GB" dirty="0"/>
          </a:p>
        </p:txBody>
      </p:sp>
    </p:spTree>
    <p:extLst>
      <p:ext uri="{BB962C8B-B14F-4D97-AF65-F5344CB8AC3E}">
        <p14:creationId xmlns:p14="http://schemas.microsoft.com/office/powerpoint/2010/main" val="21167766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5715001" y="1626395"/>
            <a:ext cx="2411413" cy="1890712"/>
          </a:xfrm>
        </p:spPr>
        <p:txBody>
          <a:bodyPr/>
          <a:lstStyle>
            <a:lvl1pPr marL="0" indent="0">
              <a:buNone/>
              <a:defRPr b="1" cap="none" spc="50">
                <a:ln w="0"/>
                <a:solidFill>
                  <a:schemeClr val="bg2"/>
                </a:solidFill>
                <a:effectLst>
                  <a:innerShdw blurRad="63500" dist="50800" dir="13500000">
                    <a:srgbClr val="000000">
                      <a:alpha val="50000"/>
                    </a:srgbClr>
                  </a:innerShdw>
                </a:effectLst>
              </a:defRPr>
            </a:lvl1pPr>
          </a:lstStyle>
          <a:p>
            <a:pPr lvl="0"/>
            <a:r>
              <a:rPr lang="en-GB" dirty="0"/>
              <a:t>DRAFT</a:t>
            </a:r>
          </a:p>
        </p:txBody>
      </p:sp>
      <p:sp>
        <p:nvSpPr>
          <p:cNvPr id="2" name="Title 1"/>
          <p:cNvSpPr>
            <a:spLocks noGrp="1"/>
          </p:cNvSpPr>
          <p:nvPr>
            <p:ph type="title"/>
          </p:nvPr>
        </p:nvSpPr>
        <p:spPr>
          <a:xfrm>
            <a:off x="2771776" y="-1588"/>
            <a:ext cx="6156325" cy="447676"/>
          </a:xfrm>
        </p:spPr>
        <p:txBody>
          <a:bodyPr/>
          <a:lstStyle/>
          <a:p>
            <a:r>
              <a:rPr lang="en-US"/>
              <a:t>Click to edit Master title style</a:t>
            </a:r>
          </a:p>
        </p:txBody>
      </p:sp>
      <p:sp>
        <p:nvSpPr>
          <p:cNvPr id="3" name="Content Placeholder 2"/>
          <p:cNvSpPr>
            <a:spLocks noGrp="1"/>
          </p:cNvSpPr>
          <p:nvPr>
            <p:ph idx="1"/>
          </p:nvPr>
        </p:nvSpPr>
        <p:spPr>
          <a:xfrm>
            <a:off x="215901" y="879476"/>
            <a:ext cx="8712200" cy="38512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6"/>
          </p:nvPr>
        </p:nvSpPr>
        <p:spPr>
          <a:xfrm>
            <a:off x="8208964" y="4872038"/>
            <a:ext cx="719137" cy="163512"/>
          </a:xfrm>
          <a:prstGeom prst="rect">
            <a:avLst/>
          </a:prstGeom>
        </p:spPr>
        <p:txBody>
          <a:bodyPr/>
          <a:lstStyle/>
          <a:p>
            <a:pPr>
              <a:defRPr/>
            </a:pPr>
            <a:fld id="{E5668BAE-FF9B-4ADB-9736-8E8F6F3BE410}" type="slidenum">
              <a:rPr lang="en-GB" smtClean="0">
                <a:solidFill>
                  <a:srgbClr val="2C3841"/>
                </a:solidFill>
              </a:rPr>
              <a:pPr>
                <a:defRPr/>
              </a:pPr>
              <a:t>‹#›</a:t>
            </a:fld>
            <a:endParaRPr lang="en-GB" dirty="0">
              <a:solidFill>
                <a:srgbClr val="2C3841"/>
              </a:solidFill>
            </a:endParaRPr>
          </a:p>
        </p:txBody>
      </p:sp>
    </p:spTree>
    <p:extLst>
      <p:ext uri="{BB962C8B-B14F-4D97-AF65-F5344CB8AC3E}">
        <p14:creationId xmlns:p14="http://schemas.microsoft.com/office/powerpoint/2010/main" val="36903030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8712199" cy="3852864"/>
          </a:xfrm>
        </p:spPr>
        <p:txBody>
          <a:bodyPr lIns="0" tIns="0" rIns="0" bIns="0">
            <a:noAutofit/>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4"/>
          </p:nvPr>
        </p:nvSpPr>
        <p:spPr/>
        <p:txBody>
          <a:bodyPr/>
          <a:lstStyle/>
          <a:p>
            <a:endParaRPr lang="en-GB" dirty="0"/>
          </a:p>
        </p:txBody>
      </p:sp>
      <p:sp>
        <p:nvSpPr>
          <p:cNvPr id="4" name="Footer Placeholder 3"/>
          <p:cNvSpPr>
            <a:spLocks noGrp="1"/>
          </p:cNvSpPr>
          <p:nvPr>
            <p:ph type="ftr" sz="quarter" idx="15"/>
          </p:nvPr>
        </p:nvSpPr>
        <p:spPr/>
        <p:txBody>
          <a:bodyPr/>
          <a:lstStyle/>
          <a:p>
            <a:r>
              <a:rPr lang="en-GB" dirty="0"/>
              <a:t>TNC19 - Tallinn </a:t>
            </a:r>
          </a:p>
        </p:txBody>
      </p:sp>
      <p:sp>
        <p:nvSpPr>
          <p:cNvPr id="5" name="Slide Number Placeholder 4"/>
          <p:cNvSpPr>
            <a:spLocks noGrp="1"/>
          </p:cNvSpPr>
          <p:nvPr>
            <p:ph type="sldNum" sz="quarter" idx="16"/>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38153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2269633"/>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2863678"/>
            <a:ext cx="6518277" cy="255741"/>
          </a:xfrm>
          <a:prstGeom prst="rect">
            <a:avLst/>
          </a:prstGeom>
        </p:spPr>
        <p:txBody>
          <a:bodyPr lIns="0" tIns="0" rIns="0" bIns="0" anchor="t" anchorCtr="0"/>
          <a:lstStyle>
            <a:lvl1pPr marL="0" indent="0">
              <a:buNone/>
              <a:defRPr sz="1700" b="0"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Tree>
    <p:extLst>
      <p:ext uri="{BB962C8B-B14F-4D97-AF65-F5344CB8AC3E}">
        <p14:creationId xmlns:p14="http://schemas.microsoft.com/office/powerpoint/2010/main" val="3435433018"/>
      </p:ext>
    </p:extLst>
  </p:cSld>
  <p:clrMapOvr>
    <a:masterClrMapping/>
  </p:clrMapOvr>
  <p:extLst>
    <p:ext uri="{DCECCB84-F9BA-43D5-87BE-67443E8EF086}">
      <p15:sldGuideLst xmlns:p15="http://schemas.microsoft.com/office/powerpoint/2012/main">
        <p15:guide id="1" orient="horz" pos="1212">
          <p15:clr>
            <a:srgbClr val="FBAE40"/>
          </p15:clr>
        </p15:guide>
        <p15:guide id="2" pos="4332">
          <p15:clr>
            <a:srgbClr val="FBAE40"/>
          </p15:clr>
        </p15:guide>
        <p15:guide id="3" orient="horz" pos="18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4"/>
            <a:ext cx="4103687" cy="3852865"/>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4" y="879475"/>
            <a:ext cx="4103686" cy="3852864"/>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5"/>
          </p:nvPr>
        </p:nvSpPr>
        <p:spPr/>
        <p:txBody>
          <a:bodyPr/>
          <a:lstStyle/>
          <a:p>
            <a:endParaRPr lang="en-GB" dirty="0"/>
          </a:p>
        </p:txBody>
      </p:sp>
      <p:sp>
        <p:nvSpPr>
          <p:cNvPr id="4" name="Footer Placeholder 3"/>
          <p:cNvSpPr>
            <a:spLocks noGrp="1"/>
          </p:cNvSpPr>
          <p:nvPr>
            <p:ph type="ftr" sz="quarter" idx="16"/>
          </p:nvPr>
        </p:nvSpPr>
        <p:spPr/>
        <p:txBody>
          <a:bodyPr/>
          <a:lstStyle/>
          <a:p>
            <a:r>
              <a:rPr lang="en-GB" dirty="0"/>
              <a:t>TNC19 - Tallinn </a:t>
            </a:r>
          </a:p>
        </p:txBody>
      </p:sp>
      <p:sp>
        <p:nvSpPr>
          <p:cNvPr id="5" name="Slide Number Placeholder 4"/>
          <p:cNvSpPr>
            <a:spLocks noGrp="1"/>
          </p:cNvSpPr>
          <p:nvPr>
            <p:ph type="sldNum" sz="quarter" idx="17"/>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100653618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4103595" cy="3852864"/>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2" y="879475"/>
            <a:ext cx="4103687" cy="1692275"/>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51" y="3040339"/>
            <a:ext cx="4103649" cy="1692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 name="Date Placeholder 2"/>
          <p:cNvSpPr>
            <a:spLocks noGrp="1"/>
          </p:cNvSpPr>
          <p:nvPr>
            <p:ph type="dt" sz="half" idx="16"/>
          </p:nvPr>
        </p:nvSpPr>
        <p:spPr/>
        <p:txBody>
          <a:bodyPr/>
          <a:lstStyle/>
          <a:p>
            <a:endParaRPr lang="en-GB" dirty="0"/>
          </a:p>
        </p:txBody>
      </p:sp>
      <p:sp>
        <p:nvSpPr>
          <p:cNvPr id="4" name="Footer Placeholder 3"/>
          <p:cNvSpPr>
            <a:spLocks noGrp="1"/>
          </p:cNvSpPr>
          <p:nvPr>
            <p:ph type="ftr" sz="quarter" idx="17"/>
          </p:nvPr>
        </p:nvSpPr>
        <p:spPr/>
        <p:txBody>
          <a:bodyPr/>
          <a:lstStyle/>
          <a:p>
            <a:r>
              <a:rPr lang="en-GB" dirty="0"/>
              <a:t>TNC19 - Tallinn </a:t>
            </a:r>
          </a:p>
        </p:txBody>
      </p:sp>
      <p:sp>
        <p:nvSpPr>
          <p:cNvPr id="5" name="Slide Number Placeholder 4"/>
          <p:cNvSpPr>
            <a:spLocks noGrp="1"/>
          </p:cNvSpPr>
          <p:nvPr>
            <p:ph type="sldNum" sz="quarter" idx="18"/>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8236608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2" y="1384300"/>
            <a:ext cx="8712198" cy="3348037"/>
          </a:xfrm>
        </p:spPr>
        <p:txBody>
          <a:bodyPr lIns="0" tIns="0" rIns="0" bIns="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0" y="879475"/>
            <a:ext cx="8677276" cy="387798"/>
          </a:xfrm>
        </p:spPr>
        <p:txBody>
          <a:bodyPr wrap="square">
            <a:spAutoFit/>
          </a:bodyPr>
          <a:lstStyle>
            <a:lvl1pPr marL="0" indent="0">
              <a:buNone/>
              <a:defRPr b="1"/>
            </a:lvl1pPr>
          </a:lstStyle>
          <a:p>
            <a:pPr lvl="0"/>
            <a:r>
              <a:rPr lang="en-US" noProof="0"/>
              <a:t>Click to edit Master text styles</a:t>
            </a:r>
          </a:p>
        </p:txBody>
      </p:sp>
      <p:sp>
        <p:nvSpPr>
          <p:cNvPr id="3" name="Date Placeholder 2"/>
          <p:cNvSpPr>
            <a:spLocks noGrp="1"/>
          </p:cNvSpPr>
          <p:nvPr>
            <p:ph type="dt" sz="half" idx="15"/>
          </p:nvPr>
        </p:nvSpPr>
        <p:spPr/>
        <p:txBody>
          <a:bodyPr/>
          <a:lstStyle/>
          <a:p>
            <a:endParaRPr lang="en-GB" dirty="0"/>
          </a:p>
        </p:txBody>
      </p:sp>
      <p:sp>
        <p:nvSpPr>
          <p:cNvPr id="4" name="Footer Placeholder 3"/>
          <p:cNvSpPr>
            <a:spLocks noGrp="1"/>
          </p:cNvSpPr>
          <p:nvPr>
            <p:ph type="ftr" sz="quarter" idx="16"/>
          </p:nvPr>
        </p:nvSpPr>
        <p:spPr/>
        <p:txBody>
          <a:bodyPr/>
          <a:lstStyle/>
          <a:p>
            <a:r>
              <a:rPr lang="en-GB" dirty="0"/>
              <a:t>TNC19 - Tallinn </a:t>
            </a:r>
          </a:p>
        </p:txBody>
      </p:sp>
      <p:sp>
        <p:nvSpPr>
          <p:cNvPr id="5" name="Slide Number Placeholder 4"/>
          <p:cNvSpPr>
            <a:spLocks noGrp="1"/>
          </p:cNvSpPr>
          <p:nvPr>
            <p:ph type="sldNum" sz="quarter" idx="17"/>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33910431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1" y="1384300"/>
            <a:ext cx="4103593"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Click to edit Master text styles</a:t>
            </a:r>
          </a:p>
        </p:txBody>
      </p:sp>
      <p:sp>
        <p:nvSpPr>
          <p:cNvPr id="9" name="Content Placeholder 6"/>
          <p:cNvSpPr>
            <a:spLocks noGrp="1"/>
          </p:cNvSpPr>
          <p:nvPr>
            <p:ph sz="quarter" idx="15"/>
          </p:nvPr>
        </p:nvSpPr>
        <p:spPr>
          <a:xfrm>
            <a:off x="4824450" y="1384300"/>
            <a:ext cx="4103650"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Click to edit Master text styles</a:t>
            </a:r>
          </a:p>
        </p:txBody>
      </p:sp>
      <p:sp>
        <p:nvSpPr>
          <p:cNvPr id="3" name="Date Placeholder 2"/>
          <p:cNvSpPr>
            <a:spLocks noGrp="1"/>
          </p:cNvSpPr>
          <p:nvPr>
            <p:ph type="dt" sz="half" idx="17"/>
          </p:nvPr>
        </p:nvSpPr>
        <p:spPr/>
        <p:txBody>
          <a:bodyPr/>
          <a:lstStyle/>
          <a:p>
            <a:endParaRPr lang="en-GB" dirty="0"/>
          </a:p>
        </p:txBody>
      </p:sp>
      <p:sp>
        <p:nvSpPr>
          <p:cNvPr id="4" name="Footer Placeholder 3"/>
          <p:cNvSpPr>
            <a:spLocks noGrp="1"/>
          </p:cNvSpPr>
          <p:nvPr>
            <p:ph type="ftr" sz="quarter" idx="18"/>
          </p:nvPr>
        </p:nvSpPr>
        <p:spPr/>
        <p:txBody>
          <a:bodyPr/>
          <a:lstStyle/>
          <a:p>
            <a:r>
              <a:rPr lang="en-GB" dirty="0"/>
              <a:t>TNC19 - Tallinn </a:t>
            </a:r>
          </a:p>
        </p:txBody>
      </p:sp>
      <p:sp>
        <p:nvSpPr>
          <p:cNvPr id="5" name="Slide Number Placeholder 4"/>
          <p:cNvSpPr>
            <a:spLocks noGrp="1"/>
          </p:cNvSpPr>
          <p:nvPr>
            <p:ph type="sldNum" sz="quarter" idx="19"/>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408579582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Content Placeholder 6"/>
          <p:cNvSpPr>
            <a:spLocks noGrp="1"/>
          </p:cNvSpPr>
          <p:nvPr>
            <p:ph sz="quarter" idx="14"/>
          </p:nvPr>
        </p:nvSpPr>
        <p:spPr>
          <a:xfrm>
            <a:off x="4824413" y="1384299"/>
            <a:ext cx="4103650" cy="1548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9" name="Content Placeholder 6"/>
          <p:cNvSpPr>
            <a:spLocks noGrp="1"/>
          </p:cNvSpPr>
          <p:nvPr>
            <p:ph sz="quarter" idx="15"/>
          </p:nvPr>
        </p:nvSpPr>
        <p:spPr>
          <a:xfrm>
            <a:off x="4824413" y="3184338"/>
            <a:ext cx="4103650" cy="1548000"/>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10" name="Content Placeholder 6"/>
          <p:cNvSpPr>
            <a:spLocks noGrp="1"/>
          </p:cNvSpPr>
          <p:nvPr>
            <p:ph sz="quarter" idx="13"/>
          </p:nvPr>
        </p:nvSpPr>
        <p:spPr>
          <a:xfrm>
            <a:off x="215900" y="1384300"/>
            <a:ext cx="4103593" cy="3348038"/>
          </a:xfrm>
        </p:spPr>
        <p:txBody>
          <a:bodyPr lIns="0" tIns="0" rIns="0" bIns="0">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Click to edit Master text styles</a:t>
            </a:r>
          </a:p>
        </p:txBody>
      </p:sp>
      <p:sp>
        <p:nvSpPr>
          <p:cNvPr id="3" name="Date Placeholder 2"/>
          <p:cNvSpPr>
            <a:spLocks noGrp="1"/>
          </p:cNvSpPr>
          <p:nvPr>
            <p:ph type="dt" sz="half" idx="17"/>
          </p:nvPr>
        </p:nvSpPr>
        <p:spPr/>
        <p:txBody>
          <a:bodyPr/>
          <a:lstStyle/>
          <a:p>
            <a:endParaRPr lang="en-GB" dirty="0"/>
          </a:p>
        </p:txBody>
      </p:sp>
      <p:sp>
        <p:nvSpPr>
          <p:cNvPr id="4" name="Footer Placeholder 3"/>
          <p:cNvSpPr>
            <a:spLocks noGrp="1"/>
          </p:cNvSpPr>
          <p:nvPr>
            <p:ph type="ftr" sz="quarter" idx="18"/>
          </p:nvPr>
        </p:nvSpPr>
        <p:spPr/>
        <p:txBody>
          <a:bodyPr/>
          <a:lstStyle/>
          <a:p>
            <a:r>
              <a:rPr lang="en-GB" dirty="0"/>
              <a:t>TNC19 - Tallinn </a:t>
            </a:r>
          </a:p>
        </p:txBody>
      </p:sp>
      <p:sp>
        <p:nvSpPr>
          <p:cNvPr id="5" name="Slide Number Placeholder 4"/>
          <p:cNvSpPr>
            <a:spLocks noGrp="1"/>
          </p:cNvSpPr>
          <p:nvPr>
            <p:ph type="sldNum" sz="quarter" idx="19"/>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114255797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Picture Placeholder 7"/>
          <p:cNvSpPr>
            <a:spLocks noGrp="1"/>
          </p:cNvSpPr>
          <p:nvPr>
            <p:ph type="pic" sz="quarter" idx="13" hasCustomPrompt="1"/>
          </p:nvPr>
        </p:nvSpPr>
        <p:spPr>
          <a:xfrm>
            <a:off x="935038" y="879473"/>
            <a:ext cx="7273925" cy="3564000"/>
          </a:xfrm>
          <a:prstGeom prst="rect">
            <a:avLst/>
          </a:prstGeom>
        </p:spPr>
        <p:txBody>
          <a:bodyPr/>
          <a:lstStyle>
            <a:lvl1pPr marL="0" indent="0">
              <a:buNone/>
              <a:defRPr sz="2000"/>
            </a:lvl1pPr>
          </a:lstStyle>
          <a:p>
            <a:r>
              <a:rPr lang="en-GB" noProof="0" dirty="0"/>
              <a:t>Click to icon to add image</a:t>
            </a:r>
          </a:p>
        </p:txBody>
      </p:sp>
      <p:sp>
        <p:nvSpPr>
          <p:cNvPr id="11" name="Text Placeholder 10"/>
          <p:cNvSpPr>
            <a:spLocks noGrp="1"/>
          </p:cNvSpPr>
          <p:nvPr>
            <p:ph type="body" sz="quarter" idx="14" hasCustomPrompt="1"/>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GB" noProof="0" dirty="0"/>
              <a:t>Click to add image caption</a:t>
            </a:r>
          </a:p>
        </p:txBody>
      </p:sp>
      <p:sp>
        <p:nvSpPr>
          <p:cNvPr id="12" name="Text Placeholder 10"/>
          <p:cNvSpPr>
            <a:spLocks noGrp="1"/>
          </p:cNvSpPr>
          <p:nvPr>
            <p:ph type="body" sz="quarter" idx="15" hasCustomPrompt="1"/>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GB" noProof="0" dirty="0"/>
              <a:t>Click to add image source</a:t>
            </a:r>
          </a:p>
        </p:txBody>
      </p:sp>
      <p:sp>
        <p:nvSpPr>
          <p:cNvPr id="3" name="Date Placeholder 2"/>
          <p:cNvSpPr>
            <a:spLocks noGrp="1"/>
          </p:cNvSpPr>
          <p:nvPr>
            <p:ph type="dt" sz="half" idx="16"/>
          </p:nvPr>
        </p:nvSpPr>
        <p:spPr/>
        <p:txBody>
          <a:bodyPr/>
          <a:lstStyle/>
          <a:p>
            <a:endParaRPr lang="en-GB" dirty="0"/>
          </a:p>
        </p:txBody>
      </p:sp>
      <p:sp>
        <p:nvSpPr>
          <p:cNvPr id="4" name="Footer Placeholder 3"/>
          <p:cNvSpPr>
            <a:spLocks noGrp="1"/>
          </p:cNvSpPr>
          <p:nvPr>
            <p:ph type="ftr" sz="quarter" idx="17"/>
          </p:nvPr>
        </p:nvSpPr>
        <p:spPr/>
        <p:txBody>
          <a:bodyPr/>
          <a:lstStyle/>
          <a:p>
            <a:r>
              <a:rPr lang="en-GB" dirty="0"/>
              <a:t>TNC19 - Tallinn </a:t>
            </a:r>
          </a:p>
        </p:txBody>
      </p:sp>
      <p:sp>
        <p:nvSpPr>
          <p:cNvPr id="5" name="Slide Number Placeholder 4"/>
          <p:cNvSpPr>
            <a:spLocks noGrp="1"/>
          </p:cNvSpPr>
          <p:nvPr>
            <p:ph type="sldNum" sz="quarter" idx="18"/>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12878819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BC1903E8-1638-4376-A5CE-0131C1204B53}" type="slidenum">
              <a:rPr lang="en-GB" smtClean="0"/>
              <a:pPr/>
              <a:t>‹#›</a:t>
            </a:fld>
            <a:endParaRPr lang="en-GB" dirty="0"/>
          </a:p>
        </p:txBody>
      </p:sp>
    </p:spTree>
    <p:extLst>
      <p:ext uri="{BB962C8B-B14F-4D97-AF65-F5344CB8AC3E}">
        <p14:creationId xmlns:p14="http://schemas.microsoft.com/office/powerpoint/2010/main" val="4616360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cSld name="Jisc Slide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71775" y="-1588"/>
            <a:ext cx="6156325" cy="447676"/>
          </a:xfrm>
          <a:prstGeom prst="rect">
            <a:avLst/>
          </a:prstGeom>
        </p:spPr>
        <p:txBody>
          <a:bodyPr/>
          <a:lstStyle>
            <a:lvl1pPr>
              <a:defRPr>
                <a:solidFill>
                  <a:schemeClr val="accent5"/>
                </a:solidFill>
              </a:defRPr>
            </a:lvl1pPr>
          </a:lstStyle>
          <a:p>
            <a:r>
              <a:rPr lang="en-GB" dirty="0"/>
              <a:t>Click to edit slide title</a:t>
            </a:r>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cxnSp>
        <p:nvCxnSpPr>
          <p:cNvPr id="6" name="Straight Connector 5"/>
          <p:cNvCxnSpPr/>
          <p:nvPr userDrawn="1"/>
        </p:nvCxnSpPr>
        <p:spPr bwMode="auto">
          <a:xfrm>
            <a:off x="234000" y="4896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8" name="Straight Connector 7"/>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9" name="Picture 8" descr="2013_Jisc_Logo_RGB300(19.5m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spTree>
    <p:extLst>
      <p:ext uri="{BB962C8B-B14F-4D97-AF65-F5344CB8AC3E}">
        <p14:creationId xmlns:p14="http://schemas.microsoft.com/office/powerpoint/2010/main" val="284142690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71775" y="-1588"/>
            <a:ext cx="6156325" cy="447676"/>
          </a:xfrm>
        </p:spPr>
        <p:txBody>
          <a:bodyPr/>
          <a:lstStyle/>
          <a:p>
            <a:r>
              <a:rPr lang="en-US"/>
              <a:t>Click to edit Master title style</a:t>
            </a:r>
          </a:p>
        </p:txBody>
      </p:sp>
      <p:sp>
        <p:nvSpPr>
          <p:cNvPr id="3" name="Content Placeholder 2"/>
          <p:cNvSpPr>
            <a:spLocks noGrp="1"/>
          </p:cNvSpPr>
          <p:nvPr>
            <p:ph idx="1"/>
          </p:nvPr>
        </p:nvSpPr>
        <p:spPr>
          <a:xfrm>
            <a:off x="215900" y="879475"/>
            <a:ext cx="8712200" cy="3851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5900" y="4872038"/>
            <a:ext cx="719138" cy="163512"/>
          </a:xfrm>
        </p:spPr>
        <p:txBody>
          <a:bodyPr/>
          <a:lstStyle>
            <a:lvl1pPr>
              <a:defRPr/>
            </a:lvl1pPr>
          </a:lstStyle>
          <a:p>
            <a:pPr>
              <a:defRPr/>
            </a:pPr>
            <a:endParaRPr lang="en-GB" dirty="0"/>
          </a:p>
        </p:txBody>
      </p:sp>
      <p:sp>
        <p:nvSpPr>
          <p:cNvPr id="5" name="Footer Placeholder 4"/>
          <p:cNvSpPr>
            <a:spLocks noGrp="1"/>
          </p:cNvSpPr>
          <p:nvPr>
            <p:ph type="ftr" sz="quarter" idx="11"/>
          </p:nvPr>
        </p:nvSpPr>
        <p:spPr>
          <a:xfrm>
            <a:off x="935038" y="4872038"/>
            <a:ext cx="7273925" cy="163512"/>
          </a:xfrm>
        </p:spPr>
        <p:txBody>
          <a:bodyPr/>
          <a:lstStyle>
            <a:lvl1pPr>
              <a:defRPr/>
            </a:lvl1pPr>
          </a:lstStyle>
          <a:p>
            <a:pPr>
              <a:defRPr/>
            </a:pPr>
            <a:r>
              <a:rPr lang="en-GB" dirty="0"/>
              <a:t>TNC19 - Tallinn </a:t>
            </a:r>
          </a:p>
        </p:txBody>
      </p:sp>
      <p:sp>
        <p:nvSpPr>
          <p:cNvPr id="6" name="Slide Number Placeholder 5"/>
          <p:cNvSpPr>
            <a:spLocks noGrp="1"/>
          </p:cNvSpPr>
          <p:nvPr>
            <p:ph type="sldNum" sz="quarter" idx="12"/>
          </p:nvPr>
        </p:nvSpPr>
        <p:spPr>
          <a:xfrm>
            <a:off x="8208963" y="4872038"/>
            <a:ext cx="719137" cy="163512"/>
          </a:xfrm>
        </p:spPr>
        <p:txBody>
          <a:bodyPr/>
          <a:lstStyle>
            <a:lvl1pPr>
              <a:defRPr/>
            </a:lvl1pPr>
          </a:lstStyle>
          <a:p>
            <a:pPr>
              <a:defRPr/>
            </a:pPr>
            <a:fld id="{CF05E0A7-CC4B-4723-8DA7-22854AD7B372}" type="slidenum">
              <a:rPr lang="en-GB"/>
              <a:pPr>
                <a:defRPr/>
              </a:pPr>
              <a:t>‹#›</a:t>
            </a:fld>
            <a:endParaRPr lang="en-GB" dirty="0"/>
          </a:p>
        </p:txBody>
      </p:sp>
    </p:spTree>
    <p:extLst>
      <p:ext uri="{BB962C8B-B14F-4D97-AF65-F5344CB8AC3E}">
        <p14:creationId xmlns:p14="http://schemas.microsoft.com/office/powerpoint/2010/main" val="2025564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5715001" y="1626395"/>
            <a:ext cx="2411413" cy="1890712"/>
          </a:xfrm>
        </p:spPr>
        <p:txBody>
          <a:bodyPr/>
          <a:lstStyle>
            <a:lvl1pPr marL="0" indent="0">
              <a:buNone/>
              <a:defRPr b="1" cap="none" spc="50">
                <a:ln w="0"/>
                <a:solidFill>
                  <a:schemeClr val="bg2"/>
                </a:solidFill>
                <a:effectLst>
                  <a:innerShdw blurRad="63500" dist="50800" dir="13500000">
                    <a:srgbClr val="000000">
                      <a:alpha val="50000"/>
                    </a:srgbClr>
                  </a:innerShdw>
                </a:effectLst>
              </a:defRPr>
            </a:lvl1pPr>
          </a:lstStyle>
          <a:p>
            <a:pPr lvl="0"/>
            <a:r>
              <a:rPr lang="en-GB" dirty="0"/>
              <a:t>DRAFT</a:t>
            </a:r>
          </a:p>
        </p:txBody>
      </p:sp>
      <p:sp>
        <p:nvSpPr>
          <p:cNvPr id="2" name="Title 1"/>
          <p:cNvSpPr>
            <a:spLocks noGrp="1"/>
          </p:cNvSpPr>
          <p:nvPr>
            <p:ph type="title"/>
          </p:nvPr>
        </p:nvSpPr>
        <p:spPr>
          <a:xfrm>
            <a:off x="2771776" y="-1588"/>
            <a:ext cx="6156325" cy="447676"/>
          </a:xfrm>
        </p:spPr>
        <p:txBody>
          <a:bodyPr/>
          <a:lstStyle/>
          <a:p>
            <a:r>
              <a:rPr lang="en-US"/>
              <a:t>Click to edit Master title style</a:t>
            </a:r>
          </a:p>
        </p:txBody>
      </p:sp>
      <p:sp>
        <p:nvSpPr>
          <p:cNvPr id="3" name="Content Placeholder 2"/>
          <p:cNvSpPr>
            <a:spLocks noGrp="1"/>
          </p:cNvSpPr>
          <p:nvPr>
            <p:ph idx="1"/>
          </p:nvPr>
        </p:nvSpPr>
        <p:spPr>
          <a:xfrm>
            <a:off x="215901" y="879476"/>
            <a:ext cx="8712200" cy="38512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6"/>
          </p:nvPr>
        </p:nvSpPr>
        <p:spPr>
          <a:xfrm>
            <a:off x="8208964" y="4872038"/>
            <a:ext cx="719137" cy="163512"/>
          </a:xfrm>
          <a:prstGeom prst="rect">
            <a:avLst/>
          </a:prstGeom>
        </p:spPr>
        <p:txBody>
          <a:bodyPr/>
          <a:lstStyle/>
          <a:p>
            <a:pPr>
              <a:defRPr/>
            </a:pPr>
            <a:fld id="{E5668BAE-FF9B-4ADB-9736-8E8F6F3BE410}" type="slidenum">
              <a:rPr lang="en-GB" smtClean="0">
                <a:solidFill>
                  <a:srgbClr val="2C3841"/>
                </a:solidFill>
              </a:rPr>
              <a:pPr>
                <a:defRPr/>
              </a:pPr>
              <a:t>‹#›</a:t>
            </a:fld>
            <a:endParaRPr lang="en-GB" dirty="0">
              <a:solidFill>
                <a:srgbClr val="2C3841"/>
              </a:solidFill>
            </a:endParaRPr>
          </a:p>
        </p:txBody>
      </p:sp>
    </p:spTree>
    <p:extLst>
      <p:ext uri="{BB962C8B-B14F-4D97-AF65-F5344CB8AC3E}">
        <p14:creationId xmlns:p14="http://schemas.microsoft.com/office/powerpoint/2010/main" val="1493888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COLUMN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641970" cy="360000"/>
          </a:xfrm>
          <a:prstGeom prst="rect">
            <a:avLst/>
          </a:prstGeo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a:xfrm>
            <a:off x="358775" y="4623776"/>
            <a:ext cx="198109" cy="360000"/>
          </a:xfrm>
          <a:prstGeom prst="rect">
            <a:avLst/>
          </a:prstGeom>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4" y="1047262"/>
            <a:ext cx="6518277"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Content Placeholder 2">
            <a:extLst>
              <a:ext uri="{FF2B5EF4-FFF2-40B4-BE49-F238E27FC236}">
                <a16:creationId xmlns:a16="http://schemas.microsoft.com/office/drawing/2014/main" id="{D7370905-EA8F-408C-AF88-BA9535B1D73D}"/>
              </a:ext>
            </a:extLst>
          </p:cNvPr>
          <p:cNvSpPr>
            <a:spLocks noGrp="1"/>
          </p:cNvSpPr>
          <p:nvPr>
            <p:ph idx="1"/>
          </p:nvPr>
        </p:nvSpPr>
        <p:spPr>
          <a:xfrm>
            <a:off x="358775" y="1429556"/>
            <a:ext cx="6518276"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07223099"/>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8712199" cy="3852864"/>
          </a:xfrm>
        </p:spPr>
        <p:txBody>
          <a:bodyPr>
            <a:noAutofit/>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2"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3"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67505350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Co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4"/>
            <a:ext cx="4103687" cy="3852865"/>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4" y="879475"/>
            <a:ext cx="4103686"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3"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4"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5"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27872433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Panel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0" y="879475"/>
            <a:ext cx="4103595" cy="3852864"/>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Content Placeholder 6"/>
          <p:cNvSpPr>
            <a:spLocks noGrp="1"/>
          </p:cNvSpPr>
          <p:nvPr>
            <p:ph sz="quarter" idx="14"/>
          </p:nvPr>
        </p:nvSpPr>
        <p:spPr>
          <a:xfrm>
            <a:off x="4824412" y="879475"/>
            <a:ext cx="4103687" cy="1692275"/>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Content Placeholder 6"/>
          <p:cNvSpPr>
            <a:spLocks noGrp="1"/>
          </p:cNvSpPr>
          <p:nvPr>
            <p:ph sz="quarter" idx="15"/>
          </p:nvPr>
        </p:nvSpPr>
        <p:spPr>
          <a:xfrm>
            <a:off x="4824451" y="3040339"/>
            <a:ext cx="4103649" cy="1692000"/>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5"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6"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7"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281338829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2" y="1384300"/>
            <a:ext cx="8712198" cy="3348037"/>
          </a:xfrm>
        </p:spPr>
        <p:txBody>
          <a:bodyPr>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0" y="879475"/>
            <a:ext cx="8677276" cy="387798"/>
          </a:xfrm>
        </p:spPr>
        <p:txBody>
          <a:bodyPr>
            <a:spAutoFit/>
          </a:bodyPr>
          <a:lstStyle>
            <a:lvl1pPr marL="0" indent="0">
              <a:buNone/>
              <a:defRPr b="1"/>
            </a:lvl1pPr>
          </a:lstStyle>
          <a:p>
            <a:pPr lvl="0"/>
            <a:r>
              <a:rPr lang="en-US" noProof="0"/>
              <a:t>Click to edit Master text styles</a:t>
            </a:r>
          </a:p>
        </p:txBody>
      </p:sp>
      <p:sp>
        <p:nvSpPr>
          <p:cNvPr id="13"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4"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5"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1620689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Co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7" name="Content Placeholder 6"/>
          <p:cNvSpPr>
            <a:spLocks noGrp="1"/>
          </p:cNvSpPr>
          <p:nvPr>
            <p:ph sz="quarter" idx="13"/>
          </p:nvPr>
        </p:nvSpPr>
        <p:spPr>
          <a:xfrm>
            <a:off x="215901"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 Placeholder 7"/>
          <p:cNvSpPr>
            <a:spLocks noGrp="1"/>
          </p:cNvSpPr>
          <p:nvPr>
            <p:ph type="body" sz="quarter" idx="14"/>
          </p:nvPr>
        </p:nvSpPr>
        <p:spPr>
          <a:xfrm>
            <a:off x="215901" y="879475"/>
            <a:ext cx="4103687" cy="337500"/>
          </a:xfrm>
        </p:spPr>
        <p:txBody>
          <a:bodyPr/>
          <a:lstStyle>
            <a:lvl1pPr marL="0" indent="0">
              <a:buNone/>
              <a:defRPr sz="2400" b="1"/>
            </a:lvl1pPr>
          </a:lstStyle>
          <a:p>
            <a:pPr lvl="0"/>
            <a:r>
              <a:rPr lang="en-US" noProof="0"/>
              <a:t>Click to edit Master text styles</a:t>
            </a:r>
          </a:p>
        </p:txBody>
      </p:sp>
      <p:sp>
        <p:nvSpPr>
          <p:cNvPr id="9" name="Content Placeholder 6"/>
          <p:cNvSpPr>
            <a:spLocks noGrp="1"/>
          </p:cNvSpPr>
          <p:nvPr>
            <p:ph sz="quarter" idx="15"/>
          </p:nvPr>
        </p:nvSpPr>
        <p:spPr>
          <a:xfrm>
            <a:off x="4824450" y="1384300"/>
            <a:ext cx="4103650"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ext Placeholder 7"/>
          <p:cNvSpPr>
            <a:spLocks noGrp="1"/>
          </p:cNvSpPr>
          <p:nvPr>
            <p:ph type="body" sz="quarter" idx="16"/>
          </p:nvPr>
        </p:nvSpPr>
        <p:spPr>
          <a:xfrm>
            <a:off x="4824450" y="877356"/>
            <a:ext cx="4103650" cy="337500"/>
          </a:xfrm>
        </p:spPr>
        <p:txBody>
          <a:bodyPr/>
          <a:lstStyle>
            <a:lvl1pPr marL="0" indent="0">
              <a:buNone/>
              <a:defRPr sz="2400" b="1"/>
            </a:lvl1pPr>
          </a:lstStyle>
          <a:p>
            <a:pPr lvl="0"/>
            <a:r>
              <a:rPr lang="en-US" noProof="0"/>
              <a:t>Click to edit Master text styles</a:t>
            </a:r>
          </a:p>
        </p:txBody>
      </p:sp>
      <p:sp>
        <p:nvSpPr>
          <p:cNvPr id="17"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8"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9"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1632366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Panel Heading + Core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Content Placeholder 6"/>
          <p:cNvSpPr>
            <a:spLocks noGrp="1"/>
          </p:cNvSpPr>
          <p:nvPr>
            <p:ph sz="quarter" idx="14"/>
          </p:nvPr>
        </p:nvSpPr>
        <p:spPr>
          <a:xfrm>
            <a:off x="4824413" y="1384299"/>
            <a:ext cx="4103650" cy="1548000"/>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9" name="Content Placeholder 6"/>
          <p:cNvSpPr>
            <a:spLocks noGrp="1"/>
          </p:cNvSpPr>
          <p:nvPr>
            <p:ph sz="quarter" idx="15"/>
          </p:nvPr>
        </p:nvSpPr>
        <p:spPr>
          <a:xfrm>
            <a:off x="4824413" y="3184338"/>
            <a:ext cx="4103650" cy="1548000"/>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10" name="Content Placeholder 6"/>
          <p:cNvSpPr>
            <a:spLocks noGrp="1"/>
          </p:cNvSpPr>
          <p:nvPr>
            <p:ph sz="quarter" idx="13"/>
          </p:nvPr>
        </p:nvSpPr>
        <p:spPr>
          <a:xfrm>
            <a:off x="215900" y="1384300"/>
            <a:ext cx="4103593" cy="3348038"/>
          </a:xfrm>
        </p:spPr>
        <p:txBody>
          <a:bodyPr>
            <a:noAutofit/>
          </a:bodyPr>
          <a:lstStyle>
            <a:lvl1pPr>
              <a:defRPr sz="2400"/>
            </a:lvl1pPr>
            <a:lvl2pPr>
              <a:defRPr sz="2400"/>
            </a:lvl2pPr>
            <a:lvl3pPr>
              <a:defRPr sz="2000"/>
            </a:lvl3pPr>
            <a:lvl4pPr>
              <a:defRPr sz="2000"/>
            </a:lvl4pPr>
            <a:lvl5pPr>
              <a:defRPr sz="20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ext Placeholder 7"/>
          <p:cNvSpPr>
            <a:spLocks noGrp="1"/>
          </p:cNvSpPr>
          <p:nvPr>
            <p:ph type="body" sz="quarter" idx="16"/>
          </p:nvPr>
        </p:nvSpPr>
        <p:spPr>
          <a:xfrm>
            <a:off x="250824" y="879475"/>
            <a:ext cx="4068764" cy="337500"/>
          </a:xfrm>
        </p:spPr>
        <p:txBody>
          <a:bodyPr/>
          <a:lstStyle>
            <a:lvl1pPr marL="0" indent="0">
              <a:buNone/>
              <a:defRPr sz="2400" b="1"/>
            </a:lvl1pPr>
          </a:lstStyle>
          <a:p>
            <a:pPr lvl="0"/>
            <a:r>
              <a:rPr lang="en-US" noProof="0"/>
              <a:t>Click to edit Master text styles</a:t>
            </a:r>
          </a:p>
        </p:txBody>
      </p:sp>
      <p:sp>
        <p:nvSpPr>
          <p:cNvPr id="17"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8"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9"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16302724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8" name="Picture Placeholder 7"/>
          <p:cNvSpPr>
            <a:spLocks noGrp="1"/>
          </p:cNvSpPr>
          <p:nvPr>
            <p:ph type="pic" sz="quarter" idx="13"/>
          </p:nvPr>
        </p:nvSpPr>
        <p:spPr>
          <a:xfrm>
            <a:off x="935038" y="879473"/>
            <a:ext cx="7273925" cy="3564000"/>
          </a:xfrm>
          <a:prstGeom prst="rect">
            <a:avLst/>
          </a:prstGeom>
        </p:spPr>
        <p:txBody>
          <a:bodyPr rtlCol="0">
            <a:noAutofit/>
          </a:bodyPr>
          <a:lstStyle>
            <a:lvl1pPr marL="0" indent="0">
              <a:buNone/>
              <a:defRPr sz="2000"/>
            </a:lvl1pPr>
          </a:lstStyle>
          <a:p>
            <a:pPr lvl="0"/>
            <a:r>
              <a:rPr lang="en-US" noProof="0" dirty="0"/>
              <a:t>Click icon to add picture</a:t>
            </a:r>
            <a:endParaRPr lang="en-GB" noProof="0" dirty="0"/>
          </a:p>
        </p:txBody>
      </p:sp>
      <p:sp>
        <p:nvSpPr>
          <p:cNvPr id="11" name="Text Placeholder 10"/>
          <p:cNvSpPr>
            <a:spLocks noGrp="1"/>
          </p:cNvSpPr>
          <p:nvPr>
            <p:ph type="body" sz="quarter" idx="14"/>
          </p:nvPr>
        </p:nvSpPr>
        <p:spPr>
          <a:xfrm>
            <a:off x="935038" y="4521003"/>
            <a:ext cx="5435900" cy="202500"/>
          </a:xfrm>
          <a:prstGeom prst="rect">
            <a:avLst/>
          </a:prstGeom>
        </p:spPr>
        <p:txBody>
          <a:bodyPr/>
          <a:lstStyle>
            <a:lvl1pPr marL="0" indent="0">
              <a:buNone/>
              <a:defRPr sz="1600"/>
            </a:lvl1pPr>
            <a:lvl2pPr marL="216000" indent="0">
              <a:buNone/>
              <a:defRPr/>
            </a:lvl2pPr>
            <a:lvl3pPr marL="432000" indent="0">
              <a:buNone/>
              <a:defRPr/>
            </a:lvl3pPr>
            <a:lvl4pPr marL="648000" indent="0">
              <a:buNone/>
              <a:defRPr/>
            </a:lvl4pPr>
            <a:lvl5pPr marL="864000" indent="0">
              <a:buNone/>
              <a:defRPr/>
            </a:lvl5pPr>
          </a:lstStyle>
          <a:p>
            <a:pPr lvl="0"/>
            <a:r>
              <a:rPr lang="en-US" noProof="0" dirty="0"/>
              <a:t>Click to edit Master text styles</a:t>
            </a:r>
          </a:p>
        </p:txBody>
      </p:sp>
      <p:sp>
        <p:nvSpPr>
          <p:cNvPr id="12" name="Text Placeholder 10"/>
          <p:cNvSpPr>
            <a:spLocks noGrp="1"/>
          </p:cNvSpPr>
          <p:nvPr>
            <p:ph type="body" sz="quarter" idx="15"/>
          </p:nvPr>
        </p:nvSpPr>
        <p:spPr>
          <a:xfrm>
            <a:off x="6370938" y="4521003"/>
            <a:ext cx="1838025" cy="202500"/>
          </a:xfrm>
          <a:prstGeom prst="rect">
            <a:avLst/>
          </a:prstGeom>
        </p:spPr>
        <p:txBody>
          <a:bodyPr/>
          <a:lstStyle>
            <a:lvl1pPr marL="0" indent="0" algn="r">
              <a:buNone/>
              <a:defRPr sz="800">
                <a:solidFill>
                  <a:srgbClr val="9BA7A8"/>
                </a:solidFill>
              </a:defRPr>
            </a:lvl1pPr>
            <a:lvl2pPr marL="216000" indent="0">
              <a:buNone/>
              <a:defRPr/>
            </a:lvl2pPr>
            <a:lvl3pPr marL="432000" indent="0">
              <a:buNone/>
              <a:defRPr/>
            </a:lvl3pPr>
            <a:lvl4pPr marL="648000" indent="0">
              <a:buNone/>
              <a:defRPr/>
            </a:lvl4pPr>
            <a:lvl5pPr marL="864000" indent="0">
              <a:buNone/>
              <a:defRPr/>
            </a:lvl5pPr>
          </a:lstStyle>
          <a:p>
            <a:pPr lvl="0"/>
            <a:r>
              <a:rPr lang="en-US" noProof="0" dirty="0"/>
              <a:t>Click to edit Master text styles</a:t>
            </a:r>
          </a:p>
        </p:txBody>
      </p:sp>
      <p:sp>
        <p:nvSpPr>
          <p:cNvPr id="15"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6"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7"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30883900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No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0"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1"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254604292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71775" y="-1588"/>
            <a:ext cx="6156325" cy="447676"/>
          </a:xfrm>
        </p:spPr>
        <p:txBody>
          <a:bodyPr/>
          <a:lstStyle/>
          <a:p>
            <a:r>
              <a:rPr lang="en-US"/>
              <a:t>Click to edit Master title style</a:t>
            </a:r>
          </a:p>
        </p:txBody>
      </p:sp>
      <p:sp>
        <p:nvSpPr>
          <p:cNvPr id="3" name="Content Placeholder 2"/>
          <p:cNvSpPr>
            <a:spLocks noGrp="1"/>
          </p:cNvSpPr>
          <p:nvPr>
            <p:ph idx="1"/>
          </p:nvPr>
        </p:nvSpPr>
        <p:spPr>
          <a:xfrm>
            <a:off x="215900" y="879475"/>
            <a:ext cx="8712200" cy="3851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2"/>
          </p:nvPr>
        </p:nvSpPr>
        <p:spPr>
          <a:xfrm>
            <a:off x="215900"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1" name="Footer Placeholder 4"/>
          <p:cNvSpPr>
            <a:spLocks noGrp="1"/>
          </p:cNvSpPr>
          <p:nvPr>
            <p:ph type="ftr" sz="quarter" idx="3"/>
          </p:nvPr>
        </p:nvSpPr>
        <p:spPr>
          <a:xfrm>
            <a:off x="1139588"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2"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38692371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9"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0"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3268674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LUMN &amp; GRAPHIC - JA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07121-3DEE-AD4C-A4FA-0321B9D1464E}"/>
              </a:ext>
            </a:extLst>
          </p:cNvPr>
          <p:cNvSpPr>
            <a:spLocks noGrp="1"/>
          </p:cNvSpPr>
          <p:nvPr>
            <p:ph type="title"/>
          </p:nvPr>
        </p:nvSpPr>
        <p:spPr>
          <a:xfrm>
            <a:off x="358774" y="339725"/>
            <a:ext cx="6518277" cy="341572"/>
          </a:xfrm>
          <a:prstGeom prst="rect">
            <a:avLst/>
          </a:prstGeom>
        </p:spPr>
        <p:txBody>
          <a:bodyPr lIns="0" tIns="0" rIns="0" bIns="0"/>
          <a:lstStyle>
            <a:lvl1pPr algn="l">
              <a:lnSpc>
                <a:spcPct val="100000"/>
              </a:lnSpc>
              <a:defRPr sz="2400" b="1" i="0">
                <a:solidFill>
                  <a:schemeClr val="bg1"/>
                </a:solidFill>
                <a:latin typeface="+mn-lt"/>
                <a:ea typeface="Roboto Black" panose="02000000000000000000" pitchFamily="2" charset="0"/>
              </a:defRPr>
            </a:lvl1pPr>
          </a:lstStyle>
          <a:p>
            <a:r>
              <a:rPr lang="en-US" dirty="0"/>
              <a:t>Click to edit Master title style</a:t>
            </a:r>
            <a:endParaRPr lang="en-GB" dirty="0"/>
          </a:p>
        </p:txBody>
      </p:sp>
      <p:sp>
        <p:nvSpPr>
          <p:cNvPr id="5" name="Footer Placeholder 4">
            <a:extLst>
              <a:ext uri="{FF2B5EF4-FFF2-40B4-BE49-F238E27FC236}">
                <a16:creationId xmlns:a16="http://schemas.microsoft.com/office/drawing/2014/main" id="{C772AD00-41ED-1D4B-8053-AD09A51DA5A6}"/>
              </a:ext>
            </a:extLst>
          </p:cNvPr>
          <p:cNvSpPr>
            <a:spLocks noGrp="1"/>
          </p:cNvSpPr>
          <p:nvPr>
            <p:ph type="ftr" sz="quarter" idx="11"/>
          </p:nvPr>
        </p:nvSpPr>
        <p:spPr>
          <a:xfrm>
            <a:off x="828430" y="4623775"/>
            <a:ext cx="3490344" cy="360000"/>
          </a:xfrm>
        </p:spPr>
        <p:txBody>
          <a:bodyPr/>
          <a:lstStyle>
            <a:lvl1pPr>
              <a:defRPr/>
            </a:lvl1pPr>
          </a:lstStyle>
          <a:p>
            <a:r>
              <a:rPr lang="en-GB" dirty="0"/>
              <a:t>TNC19 - Tallinn </a:t>
            </a:r>
          </a:p>
        </p:txBody>
      </p:sp>
      <p:sp>
        <p:nvSpPr>
          <p:cNvPr id="6" name="Slide Number Placeholder 5">
            <a:extLst>
              <a:ext uri="{FF2B5EF4-FFF2-40B4-BE49-F238E27FC236}">
                <a16:creationId xmlns:a16="http://schemas.microsoft.com/office/drawing/2014/main" id="{D0845B74-E028-E24B-BE9C-E0C09F0D90A3}"/>
              </a:ext>
            </a:extLst>
          </p:cNvPr>
          <p:cNvSpPr>
            <a:spLocks noGrp="1"/>
          </p:cNvSpPr>
          <p:nvPr>
            <p:ph type="sldNum" sz="quarter" idx="12"/>
          </p:nvPr>
        </p:nvSpPr>
        <p:spPr/>
        <p:txBody>
          <a:bodyPr/>
          <a:lstStyle/>
          <a:p>
            <a:fld id="{0BD7AF65-ABD8-9745-9161-1D3466EAFE0E}" type="slidenum">
              <a:rPr lang="en-GB" smtClean="0"/>
              <a:t>‹#›</a:t>
            </a:fld>
            <a:endParaRPr lang="en-GB" dirty="0"/>
          </a:p>
        </p:txBody>
      </p:sp>
      <p:sp>
        <p:nvSpPr>
          <p:cNvPr id="7" name="Text Placeholder 2">
            <a:extLst>
              <a:ext uri="{FF2B5EF4-FFF2-40B4-BE49-F238E27FC236}">
                <a16:creationId xmlns:a16="http://schemas.microsoft.com/office/drawing/2014/main" id="{FCF199EC-0CC6-E249-9E07-19DB95DAD6DF}"/>
              </a:ext>
            </a:extLst>
          </p:cNvPr>
          <p:cNvSpPr>
            <a:spLocks noGrp="1"/>
          </p:cNvSpPr>
          <p:nvPr>
            <p:ph type="body" idx="13"/>
          </p:nvPr>
        </p:nvSpPr>
        <p:spPr>
          <a:xfrm>
            <a:off x="358775" y="1047262"/>
            <a:ext cx="3959999" cy="255741"/>
          </a:xfrm>
          <a:prstGeom prst="rect">
            <a:avLst/>
          </a:prstGeom>
        </p:spPr>
        <p:txBody>
          <a:bodyPr lIns="0" tIns="0" rIns="0" bIns="0" anchor="t" anchorCtr="0"/>
          <a:lstStyle>
            <a:lvl1pPr marL="0" indent="0">
              <a:buNone/>
              <a:defRPr sz="1700" b="1" i="0">
                <a:solidFill>
                  <a:schemeClr val="bg1"/>
                </a:solidFill>
                <a:latin typeface="+mn-lt"/>
                <a:ea typeface="Roboto Medium" panose="020000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8" name="Picture Placeholder 2">
            <a:extLst>
              <a:ext uri="{FF2B5EF4-FFF2-40B4-BE49-F238E27FC236}">
                <a16:creationId xmlns:a16="http://schemas.microsoft.com/office/drawing/2014/main" id="{26B2469B-2939-42D6-B420-11D52295C3CC}"/>
              </a:ext>
            </a:extLst>
          </p:cNvPr>
          <p:cNvSpPr>
            <a:spLocks noGrp="1"/>
          </p:cNvSpPr>
          <p:nvPr>
            <p:ph type="pic" sz="quarter" idx="14" hasCustomPrompt="1"/>
          </p:nvPr>
        </p:nvSpPr>
        <p:spPr>
          <a:xfrm>
            <a:off x="4692580" y="1095270"/>
            <a:ext cx="3843160" cy="3463698"/>
          </a:xfrm>
          <a:prstGeom prst="rect">
            <a:avLst/>
          </a:prstGeom>
          <a:solidFill>
            <a:schemeClr val="bg1">
              <a:lumMod val="95000"/>
            </a:schemeClr>
          </a:solidFill>
          <a:ln w="127000">
            <a:solidFill>
              <a:schemeClr val="bg1">
                <a:lumMod val="95000"/>
              </a:schemeClr>
            </a:solidFill>
            <a:miter lim="800000"/>
          </a:ln>
        </p:spPr>
        <p:txBody>
          <a:bodyPr/>
          <a:lstStyle>
            <a:lvl1pPr>
              <a:defRPr/>
            </a:lvl1pPr>
          </a:lstStyle>
          <a:p>
            <a:r>
              <a:rPr lang="en-GB" dirty="0"/>
              <a:t>Insert image / infographic</a:t>
            </a:r>
          </a:p>
        </p:txBody>
      </p:sp>
      <p:sp>
        <p:nvSpPr>
          <p:cNvPr id="9" name="Content Placeholder 2">
            <a:extLst>
              <a:ext uri="{FF2B5EF4-FFF2-40B4-BE49-F238E27FC236}">
                <a16:creationId xmlns:a16="http://schemas.microsoft.com/office/drawing/2014/main" id="{55CB3130-9E98-460A-9004-89B1D06444C6}"/>
              </a:ext>
            </a:extLst>
          </p:cNvPr>
          <p:cNvSpPr>
            <a:spLocks noGrp="1"/>
          </p:cNvSpPr>
          <p:nvPr>
            <p:ph idx="1"/>
          </p:nvPr>
        </p:nvSpPr>
        <p:spPr>
          <a:xfrm>
            <a:off x="358776" y="1429556"/>
            <a:ext cx="3959998" cy="3013858"/>
          </a:xfrm>
          <a:prstGeom prst="rect">
            <a:avLst/>
          </a:prstGeom>
        </p:spPr>
        <p:txBody>
          <a:bodyPr lIns="0" tIns="0" rIns="0" bIns="0"/>
          <a:lstStyle>
            <a:lvl1pPr marL="90488" indent="-90488" defTabSz="270000">
              <a:lnSpc>
                <a:spcPct val="100000"/>
              </a:lnSpc>
              <a:tabLst/>
              <a:defRPr sz="1200" b="0" i="0">
                <a:solidFill>
                  <a:schemeClr val="bg1"/>
                </a:solidFill>
                <a:latin typeface="+mn-lt"/>
                <a:ea typeface="Roboto Light" panose="02000000000000000000" pitchFamily="2" charset="0"/>
              </a:defRPr>
            </a:lvl1pPr>
            <a:lvl2pPr marL="180975" indent="-90488" defTabSz="270000">
              <a:lnSpc>
                <a:spcPct val="100000"/>
              </a:lnSpc>
              <a:tabLst/>
              <a:defRPr sz="1200" b="0" i="0">
                <a:solidFill>
                  <a:schemeClr val="bg1"/>
                </a:solidFill>
                <a:latin typeface="+mn-lt"/>
                <a:ea typeface="Roboto Light" panose="02000000000000000000" pitchFamily="2" charset="0"/>
              </a:defRPr>
            </a:lvl2pPr>
            <a:lvl3pPr marL="266700" indent="-85725" defTabSz="270000">
              <a:lnSpc>
                <a:spcPct val="100000"/>
              </a:lnSpc>
              <a:tabLst/>
              <a:defRPr sz="1200" b="0" i="0">
                <a:solidFill>
                  <a:schemeClr val="bg1"/>
                </a:solidFill>
                <a:latin typeface="+mn-lt"/>
                <a:ea typeface="Roboto Light" panose="02000000000000000000" pitchFamily="2" charset="0"/>
              </a:defRPr>
            </a:lvl3pPr>
            <a:lvl4pPr marL="357188" indent="-90488" defTabSz="270000">
              <a:lnSpc>
                <a:spcPct val="100000"/>
              </a:lnSpc>
              <a:tabLst/>
              <a:defRPr sz="1200" b="0" i="0">
                <a:solidFill>
                  <a:schemeClr val="bg1"/>
                </a:solidFill>
                <a:latin typeface="+mn-lt"/>
                <a:ea typeface="Roboto Light" panose="02000000000000000000" pitchFamily="2" charset="0"/>
              </a:defRPr>
            </a:lvl4pPr>
            <a:lvl5pPr marL="447675" indent="-90488" defTabSz="270000">
              <a:lnSpc>
                <a:spcPct val="100000"/>
              </a:lnSpc>
              <a:tabLst/>
              <a:defRPr sz="1200" b="0" i="0">
                <a:solidFill>
                  <a:schemeClr val="bg1"/>
                </a:solidFill>
                <a:latin typeface="+mn-lt"/>
                <a:ea typeface="Roboto Light"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111262681"/>
      </p:ext>
    </p:extLst>
  </p:cSld>
  <p:clrMapOvr>
    <a:masterClrMapping/>
  </p:clrMapOvr>
  <p:extLst>
    <p:ext uri="{DCECCB84-F9BA-43D5-87BE-67443E8EF086}">
      <p15:sldGuideLst xmlns:p15="http://schemas.microsoft.com/office/powerpoint/2012/main">
        <p15:guide id="1" orient="horz" pos="894">
          <p15:clr>
            <a:srgbClr val="FBAE40"/>
          </p15:clr>
        </p15:guide>
        <p15:guide id="2" pos="4332">
          <p15:clr>
            <a:srgbClr val="FBAE40"/>
          </p15:clr>
        </p15:guide>
        <p15:guide id="3" orient="horz" pos="78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Jisc Slide (2 col + 2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accent5"/>
                </a:solidFill>
              </a:defRPr>
            </a:lvl1pPr>
          </a:lstStyle>
          <a:p>
            <a:r>
              <a:rPr lang="en-GB" dirty="0"/>
              <a:t>Click to edit slide title</a:t>
            </a:r>
          </a:p>
        </p:txBody>
      </p:sp>
      <p:sp>
        <p:nvSpPr>
          <p:cNvPr id="6" name="Content Placeholder 2"/>
          <p:cNvSpPr>
            <a:spLocks noGrp="1"/>
          </p:cNvSpPr>
          <p:nvPr>
            <p:ph sz="half" idx="1" hasCustomPrompt="1"/>
          </p:nvPr>
        </p:nvSpPr>
        <p:spPr>
          <a:xfrm>
            <a:off x="234000" y="900113"/>
            <a:ext cx="4140000" cy="3870000"/>
          </a:xfrm>
        </p:spPr>
        <p:txBody>
          <a:bodyPr/>
          <a:lstStyle>
            <a:lvl1pPr>
              <a:defRPr sz="2800">
                <a:solidFill>
                  <a:srgbClr val="2C3841"/>
                </a:solidFill>
              </a:defRPr>
            </a:lvl1pPr>
            <a:lvl2pPr>
              <a:defRPr sz="2800">
                <a:solidFill>
                  <a:srgbClr val="2C3841"/>
                </a:solidFill>
              </a:defRPr>
            </a:lvl2pPr>
            <a:lvl3pPr>
              <a:defRPr sz="2400">
                <a:solidFill>
                  <a:srgbClr val="2C3841"/>
                </a:solidFill>
              </a:defRPr>
            </a:lvl3pPr>
            <a:lvl4pPr>
              <a:defRPr sz="2400">
                <a:solidFill>
                  <a:srgbClr val="2C3841"/>
                </a:solidFill>
              </a:defRPr>
            </a:lvl4pPr>
            <a:lvl5pPr>
              <a:defRPr sz="2400">
                <a:solidFill>
                  <a:srgbClr val="2C3841"/>
                </a:solidFill>
              </a:defRPr>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Content Placeholder 3"/>
          <p:cNvSpPr>
            <a:spLocks noGrp="1"/>
          </p:cNvSpPr>
          <p:nvPr>
            <p:ph sz="half" idx="2" hasCustomPrompt="1"/>
          </p:nvPr>
        </p:nvSpPr>
        <p:spPr>
          <a:xfrm>
            <a:off x="4770001" y="900113"/>
            <a:ext cx="4140000" cy="1846800"/>
          </a:xfrm>
        </p:spPr>
        <p:txBody>
          <a:bodyPr/>
          <a:lstStyle>
            <a:lvl1pPr>
              <a:defRPr sz="2800"/>
            </a:lvl1pPr>
            <a:lvl2pPr>
              <a:defRPr sz="28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9" name="Straight Connector 8"/>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0" name="Picture 9" descr="2013_Jisc_Logo_RGB300(19.5m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sp>
        <p:nvSpPr>
          <p:cNvPr id="11" name="Content Placeholder 3"/>
          <p:cNvSpPr>
            <a:spLocks noGrp="1"/>
          </p:cNvSpPr>
          <p:nvPr>
            <p:ph sz="half" idx="13" hasCustomPrompt="1"/>
          </p:nvPr>
        </p:nvSpPr>
        <p:spPr>
          <a:xfrm>
            <a:off x="4770001" y="2923296"/>
            <a:ext cx="4140000" cy="1846800"/>
          </a:xfrm>
        </p:spPr>
        <p:txBody>
          <a:bodyPr/>
          <a:lstStyle>
            <a:lvl1pPr>
              <a:defRPr sz="2800"/>
            </a:lvl1pPr>
            <a:lvl2pPr>
              <a:defRPr sz="28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Date Placeholder 3"/>
          <p:cNvSpPr>
            <a:spLocks noGrp="1"/>
          </p:cNvSpPr>
          <p:nvPr>
            <p:ph type="dt" sz="half" idx="14"/>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3"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4"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243472918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Business Card">
    <p:spTree>
      <p:nvGrpSpPr>
        <p:cNvPr id="1" name=""/>
        <p:cNvGrpSpPr/>
        <p:nvPr/>
      </p:nvGrpSpPr>
      <p:grpSpPr>
        <a:xfrm>
          <a:off x="0" y="0"/>
          <a:ext cx="0" cy="0"/>
          <a:chOff x="0" y="0"/>
          <a:chExt cx="0" cy="0"/>
        </a:xfrm>
      </p:grpSpPr>
      <p:pic>
        <p:nvPicPr>
          <p:cNvPr id="6" name="Picture 5" descr="delete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1434"/>
            <a:ext cx="7408069" cy="4562065"/>
          </a:xfrm>
          <a:prstGeom prst="rect">
            <a:avLst/>
          </a:prstGeom>
        </p:spPr>
      </p:pic>
      <p:sp>
        <p:nvSpPr>
          <p:cNvPr id="2" name="Title 1"/>
          <p:cNvSpPr>
            <a:spLocks noGrp="1"/>
          </p:cNvSpPr>
          <p:nvPr>
            <p:ph type="title"/>
          </p:nvPr>
        </p:nvSpPr>
        <p:spPr/>
        <p:txBody>
          <a:bodyPr/>
          <a:lstStyle/>
          <a:p>
            <a:r>
              <a:rPr lang="en-GB" noProof="0" dirty="0"/>
              <a:t>Click to edit Master title style</a:t>
            </a:r>
          </a:p>
        </p:txBody>
      </p:sp>
      <p:grpSp>
        <p:nvGrpSpPr>
          <p:cNvPr id="12" name="Group 11"/>
          <p:cNvGrpSpPr/>
          <p:nvPr userDrawn="1"/>
        </p:nvGrpSpPr>
        <p:grpSpPr>
          <a:xfrm>
            <a:off x="2521743" y="3916299"/>
            <a:ext cx="3879057" cy="297000"/>
            <a:chOff x="3448050" y="5069250"/>
            <a:chExt cx="5467350" cy="396000"/>
          </a:xfrm>
        </p:grpSpPr>
        <p:sp>
          <p:nvSpPr>
            <p:cNvPr id="7" name="TextBox 6"/>
            <p:cNvSpPr txBox="1"/>
            <p:nvPr userDrawn="1"/>
          </p:nvSpPr>
          <p:spPr>
            <a:xfrm>
              <a:off x="3448050" y="5069250"/>
              <a:ext cx="5467350" cy="396000"/>
            </a:xfrm>
            <a:prstGeom prst="rect">
              <a:avLst/>
            </a:prstGeom>
            <a:noFill/>
            <a:ln>
              <a:noFill/>
            </a:ln>
          </p:spPr>
          <p:txBody>
            <a:bodyPr vert="horz" wrap="square" lIns="0" tIns="0" rIns="0" bIns="0" rtlCol="0" anchor="t" anchorCtr="0">
              <a:noAutofit/>
            </a:bodyPr>
            <a:lstStyle/>
            <a:p>
              <a:pPr fontAlgn="auto">
                <a:spcBef>
                  <a:spcPts val="0"/>
                </a:spcBef>
                <a:spcAft>
                  <a:spcPts val="0"/>
                </a:spcAft>
              </a:pPr>
              <a:r>
                <a:rPr lang="en-GB" sz="1800" b="1" dirty="0">
                  <a:solidFill>
                    <a:srgbClr val="E85E12"/>
                  </a:solidFill>
                  <a:latin typeface="Corbel" panose="020B0503020204020204"/>
                </a:rPr>
                <a:t>jisc.ac.uk</a:t>
              </a:r>
            </a:p>
          </p:txBody>
        </p:sp>
        <p:sp>
          <p:nvSpPr>
            <p:cNvPr id="11" name="Rectangle 10">
              <a:hlinkClick r:id="rId3"/>
            </p:cNvPr>
            <p:cNvSpPr/>
            <p:nvPr userDrawn="1"/>
          </p:nvSpPr>
          <p:spPr>
            <a:xfrm>
              <a:off x="3448050" y="5069250"/>
              <a:ext cx="5467350"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fontAlgn="auto">
                <a:spcBef>
                  <a:spcPts val="0"/>
                </a:spcBef>
                <a:spcAft>
                  <a:spcPts val="0"/>
                </a:spcAft>
              </a:pPr>
              <a:endParaRPr lang="en-GB" sz="1013" dirty="0">
                <a:solidFill>
                  <a:srgbClr val="FFFFFF"/>
                </a:solidFill>
              </a:endParaRPr>
            </a:p>
          </p:txBody>
        </p:sp>
      </p:grpSp>
      <p:sp>
        <p:nvSpPr>
          <p:cNvPr id="14" name="Text Placeholder 13"/>
          <p:cNvSpPr>
            <a:spLocks noGrp="1"/>
          </p:cNvSpPr>
          <p:nvPr>
            <p:ph type="body" sz="quarter" idx="14" hasCustomPrompt="1"/>
          </p:nvPr>
        </p:nvSpPr>
        <p:spPr>
          <a:xfrm>
            <a:off x="2521743" y="2164618"/>
            <a:ext cx="3879057" cy="249299"/>
          </a:xfrm>
          <a:prstGeom prst="rect">
            <a:avLst/>
          </a:prstGeom>
          <a:noFill/>
        </p:spPr>
        <p:txBody>
          <a:bodyPr lIns="0" tIns="0" rIns="0" bIns="0">
            <a:noAutofit/>
          </a:bodyPr>
          <a:lstStyle>
            <a:lvl1pPr marL="0" indent="0">
              <a:buNone/>
              <a:defRPr sz="1800" b="1" baseline="0"/>
            </a:lvl1pPr>
          </a:lstStyle>
          <a:p>
            <a:pPr lvl="0"/>
            <a:r>
              <a:rPr lang="en-GB" noProof="0" dirty="0"/>
              <a:t>Click to add description</a:t>
            </a:r>
          </a:p>
        </p:txBody>
      </p:sp>
      <p:sp>
        <p:nvSpPr>
          <p:cNvPr id="15" name="Text Placeholder 13"/>
          <p:cNvSpPr>
            <a:spLocks noGrp="1"/>
          </p:cNvSpPr>
          <p:nvPr>
            <p:ph type="body" sz="quarter" idx="15" hasCustomPrompt="1"/>
          </p:nvPr>
        </p:nvSpPr>
        <p:spPr>
          <a:xfrm>
            <a:off x="2521743" y="2700734"/>
            <a:ext cx="3879057" cy="249299"/>
          </a:xfrm>
          <a:prstGeom prst="rect">
            <a:avLst/>
          </a:prstGeom>
          <a:noFill/>
        </p:spPr>
        <p:txBody>
          <a:bodyPr lIns="0" tIns="0" rIns="0" bIns="0">
            <a:noAutofit/>
          </a:bodyPr>
          <a:lstStyle>
            <a:lvl1pPr marL="0" indent="0">
              <a:buNone/>
              <a:defRPr sz="1800" b="0" baseline="0"/>
            </a:lvl1pPr>
          </a:lstStyle>
          <a:p>
            <a:pPr lvl="0"/>
            <a:r>
              <a:rPr lang="en-GB" noProof="0" dirty="0"/>
              <a:t>Click to add presenter name</a:t>
            </a:r>
          </a:p>
        </p:txBody>
      </p:sp>
      <p:sp>
        <p:nvSpPr>
          <p:cNvPr id="16" name="Text Placeholder 13"/>
          <p:cNvSpPr>
            <a:spLocks noGrp="1"/>
          </p:cNvSpPr>
          <p:nvPr>
            <p:ph type="body" sz="quarter" idx="16" hasCustomPrompt="1"/>
          </p:nvPr>
        </p:nvSpPr>
        <p:spPr>
          <a:xfrm>
            <a:off x="2521743" y="3039671"/>
            <a:ext cx="3879057" cy="249299"/>
          </a:xfrm>
          <a:prstGeom prst="rect">
            <a:avLst/>
          </a:prstGeom>
          <a:noFill/>
        </p:spPr>
        <p:txBody>
          <a:bodyPr lIns="0" tIns="0" rIns="0" bIns="0">
            <a:noAutofit/>
          </a:bodyPr>
          <a:lstStyle>
            <a:lvl1pPr marL="0" indent="0">
              <a:buNone/>
              <a:defRPr sz="1800" b="0" baseline="0"/>
            </a:lvl1pPr>
          </a:lstStyle>
          <a:p>
            <a:pPr lvl="0"/>
            <a:r>
              <a:rPr lang="en-GB" noProof="0" dirty="0"/>
              <a:t>Click to add presenter job title</a:t>
            </a:r>
          </a:p>
        </p:txBody>
      </p:sp>
      <p:sp>
        <p:nvSpPr>
          <p:cNvPr id="17" name="Text Placeholder 13"/>
          <p:cNvSpPr>
            <a:spLocks noGrp="1"/>
          </p:cNvSpPr>
          <p:nvPr>
            <p:ph type="body" sz="quarter" idx="17" hasCustomPrompt="1"/>
          </p:nvPr>
        </p:nvSpPr>
        <p:spPr>
          <a:xfrm>
            <a:off x="2521743" y="3378608"/>
            <a:ext cx="3879057" cy="249299"/>
          </a:xfrm>
          <a:prstGeom prst="rect">
            <a:avLst/>
          </a:prstGeom>
          <a:noFill/>
        </p:spPr>
        <p:txBody>
          <a:bodyPr lIns="0" tIns="0" rIns="0" bIns="0">
            <a:noAutofit/>
          </a:bodyPr>
          <a:lstStyle>
            <a:lvl1pPr marL="0" indent="0">
              <a:buNone/>
              <a:defRPr sz="1800" b="1" baseline="0">
                <a:solidFill>
                  <a:schemeClr val="accent1"/>
                </a:solidFill>
              </a:defRPr>
            </a:lvl1pPr>
          </a:lstStyle>
          <a:p>
            <a:pPr lvl="0"/>
            <a:r>
              <a:rPr lang="en-GB" noProof="0" dirty="0"/>
              <a:t>Click to add email@jisc.ac.uk</a:t>
            </a:r>
          </a:p>
        </p:txBody>
      </p:sp>
      <p:cxnSp>
        <p:nvCxnSpPr>
          <p:cNvPr id="21" name="Straight Connector 20"/>
          <p:cNvCxnSpPr/>
          <p:nvPr userDrawn="1"/>
        </p:nvCxnSpPr>
        <p:spPr>
          <a:xfrm>
            <a:off x="216100" y="4872779"/>
            <a:ext cx="8712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
        <p:nvSpPr>
          <p:cNvPr id="18" name="Date Placeholder 3"/>
          <p:cNvSpPr>
            <a:spLocks noGrp="1"/>
          </p:cNvSpPr>
          <p:nvPr>
            <p:ph type="dt" sz="half" idx="2"/>
          </p:nvPr>
        </p:nvSpPr>
        <p:spPr>
          <a:xfrm>
            <a:off x="215899" y="4872038"/>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9" name="Footer Placeholder 4"/>
          <p:cNvSpPr>
            <a:spLocks noGrp="1"/>
          </p:cNvSpPr>
          <p:nvPr>
            <p:ph type="ftr" sz="quarter" idx="3"/>
          </p:nvPr>
        </p:nvSpPr>
        <p:spPr>
          <a:xfrm>
            <a:off x="1139587" y="4872038"/>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20" name="Slide Number Placeholder 5"/>
          <p:cNvSpPr>
            <a:spLocks noGrp="1"/>
          </p:cNvSpPr>
          <p:nvPr>
            <p:ph type="sldNum" sz="quarter" idx="4"/>
          </p:nvPr>
        </p:nvSpPr>
        <p:spPr>
          <a:xfrm>
            <a:off x="8208963" y="4872038"/>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22994706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10.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image" Target="../media/image3.png"/><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theme" Target="../theme/theme11.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3.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12.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13.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jp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jp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3.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jpg"/><Relationship Id="rId5" Type="http://schemas.openxmlformats.org/officeDocument/2006/relationships/theme" Target="../theme/theme4.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jp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jpg"/><Relationship Id="rId5" Type="http://schemas.openxmlformats.org/officeDocument/2006/relationships/theme" Target="../theme/theme6.xml"/><Relationship Id="rId4"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3.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8.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5" Type="http://schemas.openxmlformats.org/officeDocument/2006/relationships/slideLayout" Target="../slideLayouts/slideLayout43.xml"/><Relationship Id="rId10" Type="http://schemas.openxmlformats.org/officeDocument/2006/relationships/image" Target="../media/image3.png"/><Relationship Id="rId4" Type="http://schemas.openxmlformats.org/officeDocument/2006/relationships/slideLayout" Target="../slideLayouts/slideLayout42.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AD7AA7-DF94-4AFF-A5FA-B3EEEEDACC32}"/>
              </a:ext>
            </a:extLst>
          </p:cNvPr>
          <p:cNvPicPr>
            <a:picLocks noChangeAspect="1"/>
          </p:cNvPicPr>
          <p:nvPr userDrawn="1"/>
        </p:nvPicPr>
        <p:blipFill>
          <a:blip r:embed="rId4"/>
          <a:stretch>
            <a:fillRect/>
          </a:stretch>
        </p:blipFill>
        <p:spPr>
          <a:xfrm>
            <a:off x="358775" y="339725"/>
            <a:ext cx="540000" cy="540000"/>
          </a:xfrm>
          <a:prstGeom prst="rect">
            <a:avLst/>
          </a:prstGeom>
        </p:spPr>
      </p:pic>
    </p:spTree>
    <p:extLst>
      <p:ext uri="{BB962C8B-B14F-4D97-AF65-F5344CB8AC3E}">
        <p14:creationId xmlns:p14="http://schemas.microsoft.com/office/powerpoint/2010/main" val="2324101128"/>
      </p:ext>
    </p:extLst>
  </p:cSld>
  <p:clrMap bg1="lt1" tx1="dk1" bg2="lt2" tx2="dk2" accent1="accent1" accent2="accent2" accent3="accent3" accent4="accent4" accent5="accent5" accent6="accent6" hlink="hlink" folHlink="folHlink"/>
  <p:sldLayoutIdLst>
    <p:sldLayoutId id="2147483687" r:id="rId1"/>
    <p:sldLayoutId id="2147483689" r:id="rId2"/>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EEE4693-14C4-415F-8AB5-8D66512A15F1}"/>
              </a:ext>
            </a:extLst>
          </p:cNvPr>
          <p:cNvSpPr>
            <a:spLocks noGrp="1"/>
          </p:cNvSpPr>
          <p:nvPr>
            <p:ph type="title"/>
          </p:nvPr>
        </p:nvSpPr>
        <p:spPr bwMode="auto">
          <a:xfrm>
            <a:off x="2771775" y="-1588"/>
            <a:ext cx="6156325" cy="4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5E26EE7F-8593-4572-B206-E68C26C4B6B6}"/>
              </a:ext>
            </a:extLst>
          </p:cNvPr>
          <p:cNvSpPr>
            <a:spLocks noGrp="1"/>
          </p:cNvSpPr>
          <p:nvPr>
            <p:ph type="body" idx="1"/>
          </p:nvPr>
        </p:nvSpPr>
        <p:spPr bwMode="auto">
          <a:xfrm>
            <a:off x="215900" y="879475"/>
            <a:ext cx="8712200"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69E48ABB-6CB9-4545-AE4D-6CAFBC064F58}"/>
              </a:ext>
            </a:extLst>
          </p:cNvPr>
          <p:cNvSpPr>
            <a:spLocks noGrp="1"/>
          </p:cNvSpPr>
          <p:nvPr>
            <p:ph type="dt" sz="half" idx="2"/>
          </p:nvPr>
        </p:nvSpPr>
        <p:spPr>
          <a:xfrm>
            <a:off x="215900" y="4872038"/>
            <a:ext cx="719138" cy="163512"/>
          </a:xfrm>
          <a:prstGeom prst="rect">
            <a:avLst/>
          </a:prstGeom>
        </p:spPr>
        <p:txBody>
          <a:bodyPr vert="horz" wrap="square" lIns="0" tIns="0" rIns="0" bIns="0" numCol="1" anchor="t" anchorCtr="0" compatLnSpc="1">
            <a:prstTxWarp prst="textNoShape">
              <a:avLst/>
            </a:prstTxWarp>
            <a:noAutofit/>
          </a:bodyPr>
          <a:lstStyle>
            <a:lvl1pPr>
              <a:defRPr sz="900" b="1">
                <a:solidFill>
                  <a:srgbClr val="9BA7A8"/>
                </a:solidFill>
              </a:defRPr>
            </a:lvl1pPr>
          </a:lstStyle>
          <a:p>
            <a:endParaRPr lang="en-GB" altLang="en-US" dirty="0">
              <a:latin typeface="Corbel"/>
              <a:ea typeface="MS PGothic" panose="020B0600070205080204" pitchFamily="34" charset="-128"/>
            </a:endParaRPr>
          </a:p>
        </p:txBody>
      </p:sp>
      <p:sp>
        <p:nvSpPr>
          <p:cNvPr id="5" name="Footer Placeholder 4">
            <a:extLst>
              <a:ext uri="{FF2B5EF4-FFF2-40B4-BE49-F238E27FC236}">
                <a16:creationId xmlns:a16="http://schemas.microsoft.com/office/drawing/2014/main" id="{4B383929-B8CF-45B6-9284-5BD60A23EEFF}"/>
              </a:ext>
            </a:extLst>
          </p:cNvPr>
          <p:cNvSpPr>
            <a:spLocks noGrp="1"/>
          </p:cNvSpPr>
          <p:nvPr>
            <p:ph type="ftr" sz="quarter" idx="3"/>
          </p:nvPr>
        </p:nvSpPr>
        <p:spPr>
          <a:xfrm>
            <a:off x="935038" y="4872038"/>
            <a:ext cx="7273925" cy="163512"/>
          </a:xfrm>
          <a:prstGeom prst="rect">
            <a:avLst/>
          </a:prstGeom>
        </p:spPr>
        <p:txBody>
          <a:bodyPr vert="horz" wrap="square" lIns="0" tIns="7200" rIns="0" bIns="0" rtlCol="0" anchor="t" anchorCtr="0">
            <a:noAutofit/>
          </a:bodyPr>
          <a:lstStyle>
            <a:lvl1pPr algn="l" eaLnBrk="1" fontAlgn="auto" hangingPunct="1">
              <a:spcBef>
                <a:spcPts val="0"/>
              </a:spcBef>
              <a:spcAft>
                <a:spcPts val="0"/>
              </a:spcAft>
              <a:defRPr sz="950">
                <a:solidFill>
                  <a:srgbClr val="9BA7A8"/>
                </a:solidFill>
                <a:latin typeface="+mn-lt"/>
                <a:ea typeface="+mn-ea"/>
              </a:defRPr>
            </a:lvl1pPr>
          </a:lstStyle>
          <a:p>
            <a:pPr>
              <a:defRPr/>
            </a:pPr>
            <a:r>
              <a:rPr lang="en-GB" dirty="0"/>
              <a:t>TNC19 - Tallinn </a:t>
            </a:r>
          </a:p>
        </p:txBody>
      </p:sp>
      <p:sp>
        <p:nvSpPr>
          <p:cNvPr id="6" name="Slide Number Placeholder 5">
            <a:extLst>
              <a:ext uri="{FF2B5EF4-FFF2-40B4-BE49-F238E27FC236}">
                <a16:creationId xmlns:a16="http://schemas.microsoft.com/office/drawing/2014/main" id="{C1710B3E-6C5A-4247-86AA-439EA8280EBA}"/>
              </a:ext>
            </a:extLst>
          </p:cNvPr>
          <p:cNvSpPr>
            <a:spLocks noGrp="1"/>
          </p:cNvSpPr>
          <p:nvPr>
            <p:ph type="sldNum" sz="quarter" idx="4"/>
          </p:nvPr>
        </p:nvSpPr>
        <p:spPr>
          <a:xfrm>
            <a:off x="8208963" y="4872038"/>
            <a:ext cx="719137" cy="163512"/>
          </a:xfrm>
          <a:prstGeom prst="rect">
            <a:avLst/>
          </a:prstGeom>
        </p:spPr>
        <p:txBody>
          <a:bodyPr vert="horz" wrap="square" lIns="0" tIns="0" rIns="0" bIns="0" numCol="1" anchor="t" anchorCtr="0" compatLnSpc="1">
            <a:prstTxWarp prst="textNoShape">
              <a:avLst/>
            </a:prstTxWarp>
            <a:noAutofit/>
          </a:bodyPr>
          <a:lstStyle>
            <a:lvl1pPr algn="r">
              <a:defRPr sz="900" b="1">
                <a:solidFill>
                  <a:srgbClr val="9BA7A8"/>
                </a:solidFill>
              </a:defRPr>
            </a:lvl1pPr>
          </a:lstStyle>
          <a:p>
            <a:fld id="{0E77D861-2F2E-4475-A6D2-29014F2D6128}" type="slidenum">
              <a:rPr lang="en-GB" altLang="en-US">
                <a:latin typeface="Corbel"/>
                <a:ea typeface="MS PGothic" panose="020B0600070205080204" pitchFamily="34" charset="-128"/>
              </a:rPr>
              <a:pPr/>
              <a:t>‹#›</a:t>
            </a:fld>
            <a:endParaRPr lang="en-GB" altLang="en-US" dirty="0">
              <a:latin typeface="Corbel"/>
              <a:ea typeface="MS PGothic" panose="020B0600070205080204" pitchFamily="34" charset="-128"/>
            </a:endParaRPr>
          </a:p>
        </p:txBody>
      </p:sp>
      <p:pic>
        <p:nvPicPr>
          <p:cNvPr id="1031" name="Picture 6" descr="2013_Jisc_Logo_RGB300(19.5mm).png">
            <a:extLst>
              <a:ext uri="{FF2B5EF4-FFF2-40B4-BE49-F238E27FC236}">
                <a16:creationId xmlns:a16="http://schemas.microsoft.com/office/drawing/2014/main" id="{939F780F-44CF-48F0-8BD7-AFA4F3577962}"/>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15900" y="0"/>
            <a:ext cx="71913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2" name="Straight Connector 9">
            <a:extLst>
              <a:ext uri="{FF2B5EF4-FFF2-40B4-BE49-F238E27FC236}">
                <a16:creationId xmlns:a16="http://schemas.microsoft.com/office/drawing/2014/main" id="{D5276B4D-0A83-4E54-B084-6DAACE0E2BC8}"/>
              </a:ext>
            </a:extLst>
          </p:cNvPr>
          <p:cNvCxnSpPr>
            <a:cxnSpLocks noChangeShapeType="1"/>
          </p:cNvCxnSpPr>
          <p:nvPr/>
        </p:nvCxnSpPr>
        <p:spPr bwMode="auto">
          <a:xfrm>
            <a:off x="215900" y="519113"/>
            <a:ext cx="87122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cxnSp>
        <p:nvCxnSpPr>
          <p:cNvPr id="1033" name="Straight Connector 10">
            <a:extLst>
              <a:ext uri="{FF2B5EF4-FFF2-40B4-BE49-F238E27FC236}">
                <a16:creationId xmlns:a16="http://schemas.microsoft.com/office/drawing/2014/main" id="{F96D5486-488A-4899-BE8C-D1DB3EF3A296}"/>
              </a:ext>
            </a:extLst>
          </p:cNvPr>
          <p:cNvCxnSpPr>
            <a:cxnSpLocks noChangeShapeType="1"/>
          </p:cNvCxnSpPr>
          <p:nvPr/>
        </p:nvCxnSpPr>
        <p:spPr bwMode="auto">
          <a:xfrm>
            <a:off x="215900" y="4872038"/>
            <a:ext cx="87122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1825322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Lst>
  <p:hf hdr="0" dt="0"/>
  <p:txStyles>
    <p:titleStyle>
      <a:lvl1pPr algn="r" defTabSz="685800" rtl="0" eaLnBrk="1" fontAlgn="base" hangingPunct="1">
        <a:lnSpc>
          <a:spcPct val="90000"/>
        </a:lnSpc>
        <a:spcBef>
          <a:spcPct val="0"/>
        </a:spcBef>
        <a:spcAft>
          <a:spcPct val="0"/>
        </a:spcAft>
        <a:defRPr sz="2800" b="1" kern="1200">
          <a:solidFill>
            <a:srgbClr val="B71A8B"/>
          </a:solidFill>
          <a:latin typeface="+mj-lt"/>
          <a:ea typeface="MS PGothic" panose="020B0600070205080204" pitchFamily="34" charset="-128"/>
          <a:cs typeface="+mj-cs"/>
        </a:defRPr>
      </a:lvl1pPr>
      <a:lvl2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2pPr>
      <a:lvl3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3pPr>
      <a:lvl4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4pPr>
      <a:lvl5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5pPr>
      <a:lvl6pPr marL="4572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6pPr>
      <a:lvl7pPr marL="9144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7pPr>
      <a:lvl8pPr marL="13716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8pPr>
      <a:lvl9pPr marL="18288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9pPr>
    </p:titleStyle>
    <p:bodyStyle>
      <a:lvl1pPr marL="215900" indent="-215900" algn="l" defTabSz="685800" rtl="0" eaLnBrk="1" fontAlgn="base" hangingPunct="1">
        <a:lnSpc>
          <a:spcPct val="90000"/>
        </a:lnSpc>
        <a:spcBef>
          <a:spcPts val="900"/>
        </a:spcBef>
        <a:spcAft>
          <a:spcPct val="0"/>
        </a:spcAft>
        <a:buClr>
          <a:schemeClr val="accent1"/>
        </a:buClr>
        <a:buSzPct val="120000"/>
        <a:buFont typeface="Corbel" panose="020B0503020204020204" pitchFamily="34" charset="0"/>
        <a:buChar char="»"/>
        <a:defRPr sz="2800" kern="1200">
          <a:solidFill>
            <a:schemeClr val="tx1"/>
          </a:solidFill>
          <a:latin typeface="+mn-lt"/>
          <a:ea typeface="MS PGothic" panose="020B0600070205080204" pitchFamily="34" charset="-128"/>
          <a:cs typeface="+mn-cs"/>
        </a:defRPr>
      </a:lvl1pPr>
      <a:lvl2pPr marL="431800" indent="-215900" algn="l" defTabSz="685800" rtl="0" eaLnBrk="1" fontAlgn="base" hangingPunct="1">
        <a:lnSpc>
          <a:spcPct val="90000"/>
        </a:lnSpc>
        <a:spcBef>
          <a:spcPts val="750"/>
        </a:spcBef>
        <a:spcAft>
          <a:spcPct val="0"/>
        </a:spcAft>
        <a:buClr>
          <a:schemeClr val="accent1"/>
        </a:buClr>
        <a:buSzPct val="120000"/>
        <a:buFont typeface="Corbel" panose="020B0503020204020204" pitchFamily="34" charset="0"/>
        <a:buChar char="›"/>
        <a:defRPr sz="2800" kern="1200">
          <a:solidFill>
            <a:schemeClr val="tx1"/>
          </a:solidFill>
          <a:latin typeface="+mn-lt"/>
          <a:ea typeface="MS PGothic" panose="020B0600070205080204" pitchFamily="34" charset="-128"/>
          <a:cs typeface="+mn-cs"/>
        </a:defRPr>
      </a:lvl2pPr>
      <a:lvl3pPr marL="6477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sz="2400" kern="1200">
          <a:solidFill>
            <a:schemeClr val="tx1"/>
          </a:solidFill>
          <a:latin typeface="+mn-lt"/>
          <a:ea typeface="MS PGothic" panose="020B0600070205080204" pitchFamily="34" charset="-128"/>
          <a:cs typeface="+mn-cs"/>
        </a:defRPr>
      </a:lvl3pPr>
      <a:lvl4pPr marL="8636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lang="en-US" sz="2400" kern="1200" dirty="0">
          <a:solidFill>
            <a:schemeClr val="tx1"/>
          </a:solidFill>
          <a:latin typeface="+mn-lt"/>
          <a:ea typeface="MS PGothic" panose="020B0600070205080204" pitchFamily="34" charset="-128"/>
          <a:cs typeface="+mn-cs"/>
        </a:defRPr>
      </a:lvl4pPr>
      <a:lvl5pPr marL="10795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sz="2400" kern="1200">
          <a:solidFill>
            <a:schemeClr val="tx1"/>
          </a:solidFill>
          <a:latin typeface="+mn-lt"/>
          <a:ea typeface="MS PGothic" panose="020B0600070205080204"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71775" y="-2381"/>
            <a:ext cx="6156325" cy="447675"/>
          </a:xfrm>
          <a:prstGeom prst="rect">
            <a:avLst/>
          </a:prstGeom>
        </p:spPr>
        <p:txBody>
          <a:bodyPr vert="horz" lIns="0" tIns="0" rIns="0" bIns="0" rtlCol="0" anchor="b" anchorCtr="0">
            <a:no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215900" y="879475"/>
            <a:ext cx="8712200" cy="38520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2"/>
          </p:nvPr>
        </p:nvSpPr>
        <p:spPr>
          <a:xfrm>
            <a:off x="215901" y="4872778"/>
            <a:ext cx="719138" cy="162000"/>
          </a:xfrm>
          <a:prstGeom prst="rect">
            <a:avLst/>
          </a:prstGeom>
        </p:spPr>
        <p:txBody>
          <a:bodyPr vert="horz" wrap="square" lIns="0" tIns="0" rIns="0" bIns="0" rtlCol="0" anchor="t" anchorCtr="0">
            <a:noAutofit/>
          </a:bodyPr>
          <a:lstStyle>
            <a:lvl1pPr algn="l">
              <a:defRPr sz="950" b="1">
                <a:solidFill>
                  <a:srgbClr val="9BA7A8"/>
                </a:solidFill>
              </a:defRPr>
            </a:lvl1pPr>
          </a:lstStyle>
          <a:p>
            <a:endParaRPr lang="en-GB" noProof="0" dirty="0"/>
          </a:p>
        </p:txBody>
      </p:sp>
      <p:sp>
        <p:nvSpPr>
          <p:cNvPr id="5" name="Footer Placeholder 4"/>
          <p:cNvSpPr>
            <a:spLocks noGrp="1"/>
          </p:cNvSpPr>
          <p:nvPr>
            <p:ph type="ftr" sz="quarter" idx="3"/>
          </p:nvPr>
        </p:nvSpPr>
        <p:spPr>
          <a:xfrm>
            <a:off x="935039" y="4872779"/>
            <a:ext cx="7273924" cy="162000"/>
          </a:xfrm>
          <a:prstGeom prst="rect">
            <a:avLst/>
          </a:prstGeom>
        </p:spPr>
        <p:txBody>
          <a:bodyPr vert="horz" wrap="square" lIns="0" tIns="7200" rIns="0" bIns="0" rtlCol="0" anchor="t" anchorCtr="0">
            <a:noAutofit/>
          </a:bodyPr>
          <a:lstStyle>
            <a:lvl1pPr algn="l">
              <a:defRPr sz="950">
                <a:solidFill>
                  <a:srgbClr val="9BA7A8"/>
                </a:solidFill>
              </a:defRPr>
            </a:lvl1pPr>
          </a:lstStyle>
          <a:p>
            <a:r>
              <a:rPr lang="en-GB" noProof="0" dirty="0"/>
              <a:t>TNC19 - Tallinn </a:t>
            </a:r>
          </a:p>
        </p:txBody>
      </p:sp>
      <p:sp>
        <p:nvSpPr>
          <p:cNvPr id="6" name="Slide Number Placeholder 5"/>
          <p:cNvSpPr>
            <a:spLocks noGrp="1"/>
          </p:cNvSpPr>
          <p:nvPr>
            <p:ph type="sldNum" sz="quarter" idx="4"/>
          </p:nvPr>
        </p:nvSpPr>
        <p:spPr>
          <a:xfrm>
            <a:off x="8208963" y="4872778"/>
            <a:ext cx="719137" cy="162000"/>
          </a:xfrm>
          <a:prstGeom prst="rect">
            <a:avLst/>
          </a:prstGeom>
        </p:spPr>
        <p:txBody>
          <a:bodyPr vert="horz" wrap="square" lIns="0" tIns="0" rIns="0" bIns="0" rtlCol="0" anchor="t" anchorCtr="0">
            <a:noAutofit/>
          </a:bodyPr>
          <a:lstStyle>
            <a:lvl1pPr algn="r">
              <a:defRPr sz="950" b="1">
                <a:solidFill>
                  <a:srgbClr val="9BA7A8"/>
                </a:solidFill>
              </a:defRPr>
            </a:lvl1pPr>
          </a:lstStyle>
          <a:p>
            <a:fld id="{BC1903E8-1638-4376-A5CE-0131C1204B53}" type="slidenum">
              <a:rPr lang="en-GB" noProof="0" smtClean="0"/>
              <a:pPr/>
              <a:t>‹#›</a:t>
            </a:fld>
            <a:endParaRPr lang="en-GB" noProof="0" dirty="0"/>
          </a:p>
        </p:txBody>
      </p:sp>
      <p:pic>
        <p:nvPicPr>
          <p:cNvPr id="7" name="Picture 6" descr="2013_Jisc_Logo_RGB300(19.5mm).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15901" y="0"/>
            <a:ext cx="719138" cy="418976"/>
          </a:xfrm>
          <a:prstGeom prst="rect">
            <a:avLst/>
          </a:prstGeom>
        </p:spPr>
      </p:pic>
      <p:cxnSp>
        <p:nvCxnSpPr>
          <p:cNvPr id="10" name="Straight Connector 9"/>
          <p:cNvCxnSpPr/>
          <p:nvPr userDrawn="1"/>
        </p:nvCxnSpPr>
        <p:spPr>
          <a:xfrm>
            <a:off x="215900" y="519113"/>
            <a:ext cx="87122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11" name="Straight Connector 10"/>
          <p:cNvCxnSpPr/>
          <p:nvPr userDrawn="1"/>
        </p:nvCxnSpPr>
        <p:spPr>
          <a:xfrm>
            <a:off x="216100" y="4872779"/>
            <a:ext cx="8712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3971120282"/>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Lst>
  <p:hf hdr="0" dt="0"/>
  <p:txStyles>
    <p:titleStyle>
      <a:lvl1pPr algn="r" defTabSz="685800" rtl="0" eaLnBrk="1" latinLnBrk="0" hangingPunct="1">
        <a:lnSpc>
          <a:spcPct val="90000"/>
        </a:lnSpc>
        <a:spcBef>
          <a:spcPct val="0"/>
        </a:spcBef>
        <a:buNone/>
        <a:defRPr sz="2800" b="1" kern="1200">
          <a:solidFill>
            <a:srgbClr val="B71A8B"/>
          </a:solidFill>
          <a:latin typeface="+mj-lt"/>
          <a:ea typeface="+mj-ea"/>
          <a:cs typeface="+mj-cs"/>
        </a:defRPr>
      </a:lvl1pPr>
    </p:titleStyle>
    <p:bodyStyle>
      <a:lvl1pPr marL="216000" indent="-216000" algn="l" defTabSz="685800" rtl="0" eaLnBrk="1" latinLnBrk="0" hangingPunct="1">
        <a:lnSpc>
          <a:spcPct val="90000"/>
        </a:lnSpc>
        <a:spcBef>
          <a:spcPts val="900"/>
        </a:spcBef>
        <a:buClr>
          <a:schemeClr val="accent1"/>
        </a:buClr>
        <a:buSzPct val="120000"/>
        <a:buFont typeface="Corbel" panose="020B0503020204020204" pitchFamily="34" charset="0"/>
        <a:buChar char="»"/>
        <a:defRPr sz="2800" kern="1200" baseline="0">
          <a:solidFill>
            <a:schemeClr val="tx1"/>
          </a:solidFill>
          <a:latin typeface="+mn-lt"/>
          <a:ea typeface="+mn-ea"/>
          <a:cs typeface="+mn-cs"/>
        </a:defRPr>
      </a:lvl1pPr>
      <a:lvl2pPr marL="432000" indent="-216000" algn="l" defTabSz="685800" rtl="0" eaLnBrk="1" latinLnBrk="0" hangingPunct="1">
        <a:lnSpc>
          <a:spcPct val="90000"/>
        </a:lnSpc>
        <a:spcBef>
          <a:spcPts val="750"/>
        </a:spcBef>
        <a:buClr>
          <a:schemeClr val="accent1"/>
        </a:buClr>
        <a:buSzPct val="120000"/>
        <a:buFont typeface="Corbel" panose="020B0503020204020204" pitchFamily="34" charset="0"/>
        <a:buChar char="›"/>
        <a:defRPr sz="2400" kern="1200">
          <a:solidFill>
            <a:schemeClr val="tx1"/>
          </a:solidFill>
          <a:latin typeface="+mn-lt"/>
          <a:ea typeface="+mn-ea"/>
          <a:cs typeface="+mn-cs"/>
        </a:defRPr>
      </a:lvl2pPr>
      <a:lvl3pPr marL="648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sz="2000" kern="1200">
          <a:solidFill>
            <a:schemeClr val="tx1"/>
          </a:solidFill>
          <a:latin typeface="+mn-lt"/>
          <a:ea typeface="+mn-ea"/>
          <a:cs typeface="+mn-cs"/>
        </a:defRPr>
      </a:lvl3pPr>
      <a:lvl4pPr marL="864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lang="en-US" sz="2000" kern="1200" dirty="0" smtClean="0">
          <a:solidFill>
            <a:schemeClr val="tx1"/>
          </a:solidFill>
          <a:latin typeface="+mn-lt"/>
          <a:ea typeface="+mn-ea"/>
          <a:cs typeface="+mn-cs"/>
        </a:defRPr>
      </a:lvl4pPr>
      <a:lvl5pPr marL="1080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6">
          <p15:clr>
            <a:srgbClr val="F26B43"/>
          </p15:clr>
        </p15:guide>
        <p15:guide id="4" pos="5624">
          <p15:clr>
            <a:srgbClr val="F26B43"/>
          </p15:clr>
        </p15:guide>
        <p15:guide id="7" orient="horz" pos="2981">
          <p15:clr>
            <a:srgbClr val="F26B43"/>
          </p15:clr>
        </p15:guide>
        <p15:guide id="8" orient="horz" pos="3072">
          <p15:clr>
            <a:srgbClr val="F26B43"/>
          </p15:clr>
        </p15:guide>
        <p15:guide id="19" orient="horz" pos="1688">
          <p15:clr>
            <a:srgbClr val="F26B43"/>
          </p15:clr>
        </p15:guide>
        <p15:guide id="22" orient="horz" pos="554">
          <p15:clr>
            <a:srgbClr val="F26B43"/>
          </p15:clr>
        </p15:guide>
        <p15:guide id="23" pos="589">
          <p15:clr>
            <a:srgbClr val="F26B43"/>
          </p15:clr>
        </p15:guide>
        <p15:guide id="46" pos="2880">
          <p15:clr>
            <a:srgbClr val="F26B43"/>
          </p15:clr>
        </p15:guide>
        <p15:guide id="47" pos="5171">
          <p15:clr>
            <a:srgbClr val="F26B43"/>
          </p15:clr>
        </p15:guide>
        <p15:guide id="49" pos="2721">
          <p15:clr>
            <a:srgbClr val="F26B43"/>
          </p15:clr>
        </p15:guide>
        <p15:guide id="50" pos="3039">
          <p15:clr>
            <a:srgbClr val="F26B43"/>
          </p15:clr>
        </p15:guide>
        <p15:guide id="51" orient="horz" pos="872">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71775" y="-2381"/>
            <a:ext cx="6156325" cy="447675"/>
          </a:xfrm>
          <a:prstGeom prst="rect">
            <a:avLst/>
          </a:prstGeom>
        </p:spPr>
        <p:txBody>
          <a:bodyPr vert="horz" lIns="0" tIns="0" rIns="0" bIns="0" rtlCol="0" anchor="b" anchorCtr="0">
            <a:no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215900" y="879475"/>
            <a:ext cx="8712200" cy="38520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Date Placeholder 3"/>
          <p:cNvSpPr>
            <a:spLocks noGrp="1"/>
          </p:cNvSpPr>
          <p:nvPr>
            <p:ph type="dt" sz="half" idx="2"/>
          </p:nvPr>
        </p:nvSpPr>
        <p:spPr>
          <a:xfrm>
            <a:off x="215901" y="4872778"/>
            <a:ext cx="719138" cy="162000"/>
          </a:xfrm>
          <a:prstGeom prst="rect">
            <a:avLst/>
          </a:prstGeom>
        </p:spPr>
        <p:txBody>
          <a:bodyPr vert="horz" wrap="square" lIns="0" tIns="0" rIns="0" bIns="0" rtlCol="0" anchor="t" anchorCtr="0">
            <a:noAutofit/>
          </a:bodyPr>
          <a:lstStyle>
            <a:lvl1pPr algn="l">
              <a:defRPr sz="950" b="1">
                <a:solidFill>
                  <a:srgbClr val="9BA7A8"/>
                </a:solidFill>
              </a:defRPr>
            </a:lvl1pPr>
          </a:lstStyle>
          <a:p>
            <a:endParaRPr lang="en-GB" dirty="0"/>
          </a:p>
        </p:txBody>
      </p:sp>
      <p:sp>
        <p:nvSpPr>
          <p:cNvPr id="5" name="Footer Placeholder 4"/>
          <p:cNvSpPr>
            <a:spLocks noGrp="1"/>
          </p:cNvSpPr>
          <p:nvPr>
            <p:ph type="ftr" sz="quarter" idx="3"/>
          </p:nvPr>
        </p:nvSpPr>
        <p:spPr>
          <a:xfrm>
            <a:off x="935039" y="4872779"/>
            <a:ext cx="7273924" cy="162000"/>
          </a:xfrm>
          <a:prstGeom prst="rect">
            <a:avLst/>
          </a:prstGeom>
        </p:spPr>
        <p:txBody>
          <a:bodyPr vert="horz" wrap="square" lIns="0" tIns="7200" rIns="0" bIns="0" rtlCol="0" anchor="t" anchorCtr="0">
            <a:noAutofit/>
          </a:bodyPr>
          <a:lstStyle>
            <a:lvl1pPr algn="l">
              <a:defRPr sz="950">
                <a:solidFill>
                  <a:srgbClr val="9BA7A8"/>
                </a:solidFill>
              </a:defRPr>
            </a:lvl1pPr>
          </a:lstStyle>
          <a:p>
            <a:r>
              <a:rPr lang="en-GB" dirty="0"/>
              <a:t>TNC19 - Tallinn </a:t>
            </a:r>
          </a:p>
        </p:txBody>
      </p:sp>
      <p:sp>
        <p:nvSpPr>
          <p:cNvPr id="6" name="Slide Number Placeholder 5"/>
          <p:cNvSpPr>
            <a:spLocks noGrp="1"/>
          </p:cNvSpPr>
          <p:nvPr>
            <p:ph type="sldNum" sz="quarter" idx="4"/>
          </p:nvPr>
        </p:nvSpPr>
        <p:spPr>
          <a:xfrm>
            <a:off x="8208963" y="4872778"/>
            <a:ext cx="719137" cy="162000"/>
          </a:xfrm>
          <a:prstGeom prst="rect">
            <a:avLst/>
          </a:prstGeom>
        </p:spPr>
        <p:txBody>
          <a:bodyPr vert="horz" wrap="square" lIns="0" tIns="0" rIns="0" bIns="0" rtlCol="0" anchor="t" anchorCtr="0">
            <a:noAutofit/>
          </a:bodyPr>
          <a:lstStyle>
            <a:lvl1pPr algn="r">
              <a:defRPr sz="950" b="1">
                <a:solidFill>
                  <a:srgbClr val="9BA7A8"/>
                </a:solidFill>
              </a:defRPr>
            </a:lvl1pPr>
          </a:lstStyle>
          <a:p>
            <a:fld id="{BC1903E8-1638-4376-A5CE-0131C1204B53}" type="slidenum">
              <a:rPr lang="en-GB" smtClean="0"/>
              <a:pPr/>
              <a:t>‹#›</a:t>
            </a:fld>
            <a:endParaRPr lang="en-GB" dirty="0"/>
          </a:p>
        </p:txBody>
      </p:sp>
      <p:pic>
        <p:nvPicPr>
          <p:cNvPr id="7" name="Picture 6" descr="2013_Jisc_Logo_RGB300(19.5mm).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15901" y="0"/>
            <a:ext cx="719138" cy="418976"/>
          </a:xfrm>
          <a:prstGeom prst="rect">
            <a:avLst/>
          </a:prstGeom>
        </p:spPr>
      </p:pic>
      <p:cxnSp>
        <p:nvCxnSpPr>
          <p:cNvPr id="10" name="Straight Connector 9"/>
          <p:cNvCxnSpPr/>
          <p:nvPr userDrawn="1"/>
        </p:nvCxnSpPr>
        <p:spPr>
          <a:xfrm>
            <a:off x="215900" y="519113"/>
            <a:ext cx="87122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11" name="Straight Connector 10"/>
          <p:cNvCxnSpPr/>
          <p:nvPr userDrawn="1"/>
        </p:nvCxnSpPr>
        <p:spPr>
          <a:xfrm>
            <a:off x="216100" y="4872779"/>
            <a:ext cx="8712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327132469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dt="0"/>
  <p:txStyles>
    <p:titleStyle>
      <a:lvl1pPr algn="r" defTabSz="685800" rtl="0" eaLnBrk="1" latinLnBrk="0" hangingPunct="1">
        <a:lnSpc>
          <a:spcPct val="90000"/>
        </a:lnSpc>
        <a:spcBef>
          <a:spcPct val="0"/>
        </a:spcBef>
        <a:buNone/>
        <a:defRPr sz="2800" b="1" kern="1200">
          <a:solidFill>
            <a:srgbClr val="B71A8B"/>
          </a:solidFill>
          <a:latin typeface="+mj-lt"/>
          <a:ea typeface="+mj-ea"/>
          <a:cs typeface="+mj-cs"/>
        </a:defRPr>
      </a:lvl1pPr>
    </p:titleStyle>
    <p:bodyStyle>
      <a:lvl1pPr marL="216000" indent="-216000" algn="l" defTabSz="685800" rtl="0" eaLnBrk="1" latinLnBrk="0" hangingPunct="1">
        <a:lnSpc>
          <a:spcPct val="90000"/>
        </a:lnSpc>
        <a:spcBef>
          <a:spcPts val="900"/>
        </a:spcBef>
        <a:buClr>
          <a:schemeClr val="accent1"/>
        </a:buClr>
        <a:buSzPct val="120000"/>
        <a:buFont typeface="Corbel" panose="020B0503020204020204" pitchFamily="34" charset="0"/>
        <a:buChar char="»"/>
        <a:defRPr sz="2800" kern="1200" baseline="0">
          <a:solidFill>
            <a:schemeClr val="tx1"/>
          </a:solidFill>
          <a:latin typeface="+mn-lt"/>
          <a:ea typeface="+mn-ea"/>
          <a:cs typeface="+mn-cs"/>
        </a:defRPr>
      </a:lvl1pPr>
      <a:lvl2pPr marL="432000" indent="-216000" algn="l" defTabSz="685800" rtl="0" eaLnBrk="1" latinLnBrk="0" hangingPunct="1">
        <a:lnSpc>
          <a:spcPct val="90000"/>
        </a:lnSpc>
        <a:spcBef>
          <a:spcPts val="750"/>
        </a:spcBef>
        <a:buClr>
          <a:schemeClr val="accent1"/>
        </a:buClr>
        <a:buSzPct val="120000"/>
        <a:buFont typeface="Corbel" panose="020B0503020204020204" pitchFamily="34" charset="0"/>
        <a:buChar char="›"/>
        <a:defRPr sz="2400" kern="1200">
          <a:solidFill>
            <a:schemeClr val="tx1"/>
          </a:solidFill>
          <a:latin typeface="+mn-lt"/>
          <a:ea typeface="+mn-ea"/>
          <a:cs typeface="+mn-cs"/>
        </a:defRPr>
      </a:lvl2pPr>
      <a:lvl3pPr marL="648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sz="2000" kern="1200">
          <a:solidFill>
            <a:schemeClr val="tx1"/>
          </a:solidFill>
          <a:latin typeface="+mn-lt"/>
          <a:ea typeface="+mn-ea"/>
          <a:cs typeface="+mn-cs"/>
        </a:defRPr>
      </a:lvl3pPr>
      <a:lvl4pPr marL="864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lang="en-US" sz="2000" kern="1200" dirty="0" smtClean="0">
          <a:solidFill>
            <a:schemeClr val="tx1"/>
          </a:solidFill>
          <a:latin typeface="+mn-lt"/>
          <a:ea typeface="+mn-ea"/>
          <a:cs typeface="+mn-cs"/>
        </a:defRPr>
      </a:lvl4pPr>
      <a:lvl5pPr marL="1080000" indent="-216000" algn="l" defTabSz="685800" rtl="0" eaLnBrk="1" latinLnBrk="0" hangingPunct="1">
        <a:lnSpc>
          <a:spcPct val="90000"/>
        </a:lnSpc>
        <a:spcBef>
          <a:spcPts val="300"/>
        </a:spcBef>
        <a:buClr>
          <a:schemeClr val="accent1"/>
        </a:buClr>
        <a:buSzPct val="120000"/>
        <a:buFont typeface="Corbel" panose="020B0503020204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36">
          <p15:clr>
            <a:srgbClr val="F26B43"/>
          </p15:clr>
        </p15:guide>
        <p15:guide id="2" pos="5624">
          <p15:clr>
            <a:srgbClr val="F26B43"/>
          </p15:clr>
        </p15:guide>
        <p15:guide id="3" orient="horz" pos="2981">
          <p15:clr>
            <a:srgbClr val="F26B43"/>
          </p15:clr>
        </p15:guide>
        <p15:guide id="4" orient="horz" pos="3072">
          <p15:clr>
            <a:srgbClr val="F26B43"/>
          </p15:clr>
        </p15:guide>
        <p15:guide id="5" orient="horz" pos="1688">
          <p15:clr>
            <a:srgbClr val="F26B43"/>
          </p15:clr>
        </p15:guide>
        <p15:guide id="6" orient="horz" pos="554">
          <p15:clr>
            <a:srgbClr val="F26B43"/>
          </p15:clr>
        </p15:guide>
        <p15:guide id="7" pos="589">
          <p15:clr>
            <a:srgbClr val="F26B43"/>
          </p15:clr>
        </p15:guide>
        <p15:guide id="8" pos="2880">
          <p15:clr>
            <a:srgbClr val="F26B43"/>
          </p15:clr>
        </p15:guide>
        <p15:guide id="9" pos="5171">
          <p15:clr>
            <a:srgbClr val="F26B43"/>
          </p15:clr>
        </p15:guide>
        <p15:guide id="10" pos="2721">
          <p15:clr>
            <a:srgbClr val="F26B43"/>
          </p15:clr>
        </p15:guide>
        <p15:guide id="11" pos="3039">
          <p15:clr>
            <a:srgbClr val="F26B43"/>
          </p15:clr>
        </p15:guide>
        <p15:guide id="12" orient="horz" pos="872">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771775" y="-1588"/>
            <a:ext cx="6156325" cy="447676"/>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215900" y="879475"/>
            <a:ext cx="8712200" cy="38512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31" name="Picture 6" descr="2013_Jisc_Logo_RGB300(19.5mm).png"/>
          <p:cNvPicPr>
            <a:picLocks noChangeAspect="1"/>
          </p:cNvPicPr>
          <p:nvPr userDrawn="1"/>
        </p:nvPicPr>
        <p:blipFill>
          <a:blip r:embed="rId14"/>
          <a:srcRect/>
          <a:stretch>
            <a:fillRect/>
          </a:stretch>
        </p:blipFill>
        <p:spPr bwMode="auto">
          <a:xfrm>
            <a:off x="215900" y="0"/>
            <a:ext cx="719138" cy="419100"/>
          </a:xfrm>
          <a:prstGeom prst="rect">
            <a:avLst/>
          </a:prstGeom>
          <a:noFill/>
          <a:ln w="9525">
            <a:noFill/>
            <a:miter lim="800000"/>
            <a:headEnd/>
            <a:tailEnd/>
          </a:ln>
        </p:spPr>
      </p:pic>
      <p:cxnSp>
        <p:nvCxnSpPr>
          <p:cNvPr id="1032" name="Straight Connector 9"/>
          <p:cNvCxnSpPr>
            <a:cxnSpLocks noChangeShapeType="1"/>
          </p:cNvCxnSpPr>
          <p:nvPr userDrawn="1"/>
        </p:nvCxnSpPr>
        <p:spPr bwMode="auto">
          <a:xfrm>
            <a:off x="215900" y="519113"/>
            <a:ext cx="8712200" cy="0"/>
          </a:xfrm>
          <a:prstGeom prst="line">
            <a:avLst/>
          </a:prstGeom>
          <a:noFill/>
          <a:ln w="6350" algn="ctr">
            <a:solidFill>
              <a:srgbClr val="2C3841"/>
            </a:solidFill>
            <a:round/>
            <a:headEnd/>
            <a:tailEnd/>
          </a:ln>
        </p:spPr>
      </p:cxnSp>
      <p:cxnSp>
        <p:nvCxnSpPr>
          <p:cNvPr id="1033" name="Straight Connector 10"/>
          <p:cNvCxnSpPr>
            <a:cxnSpLocks noChangeShapeType="1"/>
          </p:cNvCxnSpPr>
          <p:nvPr userDrawn="1"/>
        </p:nvCxnSpPr>
        <p:spPr bwMode="auto">
          <a:xfrm>
            <a:off x="215900" y="4872038"/>
            <a:ext cx="8712200" cy="0"/>
          </a:xfrm>
          <a:prstGeom prst="line">
            <a:avLst/>
          </a:prstGeom>
          <a:noFill/>
          <a:ln w="6350" algn="ctr">
            <a:solidFill>
              <a:srgbClr val="2C3841"/>
            </a:solidFill>
            <a:round/>
            <a:headEnd/>
            <a:tailEnd/>
          </a:ln>
        </p:spPr>
      </p:cxnSp>
      <p:sp>
        <p:nvSpPr>
          <p:cNvPr id="16" name="Date Placeholder 3"/>
          <p:cNvSpPr>
            <a:spLocks noGrp="1"/>
          </p:cNvSpPr>
          <p:nvPr>
            <p:ph type="dt" sz="half" idx="2"/>
          </p:nvPr>
        </p:nvSpPr>
        <p:spPr>
          <a:xfrm>
            <a:off x="215899" y="4891631"/>
            <a:ext cx="875921" cy="163512"/>
          </a:xfrm>
          <a:prstGeom prst="rect">
            <a:avLst/>
          </a:prstGeom>
        </p:spPr>
        <p:txBody>
          <a:bodyPr vert="horz" wrap="square" lIns="0" tIns="0" rIns="0" bIns="0" rtlCol="0" anchor="t" anchorCtr="0">
            <a:noAutofit/>
          </a:bodyPr>
          <a:lstStyle>
            <a:lvl1pPr algn="l" fontAlgn="auto">
              <a:spcBef>
                <a:spcPts val="0"/>
              </a:spcBef>
              <a:spcAft>
                <a:spcPts val="0"/>
              </a:spcAft>
              <a:defRPr sz="950" b="1" smtClean="0">
                <a:solidFill>
                  <a:srgbClr val="9BA7A8"/>
                </a:solidFill>
                <a:latin typeface="+mn-lt"/>
              </a:defRPr>
            </a:lvl1pPr>
          </a:lstStyle>
          <a:p>
            <a:pPr>
              <a:defRPr/>
            </a:pPr>
            <a:endParaRPr lang="en-GB" dirty="0"/>
          </a:p>
        </p:txBody>
      </p:sp>
      <p:sp>
        <p:nvSpPr>
          <p:cNvPr id="17" name="Footer Placeholder 4"/>
          <p:cNvSpPr>
            <a:spLocks noGrp="1"/>
          </p:cNvSpPr>
          <p:nvPr>
            <p:ph type="ftr" sz="quarter" idx="3"/>
          </p:nvPr>
        </p:nvSpPr>
        <p:spPr>
          <a:xfrm>
            <a:off x="1139587" y="4891631"/>
            <a:ext cx="7069375" cy="163512"/>
          </a:xfrm>
          <a:prstGeom prst="rect">
            <a:avLst/>
          </a:prstGeom>
        </p:spPr>
        <p:txBody>
          <a:bodyPr vert="horz" wrap="square" lIns="0" tIns="7200" rIns="0" bIns="0" rtlCol="0" anchor="t" anchorCtr="0">
            <a:noAutofit/>
          </a:bodyPr>
          <a:lstStyle>
            <a:lvl1pPr algn="l" fontAlgn="auto">
              <a:spcBef>
                <a:spcPts val="0"/>
              </a:spcBef>
              <a:spcAft>
                <a:spcPts val="0"/>
              </a:spcAft>
              <a:defRPr sz="950" smtClean="0">
                <a:solidFill>
                  <a:srgbClr val="9BA7A8"/>
                </a:solidFill>
                <a:latin typeface="+mn-lt"/>
              </a:defRPr>
            </a:lvl1pPr>
          </a:lstStyle>
          <a:p>
            <a:pPr>
              <a:defRPr/>
            </a:pPr>
            <a:r>
              <a:rPr lang="en-GB" dirty="0"/>
              <a:t>TNC19 - Tallinn </a:t>
            </a:r>
          </a:p>
        </p:txBody>
      </p:sp>
      <p:sp>
        <p:nvSpPr>
          <p:cNvPr id="18" name="Slide Number Placeholder 5"/>
          <p:cNvSpPr>
            <a:spLocks noGrp="1"/>
          </p:cNvSpPr>
          <p:nvPr>
            <p:ph type="sldNum" sz="quarter" idx="4"/>
          </p:nvPr>
        </p:nvSpPr>
        <p:spPr>
          <a:xfrm>
            <a:off x="8208963" y="4891631"/>
            <a:ext cx="719137" cy="163512"/>
          </a:xfrm>
          <a:prstGeom prst="rect">
            <a:avLst/>
          </a:prstGeom>
        </p:spPr>
        <p:txBody>
          <a:bodyPr vert="horz" wrap="square" lIns="0" tIns="0" rIns="0" bIns="0" rtlCol="0" anchor="t" anchorCtr="0">
            <a:noAutofit/>
          </a:bodyPr>
          <a:lstStyle>
            <a:lvl1pPr algn="r" fontAlgn="auto">
              <a:spcBef>
                <a:spcPts val="0"/>
              </a:spcBef>
              <a:spcAft>
                <a:spcPts val="0"/>
              </a:spcAft>
              <a:defRPr sz="950" b="1" smtClean="0">
                <a:solidFill>
                  <a:srgbClr val="9BA7A8"/>
                </a:solidFill>
                <a:latin typeface="+mn-lt"/>
              </a:defRPr>
            </a:lvl1pPr>
          </a:lstStyle>
          <a:p>
            <a:pPr>
              <a:defRPr/>
            </a:pPr>
            <a:fld id="{C2C8F2B5-E679-49D9-8A8D-C5153704EC04}" type="slidenum">
              <a:rPr lang="en-GB"/>
              <a:pPr>
                <a:defRPr/>
              </a:pPr>
              <a:t>‹#›</a:t>
            </a:fld>
            <a:endParaRPr lang="en-GB" dirty="0"/>
          </a:p>
        </p:txBody>
      </p:sp>
    </p:spTree>
    <p:extLst>
      <p:ext uri="{BB962C8B-B14F-4D97-AF65-F5344CB8AC3E}">
        <p14:creationId xmlns:p14="http://schemas.microsoft.com/office/powerpoint/2010/main" val="1643796368"/>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hf hdr="0" dt="0"/>
  <p:txStyles>
    <p:titleStyle>
      <a:lvl1pPr algn="r" defTabSz="685800" rtl="0" fontAlgn="base">
        <a:lnSpc>
          <a:spcPct val="90000"/>
        </a:lnSpc>
        <a:spcBef>
          <a:spcPct val="0"/>
        </a:spcBef>
        <a:spcAft>
          <a:spcPct val="0"/>
        </a:spcAft>
        <a:defRPr sz="2800" b="1" kern="1200">
          <a:solidFill>
            <a:srgbClr val="B71A8B"/>
          </a:solidFill>
          <a:latin typeface="+mj-lt"/>
          <a:ea typeface="+mj-ea"/>
          <a:cs typeface="+mj-cs"/>
        </a:defRPr>
      </a:lvl1pPr>
      <a:lvl2pPr algn="r" defTabSz="685800" rtl="0" fontAlgn="base">
        <a:lnSpc>
          <a:spcPct val="90000"/>
        </a:lnSpc>
        <a:spcBef>
          <a:spcPct val="0"/>
        </a:spcBef>
        <a:spcAft>
          <a:spcPct val="0"/>
        </a:spcAft>
        <a:defRPr sz="2800" b="1">
          <a:solidFill>
            <a:srgbClr val="B71A8B"/>
          </a:solidFill>
          <a:latin typeface="Corbel" pitchFamily="34" charset="0"/>
        </a:defRPr>
      </a:lvl2pPr>
      <a:lvl3pPr algn="r" defTabSz="685800" rtl="0" fontAlgn="base">
        <a:lnSpc>
          <a:spcPct val="90000"/>
        </a:lnSpc>
        <a:spcBef>
          <a:spcPct val="0"/>
        </a:spcBef>
        <a:spcAft>
          <a:spcPct val="0"/>
        </a:spcAft>
        <a:defRPr sz="2800" b="1">
          <a:solidFill>
            <a:srgbClr val="B71A8B"/>
          </a:solidFill>
          <a:latin typeface="Corbel" pitchFamily="34" charset="0"/>
        </a:defRPr>
      </a:lvl3pPr>
      <a:lvl4pPr algn="r" defTabSz="685800" rtl="0" fontAlgn="base">
        <a:lnSpc>
          <a:spcPct val="90000"/>
        </a:lnSpc>
        <a:spcBef>
          <a:spcPct val="0"/>
        </a:spcBef>
        <a:spcAft>
          <a:spcPct val="0"/>
        </a:spcAft>
        <a:defRPr sz="2800" b="1">
          <a:solidFill>
            <a:srgbClr val="B71A8B"/>
          </a:solidFill>
          <a:latin typeface="Corbel" pitchFamily="34" charset="0"/>
        </a:defRPr>
      </a:lvl4pPr>
      <a:lvl5pPr algn="r" defTabSz="685800" rtl="0" fontAlgn="base">
        <a:lnSpc>
          <a:spcPct val="90000"/>
        </a:lnSpc>
        <a:spcBef>
          <a:spcPct val="0"/>
        </a:spcBef>
        <a:spcAft>
          <a:spcPct val="0"/>
        </a:spcAft>
        <a:defRPr sz="2800" b="1">
          <a:solidFill>
            <a:srgbClr val="B71A8B"/>
          </a:solidFill>
          <a:latin typeface="Corbel" pitchFamily="34" charset="0"/>
        </a:defRPr>
      </a:lvl5pPr>
      <a:lvl6pPr marL="457200" algn="r" defTabSz="685800" rtl="0" fontAlgn="base">
        <a:lnSpc>
          <a:spcPct val="90000"/>
        </a:lnSpc>
        <a:spcBef>
          <a:spcPct val="0"/>
        </a:spcBef>
        <a:spcAft>
          <a:spcPct val="0"/>
        </a:spcAft>
        <a:defRPr sz="2800" b="1">
          <a:solidFill>
            <a:srgbClr val="B71A8B"/>
          </a:solidFill>
          <a:latin typeface="Corbel" pitchFamily="34" charset="0"/>
        </a:defRPr>
      </a:lvl6pPr>
      <a:lvl7pPr marL="914400" algn="r" defTabSz="685800" rtl="0" fontAlgn="base">
        <a:lnSpc>
          <a:spcPct val="90000"/>
        </a:lnSpc>
        <a:spcBef>
          <a:spcPct val="0"/>
        </a:spcBef>
        <a:spcAft>
          <a:spcPct val="0"/>
        </a:spcAft>
        <a:defRPr sz="2800" b="1">
          <a:solidFill>
            <a:srgbClr val="B71A8B"/>
          </a:solidFill>
          <a:latin typeface="Corbel" pitchFamily="34" charset="0"/>
        </a:defRPr>
      </a:lvl7pPr>
      <a:lvl8pPr marL="1371600" algn="r" defTabSz="685800" rtl="0" fontAlgn="base">
        <a:lnSpc>
          <a:spcPct val="90000"/>
        </a:lnSpc>
        <a:spcBef>
          <a:spcPct val="0"/>
        </a:spcBef>
        <a:spcAft>
          <a:spcPct val="0"/>
        </a:spcAft>
        <a:defRPr sz="2800" b="1">
          <a:solidFill>
            <a:srgbClr val="B71A8B"/>
          </a:solidFill>
          <a:latin typeface="Corbel" pitchFamily="34" charset="0"/>
        </a:defRPr>
      </a:lvl8pPr>
      <a:lvl9pPr marL="1828800" algn="r" defTabSz="685800" rtl="0" fontAlgn="base">
        <a:lnSpc>
          <a:spcPct val="90000"/>
        </a:lnSpc>
        <a:spcBef>
          <a:spcPct val="0"/>
        </a:spcBef>
        <a:spcAft>
          <a:spcPct val="0"/>
        </a:spcAft>
        <a:defRPr sz="2800" b="1">
          <a:solidFill>
            <a:srgbClr val="B71A8B"/>
          </a:solidFill>
          <a:latin typeface="Corbel" pitchFamily="34" charset="0"/>
        </a:defRPr>
      </a:lvl9pPr>
    </p:titleStyle>
    <p:bodyStyle>
      <a:lvl1pPr marL="215900" indent="-215900" algn="l" defTabSz="685800" rtl="0" fontAlgn="base">
        <a:lnSpc>
          <a:spcPct val="90000"/>
        </a:lnSpc>
        <a:spcBef>
          <a:spcPts val="900"/>
        </a:spcBef>
        <a:spcAft>
          <a:spcPct val="0"/>
        </a:spcAft>
        <a:buClr>
          <a:schemeClr val="accent1"/>
        </a:buClr>
        <a:buSzPct val="120000"/>
        <a:buFont typeface="Corbel" pitchFamily="34" charset="0"/>
        <a:buChar char="»"/>
        <a:defRPr sz="2800" kern="1200">
          <a:solidFill>
            <a:schemeClr val="tx1"/>
          </a:solidFill>
          <a:latin typeface="+mn-lt"/>
          <a:ea typeface="+mn-ea"/>
          <a:cs typeface="+mn-cs"/>
        </a:defRPr>
      </a:lvl1pPr>
      <a:lvl2pPr marL="431800" indent="-215900" algn="l" defTabSz="685800" rtl="0" fontAlgn="base">
        <a:lnSpc>
          <a:spcPct val="90000"/>
        </a:lnSpc>
        <a:spcBef>
          <a:spcPts val="750"/>
        </a:spcBef>
        <a:spcAft>
          <a:spcPct val="0"/>
        </a:spcAft>
        <a:buClr>
          <a:schemeClr val="accent1"/>
        </a:buClr>
        <a:buSzPct val="120000"/>
        <a:buFont typeface="Corbel" pitchFamily="34" charset="0"/>
        <a:buChar char="›"/>
        <a:defRPr sz="2400" kern="1200">
          <a:solidFill>
            <a:schemeClr val="tx1"/>
          </a:solidFill>
          <a:latin typeface="+mn-lt"/>
          <a:ea typeface="+mn-ea"/>
          <a:cs typeface="+mn-cs"/>
        </a:defRPr>
      </a:lvl2pPr>
      <a:lvl3pPr marL="647700" indent="-215900" algn="l" defTabSz="685800" rtl="0" fontAlgn="base">
        <a:lnSpc>
          <a:spcPct val="90000"/>
        </a:lnSpc>
        <a:spcBef>
          <a:spcPts val="300"/>
        </a:spcBef>
        <a:spcAft>
          <a:spcPct val="0"/>
        </a:spcAft>
        <a:buClr>
          <a:schemeClr val="accent1"/>
        </a:buClr>
        <a:buSzPct val="120000"/>
        <a:buFont typeface="Corbel" pitchFamily="34" charset="0"/>
        <a:buChar char="–"/>
        <a:defRPr sz="2000" kern="1200">
          <a:solidFill>
            <a:schemeClr val="tx1"/>
          </a:solidFill>
          <a:latin typeface="+mn-lt"/>
          <a:ea typeface="+mn-ea"/>
          <a:cs typeface="+mn-cs"/>
        </a:defRPr>
      </a:lvl3pPr>
      <a:lvl4pPr marL="863600" indent="-215900" algn="l" defTabSz="685800" rtl="0" fontAlgn="base">
        <a:lnSpc>
          <a:spcPct val="90000"/>
        </a:lnSpc>
        <a:spcBef>
          <a:spcPts val="300"/>
        </a:spcBef>
        <a:spcAft>
          <a:spcPct val="0"/>
        </a:spcAft>
        <a:buClr>
          <a:schemeClr val="accent1"/>
        </a:buClr>
        <a:buSzPct val="120000"/>
        <a:buFont typeface="Corbel" pitchFamily="34" charset="0"/>
        <a:buChar char="–"/>
        <a:defRPr lang="en-US" sz="2000" kern="1200" dirty="0">
          <a:solidFill>
            <a:schemeClr val="tx1"/>
          </a:solidFill>
          <a:latin typeface="+mn-lt"/>
          <a:ea typeface="+mn-ea"/>
          <a:cs typeface="+mn-cs"/>
        </a:defRPr>
      </a:lvl4pPr>
      <a:lvl5pPr marL="1079500" indent="-215900" algn="l" defTabSz="685800" rtl="0" fontAlgn="base">
        <a:lnSpc>
          <a:spcPct val="90000"/>
        </a:lnSpc>
        <a:spcBef>
          <a:spcPts val="300"/>
        </a:spcBef>
        <a:spcAft>
          <a:spcPct val="0"/>
        </a:spcAft>
        <a:buClr>
          <a:schemeClr val="accent1"/>
        </a:buClr>
        <a:buSzPct val="120000"/>
        <a:buFont typeface="Corbel"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Lst>
          </p:cNvPr>
          <p:cNvSpPr/>
          <p:nvPr userDrawn="1"/>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a:extLst>
              <a:ext uri="{FF2B5EF4-FFF2-40B4-BE49-F238E27FC236}">
                <a16:creationId xmlns:a16="http://schemas.microsoft.com/office/drawing/2014/main" id="{87196694-0793-1D46-AAAF-030136BD6B04}"/>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800" b="0" i="0">
                <a:solidFill>
                  <a:schemeClr val="bg1"/>
                </a:solidFill>
                <a:latin typeface="+mn-lt"/>
                <a:ea typeface="Roboto Light" panose="02000000000000000000" pitchFamily="2" charset="0"/>
              </a:defRPr>
            </a:lvl1pPr>
          </a:lstStyle>
          <a:p>
            <a:r>
              <a:rPr lang="en-GB" dirty="0"/>
              <a:t>TNC19 - Tallinn </a:t>
            </a:r>
          </a:p>
        </p:txBody>
      </p:sp>
      <p:sp>
        <p:nvSpPr>
          <p:cNvPr id="6" name="Slide Number Placeholder 5">
            <a:extLst>
              <a:ext uri="{FF2B5EF4-FFF2-40B4-BE49-F238E27FC236}">
                <a16:creationId xmlns:a16="http://schemas.microsoft.com/office/drawing/2014/main" id="{B71F8D01-65AC-4142-B408-57E68E4C01C4}"/>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8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97F51F27-3798-444E-B250-2F53A2AD8414}"/>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019905254"/>
      </p:ext>
    </p:extLst>
  </p:cSld>
  <p:clrMap bg1="lt1" tx1="dk1" bg2="lt2" tx2="dk2" accent1="accent1" accent2="accent2" accent3="accent3" accent4="accent4" accent5="accent5" accent6="accent6" hlink="hlink" folHlink="folHlink"/>
  <p:sldLayoutIdLst>
    <p:sldLayoutId id="2147483681" r:id="rId1"/>
    <p:sldLayoutId id="2147483654" r:id="rId2"/>
    <p:sldLayoutId id="2147483676" r:id="rId3"/>
    <p:sldLayoutId id="2147483690" r:id="rId4"/>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Lst>
          </p:cNvPr>
          <p:cNvSpPr/>
          <p:nvPr userDrawn="1"/>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Footer Placeholder 4">
            <a:extLst>
              <a:ext uri="{FF2B5EF4-FFF2-40B4-BE49-F238E27FC236}">
                <a16:creationId xmlns:a16="http://schemas.microsoft.com/office/drawing/2014/main" id="{2C3DE752-DA70-4A19-9AB8-AE44F462F80A}"/>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800" b="0" i="0">
                <a:solidFill>
                  <a:schemeClr val="bg1"/>
                </a:solidFill>
                <a:latin typeface="+mn-lt"/>
                <a:ea typeface="Roboto Light" panose="02000000000000000000" pitchFamily="2" charset="0"/>
              </a:defRPr>
            </a:lvl1pPr>
          </a:lstStyle>
          <a:p>
            <a:r>
              <a:rPr lang="en-GB" dirty="0"/>
              <a:t>TNC19 - Tallinn </a:t>
            </a:r>
          </a:p>
        </p:txBody>
      </p:sp>
      <p:sp>
        <p:nvSpPr>
          <p:cNvPr id="8" name="Slide Number Placeholder 5">
            <a:extLst>
              <a:ext uri="{FF2B5EF4-FFF2-40B4-BE49-F238E27FC236}">
                <a16:creationId xmlns:a16="http://schemas.microsoft.com/office/drawing/2014/main" id="{B78059FF-A7D0-4A2E-A9BF-F03CA6FA84B8}"/>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8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C9D7517-DF94-49E7-B57E-2F2D4D40D4D7}"/>
              </a:ext>
            </a:extLst>
          </p:cNvPr>
          <p:cNvPicPr>
            <a:picLocks noChangeAspect="1"/>
          </p:cNvPicPr>
          <p:nvPr userDrawn="1"/>
        </p:nvPicPr>
        <p:blipFill>
          <a:blip r:embed="rId7"/>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4292818260"/>
      </p:ext>
    </p:extLst>
  </p:cSld>
  <p:clrMap bg1="lt1" tx1="dk1" bg2="lt2" tx2="dk2" accent1="accent1" accent2="accent2" accent3="accent3" accent4="accent4" accent5="accent5" accent6="accent6" hlink="hlink" folHlink="folHlink"/>
  <p:sldLayoutIdLst>
    <p:sldLayoutId id="2147483682" r:id="rId1"/>
    <p:sldLayoutId id="2147483664" r:id="rId2"/>
    <p:sldLayoutId id="2147483677" r:id="rId3"/>
    <p:sldLayoutId id="2147483691" r:id="rId4"/>
    <p:sldLayoutId id="2147483779" r:id="rId5"/>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Lst>
          </p:cNvPr>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Footer Placeholder 4">
            <a:extLst>
              <a:ext uri="{FF2B5EF4-FFF2-40B4-BE49-F238E27FC236}">
                <a16:creationId xmlns:a16="http://schemas.microsoft.com/office/drawing/2014/main" id="{2C3DE752-DA70-4A19-9AB8-AE44F462F80A}"/>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800" b="0" i="0">
                <a:solidFill>
                  <a:schemeClr val="bg1"/>
                </a:solidFill>
                <a:latin typeface="+mn-lt"/>
                <a:ea typeface="Roboto Light" panose="02000000000000000000" pitchFamily="2" charset="0"/>
              </a:defRPr>
            </a:lvl1pPr>
          </a:lstStyle>
          <a:p>
            <a:r>
              <a:rPr lang="en-GB" dirty="0"/>
              <a:t>TNC19 - Tallinn </a:t>
            </a:r>
          </a:p>
        </p:txBody>
      </p:sp>
      <p:sp>
        <p:nvSpPr>
          <p:cNvPr id="8" name="Slide Number Placeholder 5">
            <a:extLst>
              <a:ext uri="{FF2B5EF4-FFF2-40B4-BE49-F238E27FC236}">
                <a16:creationId xmlns:a16="http://schemas.microsoft.com/office/drawing/2014/main" id="{B78059FF-A7D0-4A2E-A9BF-F03CA6FA84B8}"/>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8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101E702B-CEDF-440D-AE34-A9C3CC1DC4AE}"/>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19148886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Lst>
          </p:cNvPr>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Footer Placeholder 4">
            <a:extLst>
              <a:ext uri="{FF2B5EF4-FFF2-40B4-BE49-F238E27FC236}">
                <a16:creationId xmlns:a16="http://schemas.microsoft.com/office/drawing/2014/main" id="{2C3DE752-DA70-4A19-9AB8-AE44F462F80A}"/>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800" b="0" i="0">
                <a:solidFill>
                  <a:schemeClr val="bg1"/>
                </a:solidFill>
                <a:latin typeface="+mn-lt"/>
                <a:ea typeface="Roboto Light" panose="02000000000000000000" pitchFamily="2" charset="0"/>
              </a:defRPr>
            </a:lvl1pPr>
          </a:lstStyle>
          <a:p>
            <a:r>
              <a:rPr lang="en-GB" dirty="0"/>
              <a:t>TNC19 - Tallinn </a:t>
            </a:r>
          </a:p>
        </p:txBody>
      </p:sp>
      <p:sp>
        <p:nvSpPr>
          <p:cNvPr id="8" name="Slide Number Placeholder 5">
            <a:extLst>
              <a:ext uri="{FF2B5EF4-FFF2-40B4-BE49-F238E27FC236}">
                <a16:creationId xmlns:a16="http://schemas.microsoft.com/office/drawing/2014/main" id="{B78059FF-A7D0-4A2E-A9BF-F03CA6FA84B8}"/>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800" b="0" i="0">
                <a:solidFill>
                  <a:schemeClr val="bg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10" name="Picture 9">
            <a:extLst>
              <a:ext uri="{FF2B5EF4-FFF2-40B4-BE49-F238E27FC236}">
                <a16:creationId xmlns:a16="http://schemas.microsoft.com/office/drawing/2014/main" id="{C3A427CD-10DF-40F8-B66D-2742A4BE1D00}"/>
              </a:ext>
            </a:extLst>
          </p:cNvPr>
          <p:cNvPicPr>
            <a:picLocks noChangeAspect="1"/>
          </p:cNvPicPr>
          <p:nvPr userDrawn="1"/>
        </p:nvPicPr>
        <p:blipFill>
          <a:blip r:embed="rId9"/>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21047072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6B64CD-437F-144F-B319-1E6313FE97C9}"/>
              </a:ext>
            </a:extLst>
          </p:cNvPr>
          <p:cNvSpPr/>
          <p:nvPr userDrawn="1"/>
        </p:nvSpPr>
        <p:spPr>
          <a:xfrm>
            <a:off x="0" y="0"/>
            <a:ext cx="9144000" cy="51435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a:extLst>
              <a:ext uri="{FF2B5EF4-FFF2-40B4-BE49-F238E27FC236}">
                <a16:creationId xmlns:a16="http://schemas.microsoft.com/office/drawing/2014/main" id="{87196694-0793-1D46-AAAF-030136BD6B04}"/>
              </a:ext>
            </a:extLst>
          </p:cNvPr>
          <p:cNvSpPr>
            <a:spLocks noGrp="1"/>
          </p:cNvSpPr>
          <p:nvPr>
            <p:ph type="ftr" sz="quarter" idx="3"/>
          </p:nvPr>
        </p:nvSpPr>
        <p:spPr>
          <a:xfrm>
            <a:off x="828430" y="4623775"/>
            <a:ext cx="3641970" cy="360000"/>
          </a:xfrm>
          <a:prstGeom prst="rect">
            <a:avLst/>
          </a:prstGeom>
        </p:spPr>
        <p:txBody>
          <a:bodyPr vert="horz" lIns="0" tIns="0" rIns="0" bIns="0" rtlCol="0" anchor="ctr"/>
          <a:lstStyle>
            <a:lvl1pPr algn="l">
              <a:defRPr sz="800" b="0" i="0">
                <a:solidFill>
                  <a:schemeClr val="tx1"/>
                </a:solidFill>
                <a:latin typeface="+mn-lt"/>
                <a:ea typeface="Roboto Light" panose="02000000000000000000" pitchFamily="2" charset="0"/>
              </a:defRPr>
            </a:lvl1pPr>
          </a:lstStyle>
          <a:p>
            <a:r>
              <a:rPr lang="en-GB" dirty="0"/>
              <a:t>TNC19 - Tallinn </a:t>
            </a:r>
          </a:p>
        </p:txBody>
      </p:sp>
      <p:sp>
        <p:nvSpPr>
          <p:cNvPr id="6" name="Slide Number Placeholder 5">
            <a:extLst>
              <a:ext uri="{FF2B5EF4-FFF2-40B4-BE49-F238E27FC236}">
                <a16:creationId xmlns:a16="http://schemas.microsoft.com/office/drawing/2014/main" id="{B71F8D01-65AC-4142-B408-57E68E4C01C4}"/>
              </a:ext>
            </a:extLst>
          </p:cNvPr>
          <p:cNvSpPr>
            <a:spLocks noGrp="1"/>
          </p:cNvSpPr>
          <p:nvPr>
            <p:ph type="sldNum" sz="quarter" idx="4"/>
          </p:nvPr>
        </p:nvSpPr>
        <p:spPr>
          <a:xfrm>
            <a:off x="358775" y="4623776"/>
            <a:ext cx="198109" cy="360000"/>
          </a:xfrm>
          <a:prstGeom prst="rect">
            <a:avLst/>
          </a:prstGeom>
        </p:spPr>
        <p:txBody>
          <a:bodyPr vert="horz" lIns="0" tIns="0" rIns="0" bIns="0" rtlCol="0" anchor="ctr" anchorCtr="0"/>
          <a:lstStyle>
            <a:lvl1pPr algn="l">
              <a:defRPr sz="800" b="0" i="0">
                <a:solidFill>
                  <a:schemeClr val="tx1"/>
                </a:solidFill>
                <a:latin typeface="+mn-lt"/>
                <a:ea typeface="Roboto Light" panose="02000000000000000000" pitchFamily="2" charset="0"/>
              </a:defRPr>
            </a:lvl1pPr>
          </a:lstStyle>
          <a:p>
            <a:fld id="{0BD7AF65-ABD8-9745-9161-1D3466EAFE0E}" type="slidenum">
              <a:rPr lang="en-GB" smtClean="0"/>
              <a:pPr/>
              <a:t>‹#›</a:t>
            </a:fld>
            <a:endParaRPr lang="en-GB" dirty="0"/>
          </a:p>
        </p:txBody>
      </p:sp>
      <p:pic>
        <p:nvPicPr>
          <p:cNvPr id="8" name="Picture 7">
            <a:extLst>
              <a:ext uri="{FF2B5EF4-FFF2-40B4-BE49-F238E27FC236}">
                <a16:creationId xmlns:a16="http://schemas.microsoft.com/office/drawing/2014/main" id="{067CC3DB-7876-44F5-93EB-E85646264B07}"/>
              </a:ext>
            </a:extLst>
          </p:cNvPr>
          <p:cNvPicPr>
            <a:picLocks noChangeAspect="1"/>
          </p:cNvPicPr>
          <p:nvPr userDrawn="1"/>
        </p:nvPicPr>
        <p:blipFill>
          <a:blip r:embed="rId6"/>
          <a:stretch>
            <a:fillRect/>
          </a:stretch>
        </p:blipFill>
        <p:spPr>
          <a:xfrm>
            <a:off x="8605225" y="4623775"/>
            <a:ext cx="360000" cy="360000"/>
          </a:xfrm>
          <a:prstGeom prst="rect">
            <a:avLst/>
          </a:prstGeom>
        </p:spPr>
      </p:pic>
    </p:spTree>
    <p:extLst>
      <p:ext uri="{BB962C8B-B14F-4D97-AF65-F5344CB8AC3E}">
        <p14:creationId xmlns:p14="http://schemas.microsoft.com/office/powerpoint/2010/main" val="3910082721"/>
      </p:ext>
    </p:extLst>
  </p:cSld>
  <p:clrMap bg1="lt1" tx1="dk1" bg2="lt2" tx2="dk2" accent1="accent1" accent2="accent2" accent3="accent3" accent4="accent4" accent5="accent5" accent6="accent6" hlink="hlink" folHlink="folHlink"/>
  <p:sldLayoutIdLst>
    <p:sldLayoutId id="2147483683" r:id="rId1"/>
    <p:sldLayoutId id="2147483667" r:id="rId2"/>
    <p:sldLayoutId id="2147483678" r:id="rId3"/>
    <p:sldLayoutId id="2147483692" r:id="rId4"/>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F26B43"/>
          </p15:clr>
        </p15:guide>
        <p15:guide id="2" pos="5534">
          <p15:clr>
            <a:srgbClr val="F26B43"/>
          </p15:clr>
        </p15:guide>
        <p15:guide id="3" orient="horz" pos="214">
          <p15:clr>
            <a:srgbClr val="F26B43"/>
          </p15:clr>
        </p15:guide>
        <p15:guide id="4" orient="horz" pos="3026">
          <p15:clr>
            <a:srgbClr val="F26B43"/>
          </p15:clr>
        </p15:guide>
        <p15:guide id="5" orient="horz" pos="279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349430"/>
      </p:ext>
    </p:extLst>
  </p:cSld>
  <p:clrMap bg1="lt1" tx1="dk1" bg2="lt2" tx2="dk2" accent1="accent1" accent2="accent2" accent3="accent3" accent4="accent4" accent5="accent5" accent6="accent6" hlink="hlink" folHlink="folHlink"/>
  <p:sldLayoutIdLst>
    <p:sldLayoutId id="2147483707" r:id="rId1"/>
  </p:sldLayoutIdLst>
  <p:transition>
    <p:fade/>
  </p:transition>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4D22F13E-B0BA-49C3-8218-F6364A62BFB6}"/>
              </a:ext>
            </a:extLst>
          </p:cNvPr>
          <p:cNvSpPr>
            <a:spLocks noGrp="1"/>
          </p:cNvSpPr>
          <p:nvPr>
            <p:ph type="title"/>
          </p:nvPr>
        </p:nvSpPr>
        <p:spPr bwMode="auto">
          <a:xfrm>
            <a:off x="2771775" y="-1588"/>
            <a:ext cx="6156325" cy="4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44CE3F48-5321-4F12-81FE-90918CE8A0AC}"/>
              </a:ext>
            </a:extLst>
          </p:cNvPr>
          <p:cNvSpPr>
            <a:spLocks noGrp="1"/>
          </p:cNvSpPr>
          <p:nvPr>
            <p:ph type="body" idx="1"/>
          </p:nvPr>
        </p:nvSpPr>
        <p:spPr bwMode="auto">
          <a:xfrm>
            <a:off x="215900" y="879475"/>
            <a:ext cx="8712200"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342B7E25-842B-49AE-AD2A-022EFCD85748}"/>
              </a:ext>
            </a:extLst>
          </p:cNvPr>
          <p:cNvSpPr>
            <a:spLocks noGrp="1"/>
          </p:cNvSpPr>
          <p:nvPr>
            <p:ph type="dt" sz="half" idx="2"/>
          </p:nvPr>
        </p:nvSpPr>
        <p:spPr>
          <a:xfrm>
            <a:off x="215900" y="4872038"/>
            <a:ext cx="719138" cy="163512"/>
          </a:xfrm>
          <a:prstGeom prst="rect">
            <a:avLst/>
          </a:prstGeom>
        </p:spPr>
        <p:txBody>
          <a:bodyPr vert="horz" wrap="square" lIns="0" tIns="0" rIns="0" bIns="0" numCol="1" anchor="t" anchorCtr="0" compatLnSpc="1">
            <a:prstTxWarp prst="textNoShape">
              <a:avLst/>
            </a:prstTxWarp>
            <a:noAutofit/>
          </a:bodyPr>
          <a:lstStyle>
            <a:lvl1pPr>
              <a:defRPr sz="900" b="1">
                <a:solidFill>
                  <a:srgbClr val="9BA7A8"/>
                </a:solidFill>
              </a:defRPr>
            </a:lvl1pPr>
          </a:lstStyle>
          <a:p>
            <a:pPr fontAlgn="base">
              <a:spcBef>
                <a:spcPct val="0"/>
              </a:spcBef>
              <a:spcAft>
                <a:spcPct val="0"/>
              </a:spcAft>
            </a:pPr>
            <a:endParaRPr lang="en-GB" altLang="en-US" dirty="0">
              <a:ea typeface="MS PGothic" panose="020B0600070205080204" pitchFamily="34" charset="-128"/>
            </a:endParaRPr>
          </a:p>
        </p:txBody>
      </p:sp>
      <p:sp>
        <p:nvSpPr>
          <p:cNvPr id="5" name="Footer Placeholder 4">
            <a:extLst>
              <a:ext uri="{FF2B5EF4-FFF2-40B4-BE49-F238E27FC236}">
                <a16:creationId xmlns:a16="http://schemas.microsoft.com/office/drawing/2014/main" id="{273F50CA-11B6-4CA2-8AB1-5786B73D4EBF}"/>
              </a:ext>
            </a:extLst>
          </p:cNvPr>
          <p:cNvSpPr>
            <a:spLocks noGrp="1"/>
          </p:cNvSpPr>
          <p:nvPr>
            <p:ph type="ftr" sz="quarter" idx="3"/>
          </p:nvPr>
        </p:nvSpPr>
        <p:spPr>
          <a:xfrm>
            <a:off x="935038" y="4872038"/>
            <a:ext cx="7273925" cy="163512"/>
          </a:xfrm>
          <a:prstGeom prst="rect">
            <a:avLst/>
          </a:prstGeom>
        </p:spPr>
        <p:txBody>
          <a:bodyPr vert="horz" wrap="square" lIns="0" tIns="7200" rIns="0" bIns="0" rtlCol="0" anchor="t" anchorCtr="0">
            <a:noAutofit/>
          </a:bodyPr>
          <a:lstStyle>
            <a:lvl1pPr algn="l" eaLnBrk="1" fontAlgn="auto" hangingPunct="1">
              <a:spcBef>
                <a:spcPts val="0"/>
              </a:spcBef>
              <a:spcAft>
                <a:spcPts val="0"/>
              </a:spcAft>
              <a:defRPr sz="950">
                <a:solidFill>
                  <a:srgbClr val="9BA7A8"/>
                </a:solidFill>
                <a:latin typeface="+mn-lt"/>
                <a:ea typeface="+mn-ea"/>
              </a:defRPr>
            </a:lvl1pPr>
          </a:lstStyle>
          <a:p>
            <a:pPr>
              <a:defRPr/>
            </a:pPr>
            <a:r>
              <a:rPr lang="en-GB" dirty="0"/>
              <a:t>TNC19 - Tallinn </a:t>
            </a:r>
          </a:p>
        </p:txBody>
      </p:sp>
      <p:sp>
        <p:nvSpPr>
          <p:cNvPr id="6" name="Slide Number Placeholder 5">
            <a:extLst>
              <a:ext uri="{FF2B5EF4-FFF2-40B4-BE49-F238E27FC236}">
                <a16:creationId xmlns:a16="http://schemas.microsoft.com/office/drawing/2014/main" id="{E1F25CC1-40E1-49D4-A4AA-75226D8BC7E1}"/>
              </a:ext>
            </a:extLst>
          </p:cNvPr>
          <p:cNvSpPr>
            <a:spLocks noGrp="1"/>
          </p:cNvSpPr>
          <p:nvPr>
            <p:ph type="sldNum" sz="quarter" idx="4"/>
          </p:nvPr>
        </p:nvSpPr>
        <p:spPr>
          <a:xfrm>
            <a:off x="8208963" y="4872038"/>
            <a:ext cx="719137" cy="163512"/>
          </a:xfrm>
          <a:prstGeom prst="rect">
            <a:avLst/>
          </a:prstGeom>
        </p:spPr>
        <p:txBody>
          <a:bodyPr vert="horz" wrap="square" lIns="0" tIns="0" rIns="0" bIns="0" numCol="1" anchor="t" anchorCtr="0" compatLnSpc="1">
            <a:prstTxWarp prst="textNoShape">
              <a:avLst/>
            </a:prstTxWarp>
            <a:noAutofit/>
          </a:bodyPr>
          <a:lstStyle>
            <a:lvl1pPr algn="r">
              <a:defRPr sz="900" b="1">
                <a:solidFill>
                  <a:srgbClr val="9BA7A8"/>
                </a:solidFill>
              </a:defRPr>
            </a:lvl1pPr>
          </a:lstStyle>
          <a:p>
            <a:pPr fontAlgn="base">
              <a:spcBef>
                <a:spcPct val="0"/>
              </a:spcBef>
              <a:spcAft>
                <a:spcPct val="0"/>
              </a:spcAft>
            </a:pPr>
            <a:fld id="{29D58E3B-E51F-43C3-A41A-E25E5F0F81DA}" type="slidenum">
              <a:rPr lang="en-GB" altLang="en-US">
                <a:ea typeface="MS PGothic" panose="020B0600070205080204" pitchFamily="34" charset="-128"/>
              </a:rPr>
              <a:pPr fontAlgn="base">
                <a:spcBef>
                  <a:spcPct val="0"/>
                </a:spcBef>
                <a:spcAft>
                  <a:spcPct val="0"/>
                </a:spcAft>
              </a:pPr>
              <a:t>‹#›</a:t>
            </a:fld>
            <a:endParaRPr lang="en-GB" altLang="en-US" dirty="0">
              <a:ea typeface="MS PGothic" panose="020B0600070205080204" pitchFamily="34" charset="-128"/>
            </a:endParaRPr>
          </a:p>
        </p:txBody>
      </p:sp>
      <p:pic>
        <p:nvPicPr>
          <p:cNvPr id="1031" name="Picture 6" descr="2013_Jisc_Logo_RGB300(19.5mm).png">
            <a:extLst>
              <a:ext uri="{FF2B5EF4-FFF2-40B4-BE49-F238E27FC236}">
                <a16:creationId xmlns:a16="http://schemas.microsoft.com/office/drawing/2014/main" id="{2B583EC6-17F0-4FEB-BDB6-4D8654EFB386}"/>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15900" y="0"/>
            <a:ext cx="71913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2" name="Straight Connector 9">
            <a:extLst>
              <a:ext uri="{FF2B5EF4-FFF2-40B4-BE49-F238E27FC236}">
                <a16:creationId xmlns:a16="http://schemas.microsoft.com/office/drawing/2014/main" id="{39D1B31D-5BDD-4D51-885E-DAE7A2BA413E}"/>
              </a:ext>
            </a:extLst>
          </p:cNvPr>
          <p:cNvCxnSpPr>
            <a:cxnSpLocks noChangeShapeType="1"/>
          </p:cNvCxnSpPr>
          <p:nvPr/>
        </p:nvCxnSpPr>
        <p:spPr bwMode="auto">
          <a:xfrm>
            <a:off x="215900" y="519113"/>
            <a:ext cx="87122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cxnSp>
        <p:nvCxnSpPr>
          <p:cNvPr id="1033" name="Straight Connector 10">
            <a:extLst>
              <a:ext uri="{FF2B5EF4-FFF2-40B4-BE49-F238E27FC236}">
                <a16:creationId xmlns:a16="http://schemas.microsoft.com/office/drawing/2014/main" id="{824FD36B-66E3-403A-8A3C-566D60277E49}"/>
              </a:ext>
            </a:extLst>
          </p:cNvPr>
          <p:cNvCxnSpPr>
            <a:cxnSpLocks noChangeShapeType="1"/>
          </p:cNvCxnSpPr>
          <p:nvPr/>
        </p:nvCxnSpPr>
        <p:spPr bwMode="auto">
          <a:xfrm>
            <a:off x="215900" y="4872038"/>
            <a:ext cx="87122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3301502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fade/>
  </p:transition>
  <p:hf hdr="0" dt="0"/>
  <p:txStyles>
    <p:titleStyle>
      <a:lvl1pPr algn="r" defTabSz="685800" rtl="0" eaLnBrk="1" fontAlgn="base" hangingPunct="1">
        <a:lnSpc>
          <a:spcPct val="90000"/>
        </a:lnSpc>
        <a:spcBef>
          <a:spcPct val="0"/>
        </a:spcBef>
        <a:spcAft>
          <a:spcPct val="0"/>
        </a:spcAft>
        <a:defRPr sz="2800" b="1" kern="1200">
          <a:solidFill>
            <a:srgbClr val="B71A8B"/>
          </a:solidFill>
          <a:latin typeface="+mj-lt"/>
          <a:ea typeface="MS PGothic" panose="020B0600070205080204" pitchFamily="34" charset="-128"/>
          <a:cs typeface="+mj-cs"/>
        </a:defRPr>
      </a:lvl1pPr>
      <a:lvl2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2pPr>
      <a:lvl3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3pPr>
      <a:lvl4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4pPr>
      <a:lvl5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MS PGothic" panose="020B0600070205080204" pitchFamily="34" charset="-128"/>
        </a:defRPr>
      </a:lvl5pPr>
      <a:lvl6pPr marL="4572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6pPr>
      <a:lvl7pPr marL="9144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7pPr>
      <a:lvl8pPr marL="13716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8pPr>
      <a:lvl9pPr marL="18288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9pPr>
    </p:titleStyle>
    <p:bodyStyle>
      <a:lvl1pPr marL="215900" indent="-215900" algn="l" defTabSz="685800" rtl="0" eaLnBrk="1" fontAlgn="base" hangingPunct="1">
        <a:lnSpc>
          <a:spcPct val="90000"/>
        </a:lnSpc>
        <a:spcBef>
          <a:spcPts val="900"/>
        </a:spcBef>
        <a:spcAft>
          <a:spcPct val="0"/>
        </a:spcAft>
        <a:buClr>
          <a:schemeClr val="accent1"/>
        </a:buClr>
        <a:buSzPct val="120000"/>
        <a:buFont typeface="Corbel" panose="020B0503020204020204" pitchFamily="34" charset="0"/>
        <a:buChar char="»"/>
        <a:defRPr sz="2800" kern="1200">
          <a:solidFill>
            <a:schemeClr val="tx1"/>
          </a:solidFill>
          <a:latin typeface="+mn-lt"/>
          <a:ea typeface="MS PGothic" panose="020B0600070205080204" pitchFamily="34" charset="-128"/>
          <a:cs typeface="+mn-cs"/>
        </a:defRPr>
      </a:lvl1pPr>
      <a:lvl2pPr marL="431800" indent="-215900" algn="l" defTabSz="685800" rtl="0" eaLnBrk="1" fontAlgn="base" hangingPunct="1">
        <a:lnSpc>
          <a:spcPct val="90000"/>
        </a:lnSpc>
        <a:spcBef>
          <a:spcPts val="750"/>
        </a:spcBef>
        <a:spcAft>
          <a:spcPct val="0"/>
        </a:spcAft>
        <a:buClr>
          <a:schemeClr val="accent1"/>
        </a:buClr>
        <a:buSzPct val="120000"/>
        <a:buFont typeface="Corbel" panose="020B0503020204020204" pitchFamily="34" charset="0"/>
        <a:buChar char="›"/>
        <a:defRPr sz="2800" kern="1200">
          <a:solidFill>
            <a:schemeClr val="tx1"/>
          </a:solidFill>
          <a:latin typeface="+mn-lt"/>
          <a:ea typeface="MS PGothic" panose="020B0600070205080204" pitchFamily="34" charset="-128"/>
          <a:cs typeface="+mn-cs"/>
        </a:defRPr>
      </a:lvl2pPr>
      <a:lvl3pPr marL="6477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sz="2400" kern="1200">
          <a:solidFill>
            <a:schemeClr val="tx1"/>
          </a:solidFill>
          <a:latin typeface="+mn-lt"/>
          <a:ea typeface="MS PGothic" panose="020B0600070205080204" pitchFamily="34" charset="-128"/>
          <a:cs typeface="+mn-cs"/>
        </a:defRPr>
      </a:lvl3pPr>
      <a:lvl4pPr marL="8636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lang="en-US" sz="2400" kern="1200" dirty="0">
          <a:solidFill>
            <a:schemeClr val="tx1"/>
          </a:solidFill>
          <a:latin typeface="+mn-lt"/>
          <a:ea typeface="MS PGothic" panose="020B0600070205080204" pitchFamily="34" charset="-128"/>
          <a:cs typeface="+mn-cs"/>
        </a:defRPr>
      </a:lvl4pPr>
      <a:lvl5pPr marL="1079500" indent="-215900" algn="l" defTabSz="685800" rtl="0" eaLnBrk="1" fontAlgn="base" hangingPunct="1">
        <a:lnSpc>
          <a:spcPct val="90000"/>
        </a:lnSpc>
        <a:spcBef>
          <a:spcPts val="300"/>
        </a:spcBef>
        <a:spcAft>
          <a:spcPct val="0"/>
        </a:spcAft>
        <a:buClr>
          <a:schemeClr val="accent1"/>
        </a:buClr>
        <a:buSzPct val="120000"/>
        <a:buFont typeface="Corbel" panose="020B0503020204020204" pitchFamily="34" charset="0"/>
        <a:buChar char="–"/>
        <a:defRPr sz="2400" kern="1200">
          <a:solidFill>
            <a:schemeClr val="tx1"/>
          </a:solidFill>
          <a:latin typeface="+mn-lt"/>
          <a:ea typeface="MS PGothic" panose="020B0600070205080204"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771775" y="-1588"/>
            <a:ext cx="6156325" cy="4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215900" y="879475"/>
            <a:ext cx="8712200"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215900" y="4872038"/>
            <a:ext cx="719138" cy="163512"/>
          </a:xfrm>
          <a:prstGeom prst="rect">
            <a:avLst/>
          </a:prstGeom>
        </p:spPr>
        <p:txBody>
          <a:bodyPr vert="horz" wrap="square" lIns="0" tIns="0" rIns="0" bIns="0" numCol="1" anchor="t" anchorCtr="0" compatLnSpc="1">
            <a:prstTxWarp prst="textNoShape">
              <a:avLst/>
            </a:prstTxWarp>
            <a:noAutofit/>
          </a:bodyPr>
          <a:lstStyle>
            <a:lvl1pPr>
              <a:defRPr sz="900" b="1">
                <a:solidFill>
                  <a:srgbClr val="9BA7A8"/>
                </a:solidFill>
              </a:defRPr>
            </a:lvl1pPr>
          </a:lstStyle>
          <a:p>
            <a:pPr fontAlgn="base">
              <a:spcBef>
                <a:spcPct val="0"/>
              </a:spcBef>
              <a:spcAft>
                <a:spcPct val="0"/>
              </a:spcAft>
            </a:pPr>
            <a:endParaRPr lang="en-GB" altLang="x-none" dirty="0">
              <a:ea typeface="ＭＳ Ｐゴシック" charset="-128"/>
            </a:endParaRPr>
          </a:p>
        </p:txBody>
      </p:sp>
      <p:sp>
        <p:nvSpPr>
          <p:cNvPr id="5" name="Footer Placeholder 4"/>
          <p:cNvSpPr>
            <a:spLocks noGrp="1"/>
          </p:cNvSpPr>
          <p:nvPr>
            <p:ph type="ftr" sz="quarter" idx="3"/>
          </p:nvPr>
        </p:nvSpPr>
        <p:spPr>
          <a:xfrm>
            <a:off x="935038" y="4872038"/>
            <a:ext cx="7273925" cy="163512"/>
          </a:xfrm>
          <a:prstGeom prst="rect">
            <a:avLst/>
          </a:prstGeom>
        </p:spPr>
        <p:txBody>
          <a:bodyPr vert="horz" wrap="square" lIns="0" tIns="7200" rIns="0" bIns="0" rtlCol="0" anchor="t" anchorCtr="0">
            <a:noAutofit/>
          </a:bodyPr>
          <a:lstStyle>
            <a:lvl1pPr algn="l" eaLnBrk="1" fontAlgn="auto" hangingPunct="1">
              <a:spcBef>
                <a:spcPts val="0"/>
              </a:spcBef>
              <a:spcAft>
                <a:spcPts val="0"/>
              </a:spcAft>
              <a:defRPr sz="950">
                <a:solidFill>
                  <a:srgbClr val="9BA7A8"/>
                </a:solidFill>
                <a:latin typeface="+mn-lt"/>
                <a:ea typeface="+mn-ea"/>
              </a:defRPr>
            </a:lvl1pPr>
          </a:lstStyle>
          <a:p>
            <a:pPr>
              <a:defRPr/>
            </a:pPr>
            <a:r>
              <a:rPr lang="en-GB" dirty="0"/>
              <a:t>TNC19 - Tallinn </a:t>
            </a:r>
          </a:p>
        </p:txBody>
      </p:sp>
      <p:sp>
        <p:nvSpPr>
          <p:cNvPr id="6" name="Slide Number Placeholder 5"/>
          <p:cNvSpPr>
            <a:spLocks noGrp="1"/>
          </p:cNvSpPr>
          <p:nvPr>
            <p:ph type="sldNum" sz="quarter" idx="4"/>
          </p:nvPr>
        </p:nvSpPr>
        <p:spPr>
          <a:xfrm>
            <a:off x="8208963" y="4872038"/>
            <a:ext cx="719137" cy="163512"/>
          </a:xfrm>
          <a:prstGeom prst="rect">
            <a:avLst/>
          </a:prstGeom>
        </p:spPr>
        <p:txBody>
          <a:bodyPr vert="horz" wrap="square" lIns="0" tIns="0" rIns="0" bIns="0" numCol="1" anchor="t" anchorCtr="0" compatLnSpc="1">
            <a:prstTxWarp prst="textNoShape">
              <a:avLst/>
            </a:prstTxWarp>
            <a:noAutofit/>
          </a:bodyPr>
          <a:lstStyle>
            <a:lvl1pPr algn="r">
              <a:defRPr sz="900" b="1">
                <a:solidFill>
                  <a:srgbClr val="9BA7A8"/>
                </a:solidFill>
              </a:defRPr>
            </a:lvl1pPr>
          </a:lstStyle>
          <a:p>
            <a:pPr fontAlgn="base">
              <a:spcBef>
                <a:spcPct val="0"/>
              </a:spcBef>
              <a:spcAft>
                <a:spcPct val="0"/>
              </a:spcAft>
            </a:pPr>
            <a:fld id="{4646B529-C972-CF46-AB3B-EC20DF12FD11}" type="slidenum">
              <a:rPr lang="en-GB" altLang="x-none">
                <a:ea typeface="ＭＳ Ｐゴシック" charset="-128"/>
              </a:rPr>
              <a:pPr fontAlgn="base">
                <a:spcBef>
                  <a:spcPct val="0"/>
                </a:spcBef>
                <a:spcAft>
                  <a:spcPct val="0"/>
                </a:spcAft>
              </a:pPr>
              <a:t>‹#›</a:t>
            </a:fld>
            <a:endParaRPr lang="en-GB" altLang="x-none" dirty="0">
              <a:ea typeface="ＭＳ Ｐゴシック" charset="-128"/>
            </a:endParaRPr>
          </a:p>
        </p:txBody>
      </p:sp>
      <p:pic>
        <p:nvPicPr>
          <p:cNvPr id="1031" name="Picture 6" descr="2013_Jisc_Logo_RGB300(19.5mm).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5900" y="0"/>
            <a:ext cx="71913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3" name="Straight Connector 10"/>
          <p:cNvCxnSpPr>
            <a:cxnSpLocks noChangeShapeType="1"/>
          </p:cNvCxnSpPr>
          <p:nvPr/>
        </p:nvCxnSpPr>
        <p:spPr bwMode="auto">
          <a:xfrm>
            <a:off x="215900" y="4872038"/>
            <a:ext cx="8712200" cy="0"/>
          </a:xfrm>
          <a:prstGeom prst="line">
            <a:avLst/>
          </a:prstGeom>
          <a:noFill/>
          <a:ln w="6350">
            <a:solidFill>
              <a:srgbClr val="2C384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1647494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Lst>
  <p:transition>
    <p:fade/>
  </p:transition>
  <p:hf hdr="0" dt="0"/>
  <p:txStyles>
    <p:titleStyle>
      <a:lvl1pPr algn="r" defTabSz="685800" rtl="0" eaLnBrk="1" fontAlgn="base" hangingPunct="1">
        <a:lnSpc>
          <a:spcPct val="90000"/>
        </a:lnSpc>
        <a:spcBef>
          <a:spcPct val="0"/>
        </a:spcBef>
        <a:spcAft>
          <a:spcPct val="0"/>
        </a:spcAft>
        <a:defRPr sz="2800" b="1" kern="1200">
          <a:solidFill>
            <a:srgbClr val="B71A8B"/>
          </a:solidFill>
          <a:latin typeface="+mj-lt"/>
          <a:ea typeface="ＭＳ Ｐゴシック" charset="-128"/>
          <a:cs typeface="+mj-cs"/>
        </a:defRPr>
      </a:lvl1pPr>
      <a:lvl2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ＭＳ Ｐゴシック" charset="-128"/>
        </a:defRPr>
      </a:lvl2pPr>
      <a:lvl3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ＭＳ Ｐゴシック" charset="-128"/>
        </a:defRPr>
      </a:lvl3pPr>
      <a:lvl4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ＭＳ Ｐゴシック" charset="-128"/>
        </a:defRPr>
      </a:lvl4pPr>
      <a:lvl5pPr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ea typeface="ＭＳ Ｐゴシック" charset="-128"/>
        </a:defRPr>
      </a:lvl5pPr>
      <a:lvl6pPr marL="4572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6pPr>
      <a:lvl7pPr marL="9144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7pPr>
      <a:lvl8pPr marL="13716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8pPr>
      <a:lvl9pPr marL="1828800" algn="r" defTabSz="685800" rtl="0" eaLnBrk="1" fontAlgn="base" hangingPunct="1">
        <a:lnSpc>
          <a:spcPct val="90000"/>
        </a:lnSpc>
        <a:spcBef>
          <a:spcPct val="0"/>
        </a:spcBef>
        <a:spcAft>
          <a:spcPct val="0"/>
        </a:spcAft>
        <a:defRPr sz="2800" b="1">
          <a:solidFill>
            <a:srgbClr val="B71A8B"/>
          </a:solidFill>
          <a:latin typeface="Corbel" panose="020B0503020204020204" pitchFamily="34" charset="0"/>
        </a:defRPr>
      </a:lvl9pPr>
    </p:titleStyle>
    <p:bodyStyle>
      <a:lvl1pPr marL="215900" indent="-215900" algn="l" defTabSz="685800" rtl="0" eaLnBrk="1" fontAlgn="base" hangingPunct="1">
        <a:lnSpc>
          <a:spcPct val="90000"/>
        </a:lnSpc>
        <a:spcBef>
          <a:spcPts val="900"/>
        </a:spcBef>
        <a:spcAft>
          <a:spcPct val="0"/>
        </a:spcAft>
        <a:buClr>
          <a:schemeClr val="accent1"/>
        </a:buClr>
        <a:buSzPct val="120000"/>
        <a:buFont typeface="Corbel" charset="0"/>
        <a:buChar char="»"/>
        <a:defRPr sz="2800" kern="1200">
          <a:solidFill>
            <a:schemeClr val="tx1"/>
          </a:solidFill>
          <a:latin typeface="+mn-lt"/>
          <a:ea typeface="ＭＳ Ｐゴシック" charset="-128"/>
          <a:cs typeface="+mn-cs"/>
        </a:defRPr>
      </a:lvl1pPr>
      <a:lvl2pPr marL="431800" indent="-215900" algn="l" defTabSz="685800" rtl="0" eaLnBrk="1" fontAlgn="base" hangingPunct="1">
        <a:lnSpc>
          <a:spcPct val="90000"/>
        </a:lnSpc>
        <a:spcBef>
          <a:spcPts val="750"/>
        </a:spcBef>
        <a:spcAft>
          <a:spcPct val="0"/>
        </a:spcAft>
        <a:buClr>
          <a:schemeClr val="accent1"/>
        </a:buClr>
        <a:buSzPct val="120000"/>
        <a:buFont typeface="Corbel" charset="0"/>
        <a:buChar char="›"/>
        <a:defRPr sz="2800" kern="1200">
          <a:solidFill>
            <a:schemeClr val="tx1"/>
          </a:solidFill>
          <a:latin typeface="+mn-lt"/>
          <a:ea typeface="ＭＳ Ｐゴシック" charset="-128"/>
          <a:cs typeface="+mn-cs"/>
        </a:defRPr>
      </a:lvl2pPr>
      <a:lvl3pPr marL="647700" indent="-215900" algn="l" defTabSz="685800" rtl="0" eaLnBrk="1" fontAlgn="base" hangingPunct="1">
        <a:lnSpc>
          <a:spcPct val="90000"/>
        </a:lnSpc>
        <a:spcBef>
          <a:spcPts val="300"/>
        </a:spcBef>
        <a:spcAft>
          <a:spcPct val="0"/>
        </a:spcAft>
        <a:buClr>
          <a:schemeClr val="accent1"/>
        </a:buClr>
        <a:buSzPct val="120000"/>
        <a:buFont typeface="Corbel" charset="0"/>
        <a:buChar char="–"/>
        <a:defRPr sz="2400" kern="1200">
          <a:solidFill>
            <a:schemeClr val="tx1"/>
          </a:solidFill>
          <a:latin typeface="+mn-lt"/>
          <a:ea typeface="ＭＳ Ｐゴシック" charset="-128"/>
          <a:cs typeface="+mn-cs"/>
        </a:defRPr>
      </a:lvl3pPr>
      <a:lvl4pPr marL="863600" indent="-215900" algn="l" defTabSz="685800" rtl="0" eaLnBrk="1" fontAlgn="base" hangingPunct="1">
        <a:lnSpc>
          <a:spcPct val="90000"/>
        </a:lnSpc>
        <a:spcBef>
          <a:spcPts val="300"/>
        </a:spcBef>
        <a:spcAft>
          <a:spcPct val="0"/>
        </a:spcAft>
        <a:buClr>
          <a:schemeClr val="accent1"/>
        </a:buClr>
        <a:buSzPct val="120000"/>
        <a:buFont typeface="Corbel" charset="0"/>
        <a:buChar char="–"/>
        <a:defRPr lang="en-US" sz="2400" kern="1200" dirty="0">
          <a:solidFill>
            <a:schemeClr val="tx1"/>
          </a:solidFill>
          <a:latin typeface="+mn-lt"/>
          <a:ea typeface="ＭＳ Ｐゴシック" charset="-128"/>
          <a:cs typeface="+mn-cs"/>
        </a:defRPr>
      </a:lvl4pPr>
      <a:lvl5pPr marL="1079500" indent="-215900" algn="l" defTabSz="685800" rtl="0" eaLnBrk="1" fontAlgn="base" hangingPunct="1">
        <a:lnSpc>
          <a:spcPct val="90000"/>
        </a:lnSpc>
        <a:spcBef>
          <a:spcPts val="300"/>
        </a:spcBef>
        <a:spcAft>
          <a:spcPct val="0"/>
        </a:spcAft>
        <a:buClr>
          <a:schemeClr val="accent1"/>
        </a:buClr>
        <a:buSzPct val="120000"/>
        <a:buFont typeface="Corbel" charset="0"/>
        <a:buChar char="–"/>
        <a:defRPr sz="2400" kern="1200">
          <a:solidFill>
            <a:schemeClr val="tx1"/>
          </a:solidFill>
          <a:latin typeface="+mn-lt"/>
          <a:ea typeface="ＭＳ Ｐゴシック"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people looking at a computer&#10;&#10;Description automatically generated">
            <a:extLst>
              <a:ext uri="{FF2B5EF4-FFF2-40B4-BE49-F238E27FC236}">
                <a16:creationId xmlns:a16="http://schemas.microsoft.com/office/drawing/2014/main" id="{145E3ADF-642A-4FB3-839B-A3F07485F925}"/>
              </a:ext>
            </a:extLst>
          </p:cNvPr>
          <p:cNvPicPr>
            <a:picLocks noGrp="1" noChangeAspect="1"/>
          </p:cNvPicPr>
          <p:nvPr>
            <p:ph type="pic" sz="quarter" idx="14"/>
          </p:nvPr>
        </p:nvPicPr>
        <p:blipFill>
          <a:blip r:embed="rId3"/>
          <a:srcRect t="7707" b="7707"/>
          <a:stretch>
            <a:fillRect/>
          </a:stretch>
        </p:blipFill>
        <p:spPr/>
      </p:pic>
      <p:sp>
        <p:nvSpPr>
          <p:cNvPr id="3" name="Title 2">
            <a:extLst>
              <a:ext uri="{FF2B5EF4-FFF2-40B4-BE49-F238E27FC236}">
                <a16:creationId xmlns:a16="http://schemas.microsoft.com/office/drawing/2014/main" id="{CF7AA6CB-5D21-4674-86F5-DE40783F2BD1}"/>
              </a:ext>
            </a:extLst>
          </p:cNvPr>
          <p:cNvSpPr>
            <a:spLocks noGrp="1"/>
          </p:cNvSpPr>
          <p:nvPr>
            <p:ph type="title"/>
          </p:nvPr>
        </p:nvSpPr>
        <p:spPr>
          <a:xfrm>
            <a:off x="358774" y="2995885"/>
            <a:ext cx="5373811" cy="556940"/>
          </a:xfrm>
          <a:solidFill>
            <a:schemeClr val="bg1"/>
          </a:solidFill>
        </p:spPr>
        <p:txBody>
          <a:bodyPr/>
          <a:lstStyle/>
          <a:p>
            <a:r>
              <a:rPr lang="en-GB" dirty="0"/>
              <a:t>SIG-TNE Meeting</a:t>
            </a:r>
          </a:p>
        </p:txBody>
      </p:sp>
      <p:sp>
        <p:nvSpPr>
          <p:cNvPr id="5" name="Text Placeholder 4">
            <a:extLst>
              <a:ext uri="{FF2B5EF4-FFF2-40B4-BE49-F238E27FC236}">
                <a16:creationId xmlns:a16="http://schemas.microsoft.com/office/drawing/2014/main" id="{1EF15ED4-4BE3-444F-B7F2-B6D6ECB5CC10}"/>
              </a:ext>
            </a:extLst>
          </p:cNvPr>
          <p:cNvSpPr>
            <a:spLocks noGrp="1"/>
          </p:cNvSpPr>
          <p:nvPr>
            <p:ph type="body" idx="13"/>
          </p:nvPr>
        </p:nvSpPr>
        <p:spPr>
          <a:xfrm>
            <a:off x="177799" y="4743526"/>
            <a:ext cx="6518277" cy="255741"/>
          </a:xfrm>
          <a:solidFill>
            <a:schemeClr val="bg1"/>
          </a:solidFill>
        </p:spPr>
        <p:txBody>
          <a:bodyPr/>
          <a:lstStyle/>
          <a:p>
            <a:r>
              <a:rPr lang="en-GB" dirty="0"/>
              <a:t>TNC19 – Tallinn, Estonia</a:t>
            </a:r>
          </a:p>
        </p:txBody>
      </p:sp>
    </p:spTree>
    <p:extLst>
      <p:ext uri="{BB962C8B-B14F-4D97-AF65-F5344CB8AC3E}">
        <p14:creationId xmlns:p14="http://schemas.microsoft.com/office/powerpoint/2010/main" val="2042153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921128-EA8F-496E-833C-D2E5FB5D98CD}"/>
              </a:ext>
            </a:extLst>
          </p:cNvPr>
          <p:cNvSpPr>
            <a:spLocks noGrp="1"/>
          </p:cNvSpPr>
          <p:nvPr>
            <p:ph type="title"/>
          </p:nvPr>
        </p:nvSpPr>
        <p:spPr/>
        <p:txBody>
          <a:bodyPr/>
          <a:lstStyle/>
          <a:p>
            <a:r>
              <a:rPr lang="en-GB" dirty="0">
                <a:solidFill>
                  <a:schemeClr val="bg1"/>
                </a:solidFill>
              </a:rPr>
              <a:t>Sending and Receiving Countries</a:t>
            </a:r>
          </a:p>
        </p:txBody>
      </p:sp>
      <p:sp>
        <p:nvSpPr>
          <p:cNvPr id="4" name="Slide Number Placeholder 3">
            <a:extLst>
              <a:ext uri="{FF2B5EF4-FFF2-40B4-BE49-F238E27FC236}">
                <a16:creationId xmlns:a16="http://schemas.microsoft.com/office/drawing/2014/main" id="{BD40634A-34EF-464A-9270-7BCDF67AFBD9}"/>
              </a:ext>
            </a:extLst>
          </p:cNvPr>
          <p:cNvSpPr>
            <a:spLocks noGrp="1"/>
          </p:cNvSpPr>
          <p:nvPr>
            <p:ph type="sldNum" sz="quarter" idx="12"/>
          </p:nvPr>
        </p:nvSpPr>
        <p:spPr/>
        <p:txBody>
          <a:bodyPr/>
          <a:lstStyle/>
          <a:p>
            <a:fld id="{0BD7AF65-ABD8-9745-9161-1D3466EAFE0E}" type="slidenum">
              <a:rPr lang="en-GB" smtClean="0"/>
              <a:t>10</a:t>
            </a:fld>
            <a:endParaRPr lang="en-GB" dirty="0"/>
          </a:p>
        </p:txBody>
      </p:sp>
      <p:sp>
        <p:nvSpPr>
          <p:cNvPr id="6" name="Content Placeholder 5">
            <a:extLst>
              <a:ext uri="{FF2B5EF4-FFF2-40B4-BE49-F238E27FC236}">
                <a16:creationId xmlns:a16="http://schemas.microsoft.com/office/drawing/2014/main" id="{2D0A4249-3C55-44CD-8989-371D8A1EEA3C}"/>
              </a:ext>
            </a:extLst>
          </p:cNvPr>
          <p:cNvSpPr>
            <a:spLocks noGrp="1"/>
          </p:cNvSpPr>
          <p:nvPr>
            <p:ph idx="1"/>
          </p:nvPr>
        </p:nvSpPr>
        <p:spPr/>
        <p:txBody>
          <a:bodyPr/>
          <a:lstStyle/>
          <a:p>
            <a:pPr marL="0" indent="0">
              <a:buNone/>
            </a:pPr>
            <a:r>
              <a:rPr lang="en-GB" sz="2000" b="1" dirty="0">
                <a:solidFill>
                  <a:schemeClr val="bg1"/>
                </a:solidFill>
              </a:rPr>
              <a:t>Sending Countries – </a:t>
            </a:r>
            <a:r>
              <a:rPr lang="en-GB" sz="2000" dirty="0">
                <a:solidFill>
                  <a:schemeClr val="bg1"/>
                </a:solidFill>
              </a:rPr>
              <a:t>are those that deliver TNE degree programmes in another country</a:t>
            </a:r>
          </a:p>
          <a:p>
            <a:endParaRPr lang="en-GB" sz="2000" b="1" dirty="0">
              <a:solidFill>
                <a:schemeClr val="bg1"/>
              </a:solidFill>
            </a:endParaRPr>
          </a:p>
          <a:p>
            <a:pPr marL="0" indent="0">
              <a:buNone/>
            </a:pPr>
            <a:r>
              <a:rPr lang="en-GB" sz="2000" b="1" dirty="0">
                <a:solidFill>
                  <a:schemeClr val="bg1"/>
                </a:solidFill>
              </a:rPr>
              <a:t>Receiving Countries – </a:t>
            </a:r>
            <a:r>
              <a:rPr lang="en-GB" sz="2000" dirty="0">
                <a:solidFill>
                  <a:schemeClr val="bg1"/>
                </a:solidFill>
              </a:rPr>
              <a:t>also known as host countries, are those that host another country’s TNE</a:t>
            </a:r>
            <a:endParaRPr lang="en-GB" sz="2000" b="1" dirty="0">
              <a:solidFill>
                <a:schemeClr val="bg1"/>
              </a:solidFill>
            </a:endParaRPr>
          </a:p>
        </p:txBody>
      </p:sp>
      <p:sp>
        <p:nvSpPr>
          <p:cNvPr id="2" name="Footer Placeholder 1"/>
          <p:cNvSpPr>
            <a:spLocks noGrp="1"/>
          </p:cNvSpPr>
          <p:nvPr>
            <p:ph type="ftr" sz="quarter" idx="11"/>
          </p:nvPr>
        </p:nvSpPr>
        <p:spPr/>
        <p:txBody>
          <a:bodyPr/>
          <a:lstStyle/>
          <a:p>
            <a:r>
              <a:rPr lang="en-GB" dirty="0">
                <a:solidFill>
                  <a:srgbClr val="000000"/>
                </a:solidFill>
              </a:rPr>
              <a:t>TNC19 - Tallinn </a:t>
            </a:r>
          </a:p>
        </p:txBody>
      </p:sp>
    </p:spTree>
    <p:extLst>
      <p:ext uri="{BB962C8B-B14F-4D97-AF65-F5344CB8AC3E}">
        <p14:creationId xmlns:p14="http://schemas.microsoft.com/office/powerpoint/2010/main" val="7808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921128-EA8F-496E-833C-D2E5FB5D98CD}"/>
              </a:ext>
            </a:extLst>
          </p:cNvPr>
          <p:cNvSpPr>
            <a:spLocks noGrp="1"/>
          </p:cNvSpPr>
          <p:nvPr>
            <p:ph type="title"/>
          </p:nvPr>
        </p:nvSpPr>
        <p:spPr/>
        <p:txBody>
          <a:bodyPr/>
          <a:lstStyle/>
          <a:p>
            <a:r>
              <a:rPr lang="en-GB" dirty="0">
                <a:solidFill>
                  <a:schemeClr val="bg1"/>
                </a:solidFill>
              </a:rPr>
              <a:t>Sending and Receiving Countries</a:t>
            </a:r>
          </a:p>
        </p:txBody>
      </p:sp>
      <p:sp>
        <p:nvSpPr>
          <p:cNvPr id="4" name="Slide Number Placeholder 3">
            <a:extLst>
              <a:ext uri="{FF2B5EF4-FFF2-40B4-BE49-F238E27FC236}">
                <a16:creationId xmlns:a16="http://schemas.microsoft.com/office/drawing/2014/main" id="{BD40634A-34EF-464A-9270-7BCDF67AFBD9}"/>
              </a:ext>
            </a:extLst>
          </p:cNvPr>
          <p:cNvSpPr>
            <a:spLocks noGrp="1"/>
          </p:cNvSpPr>
          <p:nvPr>
            <p:ph type="sldNum" sz="quarter" idx="12"/>
          </p:nvPr>
        </p:nvSpPr>
        <p:spPr/>
        <p:txBody>
          <a:bodyPr/>
          <a:lstStyle/>
          <a:p>
            <a:fld id="{0BD7AF65-ABD8-9745-9161-1D3466EAFE0E}" type="slidenum">
              <a:rPr lang="en-GB" smtClean="0"/>
              <a:t>11</a:t>
            </a:fld>
            <a:endParaRPr lang="en-GB" dirty="0"/>
          </a:p>
        </p:txBody>
      </p:sp>
      <p:sp>
        <p:nvSpPr>
          <p:cNvPr id="6" name="Content Placeholder 5">
            <a:extLst>
              <a:ext uri="{FF2B5EF4-FFF2-40B4-BE49-F238E27FC236}">
                <a16:creationId xmlns:a16="http://schemas.microsoft.com/office/drawing/2014/main" id="{2D0A4249-3C55-44CD-8989-371D8A1EEA3C}"/>
              </a:ext>
            </a:extLst>
          </p:cNvPr>
          <p:cNvSpPr>
            <a:spLocks noGrp="1"/>
          </p:cNvSpPr>
          <p:nvPr>
            <p:ph idx="1"/>
          </p:nvPr>
        </p:nvSpPr>
        <p:spPr>
          <a:xfrm>
            <a:off x="358776" y="1429557"/>
            <a:ext cx="3003549" cy="3013858"/>
          </a:xfrm>
        </p:spPr>
        <p:txBody>
          <a:bodyPr/>
          <a:lstStyle/>
          <a:p>
            <a:pPr marL="0" indent="0">
              <a:buNone/>
            </a:pPr>
            <a:r>
              <a:rPr lang="en-GB" sz="2000" b="1" dirty="0">
                <a:solidFill>
                  <a:schemeClr val="bg1"/>
                </a:solidFill>
              </a:rPr>
              <a:t>Sending countries:</a:t>
            </a:r>
          </a:p>
          <a:p>
            <a:pPr lvl="0"/>
            <a:r>
              <a:rPr lang="en-GB" sz="2000" dirty="0">
                <a:solidFill>
                  <a:schemeClr val="bg1"/>
                </a:solidFill>
              </a:rPr>
              <a:t>United Kingdom</a:t>
            </a:r>
          </a:p>
          <a:p>
            <a:pPr lvl="0"/>
            <a:r>
              <a:rPr lang="en-GB" sz="2000" dirty="0">
                <a:solidFill>
                  <a:schemeClr val="bg1"/>
                </a:solidFill>
              </a:rPr>
              <a:t>United States of America</a:t>
            </a:r>
          </a:p>
          <a:p>
            <a:pPr lvl="0"/>
            <a:r>
              <a:rPr lang="en-GB" sz="2000" dirty="0">
                <a:solidFill>
                  <a:schemeClr val="bg1"/>
                </a:solidFill>
              </a:rPr>
              <a:t>Australia 	</a:t>
            </a:r>
          </a:p>
          <a:p>
            <a:pPr lvl="0"/>
            <a:r>
              <a:rPr lang="en-GB" sz="2000" dirty="0">
                <a:solidFill>
                  <a:schemeClr val="bg1"/>
                </a:solidFill>
              </a:rPr>
              <a:t>France </a:t>
            </a:r>
          </a:p>
          <a:p>
            <a:pPr lvl="0"/>
            <a:r>
              <a:rPr lang="en-GB" sz="2000" dirty="0">
                <a:solidFill>
                  <a:schemeClr val="bg1"/>
                </a:solidFill>
              </a:rPr>
              <a:t>Germany</a:t>
            </a:r>
          </a:p>
        </p:txBody>
      </p:sp>
      <p:sp>
        <p:nvSpPr>
          <p:cNvPr id="7" name="Content Placeholder 5">
            <a:extLst>
              <a:ext uri="{FF2B5EF4-FFF2-40B4-BE49-F238E27FC236}">
                <a16:creationId xmlns:a16="http://schemas.microsoft.com/office/drawing/2014/main" id="{2D0A4249-3C55-44CD-8989-371D8A1EEA3C}"/>
              </a:ext>
            </a:extLst>
          </p:cNvPr>
          <p:cNvSpPr txBox="1">
            <a:spLocks/>
          </p:cNvSpPr>
          <p:nvPr/>
        </p:nvSpPr>
        <p:spPr>
          <a:xfrm>
            <a:off x="3711576" y="1420839"/>
            <a:ext cx="3003549" cy="3013858"/>
          </a:xfrm>
          <a:prstGeom prst="rect">
            <a:avLst/>
          </a:prstGeom>
        </p:spPr>
        <p:txBody>
          <a:bodyPr lIns="0" tIns="0" rIns="0" bIns="0"/>
          <a:lstStyle>
            <a:lvl1pPr marL="90486" indent="-90486" algn="l" defTabSz="269993" rtl="0" eaLnBrk="1" latinLnBrk="0" hangingPunct="1">
              <a:lnSpc>
                <a:spcPct val="100000"/>
              </a:lnSpc>
              <a:spcBef>
                <a:spcPts val="750"/>
              </a:spcBef>
              <a:buFont typeface="Arial" panose="020B0604020202020204" pitchFamily="34" charset="0"/>
              <a:buChar char="•"/>
              <a:tabLst/>
              <a:defRPr sz="1200" b="0" i="0" kern="1200">
                <a:solidFill>
                  <a:schemeClr val="tx1"/>
                </a:solidFill>
                <a:latin typeface="Roboto Light" panose="02000000000000000000" pitchFamily="2" charset="0"/>
                <a:ea typeface="Roboto Light" panose="02000000000000000000" pitchFamily="2" charset="0"/>
                <a:cs typeface="+mn-cs"/>
              </a:defRPr>
            </a:lvl1pPr>
            <a:lvl2pPr marL="180971" indent="-90486" algn="l" defTabSz="269993" rtl="0" eaLnBrk="1" latinLnBrk="0" hangingPunct="1">
              <a:lnSpc>
                <a:spcPct val="100000"/>
              </a:lnSpc>
              <a:spcBef>
                <a:spcPts val="375"/>
              </a:spcBef>
              <a:buFont typeface="Arial" panose="020B0604020202020204" pitchFamily="34" charset="0"/>
              <a:buChar char="•"/>
              <a:tabLst/>
              <a:defRPr sz="1200" b="0" i="0" kern="1200">
                <a:solidFill>
                  <a:schemeClr val="tx1"/>
                </a:solidFill>
                <a:latin typeface="Roboto Light" panose="02000000000000000000" pitchFamily="2" charset="0"/>
                <a:ea typeface="Roboto Light" panose="02000000000000000000" pitchFamily="2" charset="0"/>
                <a:cs typeface="+mn-cs"/>
              </a:defRPr>
            </a:lvl2pPr>
            <a:lvl3pPr marL="266693" indent="-85723" algn="l" defTabSz="269993" rtl="0" eaLnBrk="1" latinLnBrk="0" hangingPunct="1">
              <a:lnSpc>
                <a:spcPct val="100000"/>
              </a:lnSpc>
              <a:spcBef>
                <a:spcPts val="375"/>
              </a:spcBef>
              <a:buFont typeface="Arial" panose="020B0604020202020204" pitchFamily="34" charset="0"/>
              <a:buChar char="•"/>
              <a:tabLst/>
              <a:defRPr sz="1200" b="0" i="0" kern="1200">
                <a:solidFill>
                  <a:schemeClr val="tx1"/>
                </a:solidFill>
                <a:latin typeface="Roboto Light" panose="02000000000000000000" pitchFamily="2" charset="0"/>
                <a:ea typeface="Roboto Light" panose="02000000000000000000" pitchFamily="2" charset="0"/>
                <a:cs typeface="+mn-cs"/>
              </a:defRPr>
            </a:lvl3pPr>
            <a:lvl4pPr marL="357179" indent="-90486" algn="l" defTabSz="269993" rtl="0" eaLnBrk="1" latinLnBrk="0" hangingPunct="1">
              <a:lnSpc>
                <a:spcPct val="100000"/>
              </a:lnSpc>
              <a:spcBef>
                <a:spcPts val="375"/>
              </a:spcBef>
              <a:buFont typeface="Arial" panose="020B0604020202020204" pitchFamily="34" charset="0"/>
              <a:buChar char="•"/>
              <a:tabLst/>
              <a:defRPr sz="1200" b="0" i="0" kern="1200">
                <a:solidFill>
                  <a:schemeClr val="tx1"/>
                </a:solidFill>
                <a:latin typeface="Roboto Light" panose="02000000000000000000" pitchFamily="2" charset="0"/>
                <a:ea typeface="Roboto Light" panose="02000000000000000000" pitchFamily="2" charset="0"/>
                <a:cs typeface="+mn-cs"/>
              </a:defRPr>
            </a:lvl4pPr>
            <a:lvl5pPr marL="447664" indent="-90486" algn="l" defTabSz="269993" rtl="0" eaLnBrk="1" latinLnBrk="0" hangingPunct="1">
              <a:lnSpc>
                <a:spcPct val="100000"/>
              </a:lnSpc>
              <a:spcBef>
                <a:spcPts val="375"/>
              </a:spcBef>
              <a:buFont typeface="Arial" panose="020B0604020202020204" pitchFamily="34" charset="0"/>
              <a:buChar char="•"/>
              <a:tabLst/>
              <a:defRPr sz="1200" b="0" i="0" kern="1200">
                <a:solidFill>
                  <a:schemeClr val="tx1"/>
                </a:solidFill>
                <a:latin typeface="Roboto Light" panose="02000000000000000000" pitchFamily="2" charset="0"/>
                <a:ea typeface="Roboto Light" panose="02000000000000000000"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GB" sz="2000" b="1" dirty="0">
                <a:solidFill>
                  <a:schemeClr val="bg1"/>
                </a:solidFill>
              </a:rPr>
              <a:t>Receiving countries:</a:t>
            </a:r>
          </a:p>
          <a:p>
            <a:pPr lvl="0"/>
            <a:r>
              <a:rPr lang="en-GB" sz="2000" dirty="0">
                <a:solidFill>
                  <a:schemeClr val="bg1"/>
                </a:solidFill>
              </a:rPr>
              <a:t>China</a:t>
            </a:r>
          </a:p>
          <a:p>
            <a:pPr lvl="0"/>
            <a:r>
              <a:rPr lang="en-GB" sz="2000" dirty="0">
                <a:solidFill>
                  <a:schemeClr val="bg1"/>
                </a:solidFill>
              </a:rPr>
              <a:t>United Arab Emirates (incl. Abu Dhabi, Dubai and Ras al-Khaimah)</a:t>
            </a:r>
          </a:p>
          <a:p>
            <a:pPr lvl="0"/>
            <a:r>
              <a:rPr lang="en-GB" sz="2000" dirty="0">
                <a:solidFill>
                  <a:schemeClr val="bg1"/>
                </a:solidFill>
              </a:rPr>
              <a:t>Malaysia</a:t>
            </a:r>
          </a:p>
          <a:p>
            <a:pPr lvl="0"/>
            <a:r>
              <a:rPr lang="en-GB" sz="2000" dirty="0">
                <a:solidFill>
                  <a:schemeClr val="bg1"/>
                </a:solidFill>
              </a:rPr>
              <a:t>Singapore</a:t>
            </a:r>
          </a:p>
          <a:p>
            <a:pPr lvl="0"/>
            <a:r>
              <a:rPr lang="en-GB" sz="2000" dirty="0">
                <a:solidFill>
                  <a:schemeClr val="bg1"/>
                </a:solidFill>
              </a:rPr>
              <a:t>Qatar</a:t>
            </a:r>
          </a:p>
        </p:txBody>
      </p:sp>
      <p:sp>
        <p:nvSpPr>
          <p:cNvPr id="2" name="Footer Placeholder 1"/>
          <p:cNvSpPr>
            <a:spLocks noGrp="1"/>
          </p:cNvSpPr>
          <p:nvPr>
            <p:ph type="ftr" sz="quarter" idx="11"/>
          </p:nvPr>
        </p:nvSpPr>
        <p:spPr/>
        <p:txBody>
          <a:bodyPr/>
          <a:lstStyle/>
          <a:p>
            <a:r>
              <a:rPr lang="en-GB" dirty="0">
                <a:solidFill>
                  <a:srgbClr val="000000"/>
                </a:solidFill>
              </a:rPr>
              <a:t>TNC19 - Tallinn </a:t>
            </a:r>
          </a:p>
        </p:txBody>
      </p:sp>
    </p:spTree>
    <p:extLst>
      <p:ext uri="{BB962C8B-B14F-4D97-AF65-F5344CB8AC3E}">
        <p14:creationId xmlns:p14="http://schemas.microsoft.com/office/powerpoint/2010/main" val="3823231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Country Profiles</a:t>
            </a:r>
          </a:p>
        </p:txBody>
      </p:sp>
      <p:pic>
        <p:nvPicPr>
          <p:cNvPr id="6" name="Content Placeholder 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7165" b="17165"/>
          <a:stretch>
            <a:fillRect/>
          </a:stretch>
        </p:blipFill>
        <p:spPr>
          <a:xfrm>
            <a:off x="-374457" y="-1588"/>
            <a:ext cx="10500837" cy="5145088"/>
          </a:xfrm>
        </p:spPr>
      </p:pic>
      <p:sp>
        <p:nvSpPr>
          <p:cNvPr id="10" name="Text Placeholder 9"/>
          <p:cNvSpPr>
            <a:spLocks noGrp="1"/>
          </p:cNvSpPr>
          <p:nvPr>
            <p:ph type="body" sz="quarter" idx="15"/>
          </p:nvPr>
        </p:nvSpPr>
        <p:spPr/>
        <p:txBody>
          <a:bodyPr/>
          <a:lstStyle/>
          <a:p>
            <a:endParaRPr lang="en-GB" dirty="0"/>
          </a:p>
        </p:txBody>
      </p:sp>
      <p:sp>
        <p:nvSpPr>
          <p:cNvPr id="12" name="Footer Placeholder 11"/>
          <p:cNvSpPr>
            <a:spLocks noGrp="1"/>
          </p:cNvSpPr>
          <p:nvPr>
            <p:ph type="ftr" sz="quarter" idx="17"/>
          </p:nvPr>
        </p:nvSpPr>
        <p:spPr/>
        <p:txBody>
          <a:bodyPr/>
          <a:lstStyle/>
          <a:p>
            <a:pPr>
              <a:defRPr/>
            </a:pPr>
            <a:r>
              <a:rPr lang="en-GB" dirty="0"/>
              <a:t>TNC19 - Tallinn </a:t>
            </a:r>
          </a:p>
        </p:txBody>
      </p:sp>
      <p:sp>
        <p:nvSpPr>
          <p:cNvPr id="13" name="Slide Number Placeholder 12"/>
          <p:cNvSpPr>
            <a:spLocks noGrp="1"/>
          </p:cNvSpPr>
          <p:nvPr>
            <p:ph type="sldNum" sz="quarter" idx="18"/>
          </p:nvPr>
        </p:nvSpPr>
        <p:spPr/>
        <p:txBody>
          <a:bodyPr/>
          <a:lstStyle/>
          <a:p>
            <a:fld id="{AAA2BC00-9C21-4437-948E-86651B658A3C}" type="slidenum">
              <a:rPr lang="en-GB" altLang="en-US" smtClean="0"/>
              <a:pPr/>
              <a:t>12</a:t>
            </a:fld>
            <a:endParaRPr lang="en-GB" altLang="en-US" dirty="0"/>
          </a:p>
        </p:txBody>
      </p:sp>
    </p:spTree>
    <p:extLst>
      <p:ext uri="{BB962C8B-B14F-4D97-AF65-F5344CB8AC3E}">
        <p14:creationId xmlns:p14="http://schemas.microsoft.com/office/powerpoint/2010/main" val="74460180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Why support TNE as a NREN?</a:t>
            </a:r>
          </a:p>
        </p:txBody>
      </p:sp>
      <p:sp>
        <p:nvSpPr>
          <p:cNvPr id="2" name="Text Placeholder 1"/>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2886229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Benefits to NRENs</a:t>
            </a:r>
          </a:p>
        </p:txBody>
      </p:sp>
      <p:sp>
        <p:nvSpPr>
          <p:cNvPr id="4" name="Text Placeholder 3"/>
          <p:cNvSpPr>
            <a:spLocks noGrp="1"/>
          </p:cNvSpPr>
          <p:nvPr>
            <p:ph type="body" idx="13"/>
          </p:nvPr>
        </p:nvSpPr>
        <p:spPr/>
        <p:txBody>
          <a:bodyPr/>
          <a:lstStyle/>
          <a:p>
            <a:endParaRPr lang="en-GB" dirty="0"/>
          </a:p>
        </p:txBody>
      </p:sp>
      <p:sp>
        <p:nvSpPr>
          <p:cNvPr id="3" name="Content Placeholder 2"/>
          <p:cNvSpPr>
            <a:spLocks noGrp="1"/>
          </p:cNvSpPr>
          <p:nvPr>
            <p:ph idx="1"/>
          </p:nvPr>
        </p:nvSpPr>
        <p:spPr>
          <a:xfrm>
            <a:off x="358775" y="1429556"/>
            <a:ext cx="3805819" cy="3013858"/>
          </a:xfrm>
        </p:spPr>
        <p:txBody>
          <a:bodyPr/>
          <a:lstStyle/>
          <a:p>
            <a:r>
              <a:rPr lang="en-GB" sz="2000" dirty="0"/>
              <a:t>Strengthens ties with your members</a:t>
            </a:r>
          </a:p>
          <a:p>
            <a:endParaRPr lang="en-GB" sz="2000" dirty="0"/>
          </a:p>
          <a:p>
            <a:r>
              <a:rPr lang="en-GB" sz="2000" dirty="0"/>
              <a:t>Strengthens ties with the global community</a:t>
            </a:r>
          </a:p>
          <a:p>
            <a:endParaRPr lang="en-GB" sz="2000" dirty="0"/>
          </a:p>
          <a:p>
            <a:r>
              <a:rPr lang="en-GB" sz="2000" dirty="0"/>
              <a:t>Growth and expansion</a:t>
            </a:r>
          </a:p>
          <a:p>
            <a:endParaRPr lang="en-GB" dirty="0"/>
          </a:p>
        </p:txBody>
      </p:sp>
      <p:sp>
        <p:nvSpPr>
          <p:cNvPr id="5" name="Footer Placeholder 4"/>
          <p:cNvSpPr>
            <a:spLocks noGrp="1"/>
          </p:cNvSpPr>
          <p:nvPr>
            <p:ph type="ftr" sz="quarter" idx="11"/>
          </p:nvPr>
        </p:nvSpPr>
        <p:spPr/>
        <p:txBody>
          <a:bodyPr/>
          <a:lstStyle/>
          <a:p>
            <a:r>
              <a:rPr lang="en-GB" dirty="0"/>
              <a:t>TNC19 - Tallinn </a:t>
            </a:r>
          </a:p>
        </p:txBody>
      </p:sp>
      <p:sp>
        <p:nvSpPr>
          <p:cNvPr id="6" name="Slide Number Placeholder 5"/>
          <p:cNvSpPr>
            <a:spLocks noGrp="1"/>
          </p:cNvSpPr>
          <p:nvPr>
            <p:ph type="sldNum" sz="quarter" idx="12"/>
          </p:nvPr>
        </p:nvSpPr>
        <p:spPr/>
        <p:txBody>
          <a:bodyPr/>
          <a:lstStyle/>
          <a:p>
            <a:fld id="{0BD7AF65-ABD8-9745-9161-1D3466EAFE0E}" type="slidenum">
              <a:rPr lang="en-GB" smtClean="0"/>
              <a:t>14</a:t>
            </a:fld>
            <a:endParaRPr lang="en-GB" dirty="0"/>
          </a:p>
        </p:txBody>
      </p:sp>
    </p:spTree>
    <p:extLst>
      <p:ext uri="{BB962C8B-B14F-4D97-AF65-F5344CB8AC3E}">
        <p14:creationId xmlns:p14="http://schemas.microsoft.com/office/powerpoint/2010/main" val="3481293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Challenges</a:t>
            </a:r>
          </a:p>
        </p:txBody>
      </p:sp>
      <p:sp>
        <p:nvSpPr>
          <p:cNvPr id="3" name="Footer Placeholder 2"/>
          <p:cNvSpPr>
            <a:spLocks noGrp="1"/>
          </p:cNvSpPr>
          <p:nvPr>
            <p:ph type="ftr" sz="quarter" idx="11"/>
          </p:nvPr>
        </p:nvSpPr>
        <p:spPr/>
        <p:txBody>
          <a:bodyPr/>
          <a:lstStyle/>
          <a:p>
            <a:r>
              <a:rPr lang="en-GB" dirty="0"/>
              <a:t>TNC19 - Tallinn </a:t>
            </a:r>
          </a:p>
        </p:txBody>
      </p:sp>
      <p:sp>
        <p:nvSpPr>
          <p:cNvPr id="4" name="Slide Number Placeholder 3"/>
          <p:cNvSpPr>
            <a:spLocks noGrp="1"/>
          </p:cNvSpPr>
          <p:nvPr>
            <p:ph type="sldNum" sz="quarter" idx="12"/>
          </p:nvPr>
        </p:nvSpPr>
        <p:spPr/>
        <p:txBody>
          <a:bodyPr/>
          <a:lstStyle/>
          <a:p>
            <a:fld id="{0BD7AF65-ABD8-9745-9161-1D3466EAFE0E}" type="slidenum">
              <a:rPr lang="en-GB" smtClean="0"/>
              <a:t>15</a:t>
            </a:fld>
            <a:endParaRPr lang="en-GB" dirty="0"/>
          </a:p>
        </p:txBody>
      </p:sp>
      <p:sp>
        <p:nvSpPr>
          <p:cNvPr id="5" name="Text Placeholder 4"/>
          <p:cNvSpPr>
            <a:spLocks noGrp="1"/>
          </p:cNvSpPr>
          <p:nvPr>
            <p:ph type="body" idx="13"/>
          </p:nvPr>
        </p:nvSpPr>
        <p:spPr/>
        <p:txBody>
          <a:bodyPr/>
          <a:lstStyle/>
          <a:p>
            <a:endParaRPr lang="en-GB" dirty="0"/>
          </a:p>
        </p:txBody>
      </p:sp>
      <p:sp>
        <p:nvSpPr>
          <p:cNvPr id="6" name="Content Placeholder 5"/>
          <p:cNvSpPr>
            <a:spLocks noGrp="1"/>
          </p:cNvSpPr>
          <p:nvPr>
            <p:ph idx="1"/>
          </p:nvPr>
        </p:nvSpPr>
        <p:spPr/>
        <p:txBody>
          <a:bodyPr/>
          <a:lstStyle/>
          <a:p>
            <a:r>
              <a:rPr lang="en-GB" sz="2000" b="1" dirty="0"/>
              <a:t>Lack of engagement from members</a:t>
            </a:r>
          </a:p>
          <a:p>
            <a:endParaRPr lang="en-GB" sz="2000" b="1" dirty="0"/>
          </a:p>
          <a:p>
            <a:r>
              <a:rPr lang="en-GB" sz="2000" b="1" dirty="0"/>
              <a:t>Lack of official data sources on TNE activities</a:t>
            </a:r>
          </a:p>
          <a:p>
            <a:endParaRPr lang="en-GB" sz="2000" b="1" dirty="0"/>
          </a:p>
          <a:p>
            <a:r>
              <a:rPr lang="en-GB" sz="2000" b="1" dirty="0"/>
              <a:t>Policy and regulatory landscape</a:t>
            </a:r>
          </a:p>
          <a:p>
            <a:endParaRPr lang="en-GB" sz="2000" b="1" dirty="0"/>
          </a:p>
          <a:p>
            <a:r>
              <a:rPr lang="en-GB" sz="2000" b="1" dirty="0"/>
              <a:t>Resources, time and money!</a:t>
            </a:r>
          </a:p>
          <a:p>
            <a:endParaRPr lang="en-GB" dirty="0"/>
          </a:p>
        </p:txBody>
      </p:sp>
    </p:spTree>
    <p:extLst>
      <p:ext uri="{BB962C8B-B14F-4D97-AF65-F5344CB8AC3E}">
        <p14:creationId xmlns:p14="http://schemas.microsoft.com/office/powerpoint/2010/main" val="1345708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TNE Data Sources</a:t>
            </a:r>
          </a:p>
        </p:txBody>
      </p:sp>
      <p:sp>
        <p:nvSpPr>
          <p:cNvPr id="3" name="Text Placeholder 2"/>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1674246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TNE Activity: NREN Survey</a:t>
            </a:r>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0BD7AF65-ABD8-9745-9161-1D3466EAFE0E}" type="slidenum">
              <a:rPr lang="en-GB" smtClean="0"/>
              <a:t>17</a:t>
            </a:fld>
            <a:endParaRPr lang="en-GB" dirty="0"/>
          </a:p>
        </p:txBody>
      </p:sp>
      <p:sp>
        <p:nvSpPr>
          <p:cNvPr id="11" name="Text Placeholder 10"/>
          <p:cNvSpPr>
            <a:spLocks noGrp="1"/>
          </p:cNvSpPr>
          <p:nvPr>
            <p:ph type="body" idx="13"/>
          </p:nvPr>
        </p:nvSpPr>
        <p:spPr/>
        <p:txBody>
          <a:bodyPr/>
          <a:lstStyle/>
          <a:p>
            <a:endParaRPr lang="en-GB" dirty="0"/>
          </a:p>
        </p:txBody>
      </p:sp>
      <p:pic>
        <p:nvPicPr>
          <p:cNvPr id="7" name="Picture Placeholder 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6027" r="16027"/>
          <a:stretch>
            <a:fillRect/>
          </a:stretch>
        </p:blipFill>
        <p:spPr/>
      </p:pic>
      <p:sp>
        <p:nvSpPr>
          <p:cNvPr id="9" name="Content Placeholder 8"/>
          <p:cNvSpPr>
            <a:spLocks noGrp="1"/>
          </p:cNvSpPr>
          <p:nvPr>
            <p:ph idx="1"/>
          </p:nvPr>
        </p:nvSpPr>
        <p:spPr/>
        <p:txBody>
          <a:bodyPr/>
          <a:lstStyle/>
          <a:p>
            <a:r>
              <a:rPr lang="en-GB" sz="1800" dirty="0"/>
              <a:t>Half of respondents didn’t collect information from their community institutions on TNE</a:t>
            </a:r>
          </a:p>
          <a:p>
            <a:r>
              <a:rPr lang="en-GB" sz="1800" dirty="0"/>
              <a:t>83% hadn’t conducted a survey or other form of outreach on TNE activities in their community</a:t>
            </a:r>
          </a:p>
          <a:p>
            <a:r>
              <a:rPr lang="en-GB" sz="1800" dirty="0"/>
              <a:t>All respondents said that there are no official data sources on TNE activities</a:t>
            </a:r>
          </a:p>
          <a:p>
            <a:r>
              <a:rPr lang="en-GB" sz="1800" dirty="0"/>
              <a:t>80% said a survey developed by the SIG-TNE would be useful</a:t>
            </a:r>
          </a:p>
        </p:txBody>
      </p:sp>
    </p:spTree>
    <p:extLst>
      <p:ext uri="{BB962C8B-B14F-4D97-AF65-F5344CB8AC3E}">
        <p14:creationId xmlns:p14="http://schemas.microsoft.com/office/powerpoint/2010/main" val="2877778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Resources</a:t>
            </a:r>
          </a:p>
        </p:txBody>
      </p:sp>
      <p:sp>
        <p:nvSpPr>
          <p:cNvPr id="4" name="Text Placeholder 3"/>
          <p:cNvSpPr>
            <a:spLocks noGrp="1"/>
          </p:cNvSpPr>
          <p:nvPr>
            <p:ph type="body" idx="13"/>
          </p:nvPr>
        </p:nvSpPr>
        <p:spPr/>
        <p:txBody>
          <a:bodyPr/>
          <a:lstStyle/>
          <a:p>
            <a:endParaRPr lang="en-GB" dirty="0"/>
          </a:p>
        </p:txBody>
      </p:sp>
      <p:sp>
        <p:nvSpPr>
          <p:cNvPr id="2" name="Content Placeholder 1"/>
          <p:cNvSpPr>
            <a:spLocks noGrp="1"/>
          </p:cNvSpPr>
          <p:nvPr>
            <p:ph idx="1"/>
          </p:nvPr>
        </p:nvSpPr>
        <p:spPr/>
        <p:txBody>
          <a:bodyPr/>
          <a:lstStyle/>
          <a:p>
            <a:r>
              <a:rPr lang="en-GB" sz="1800" dirty="0"/>
              <a:t>GÉANT SIG-TNE Wiki Site</a:t>
            </a:r>
          </a:p>
          <a:p>
            <a:r>
              <a:rPr lang="en-GB" sz="1800" dirty="0"/>
              <a:t>British Council – The Shape of Global Higher Education</a:t>
            </a:r>
          </a:p>
          <a:p>
            <a:r>
              <a:rPr lang="en-GB" sz="1800" dirty="0"/>
              <a:t>Quality Assurance Agency International</a:t>
            </a:r>
          </a:p>
          <a:p>
            <a:r>
              <a:rPr lang="en-GB" sz="1800" dirty="0"/>
              <a:t>The Observatory of Borderless Higher Education</a:t>
            </a:r>
          </a:p>
          <a:p>
            <a:r>
              <a:rPr lang="en-GB" sz="1800" dirty="0"/>
              <a:t>TNE-Hub</a:t>
            </a:r>
          </a:p>
          <a:p>
            <a:r>
              <a:rPr lang="en-GB" sz="1800" dirty="0"/>
              <a:t>Universities UK International </a:t>
            </a:r>
          </a:p>
          <a:p>
            <a:endParaRPr lang="en-GB" dirty="0"/>
          </a:p>
        </p:txBody>
      </p:sp>
      <p:sp>
        <p:nvSpPr>
          <p:cNvPr id="5" name="Footer Placeholder 4"/>
          <p:cNvSpPr>
            <a:spLocks noGrp="1"/>
          </p:cNvSpPr>
          <p:nvPr>
            <p:ph type="ftr" sz="quarter" idx="11"/>
          </p:nvPr>
        </p:nvSpPr>
        <p:spPr/>
        <p:txBody>
          <a:bodyPr/>
          <a:lstStyle/>
          <a:p>
            <a:r>
              <a:rPr lang="en-GB" dirty="0"/>
              <a:t>TNC19 - Tallinn </a:t>
            </a:r>
          </a:p>
        </p:txBody>
      </p:sp>
      <p:sp>
        <p:nvSpPr>
          <p:cNvPr id="6" name="Slide Number Placeholder 5"/>
          <p:cNvSpPr>
            <a:spLocks noGrp="1"/>
          </p:cNvSpPr>
          <p:nvPr>
            <p:ph type="sldNum" sz="quarter" idx="12"/>
          </p:nvPr>
        </p:nvSpPr>
        <p:spPr/>
        <p:txBody>
          <a:bodyPr/>
          <a:lstStyle/>
          <a:p>
            <a:fld id="{0BD7AF65-ABD8-9745-9161-1D3466EAFE0E}" type="slidenum">
              <a:rPr lang="en-GB" smtClean="0"/>
              <a:t>18</a:t>
            </a:fld>
            <a:endParaRPr lang="en-GB" dirty="0"/>
          </a:p>
        </p:txBody>
      </p:sp>
    </p:spTree>
    <p:extLst>
      <p:ext uri="{BB962C8B-B14F-4D97-AF65-F5344CB8AC3E}">
        <p14:creationId xmlns:p14="http://schemas.microsoft.com/office/powerpoint/2010/main" val="2867578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Discussion</a:t>
            </a:r>
          </a:p>
        </p:txBody>
      </p:sp>
      <p:sp>
        <p:nvSpPr>
          <p:cNvPr id="8" name="Text Placeholder 7">
            <a:extLst>
              <a:ext uri="{FF2B5EF4-FFF2-40B4-BE49-F238E27FC236}">
                <a16:creationId xmlns:a16="http://schemas.microsoft.com/office/drawing/2014/main" id="{8884E5B4-DBFB-4A00-8C33-0CEDF3342919}"/>
              </a:ext>
            </a:extLst>
          </p:cNvPr>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1091352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Message from Esther Wilkinson, SIG-TNE Chair </a:t>
            </a:r>
          </a:p>
        </p:txBody>
      </p:sp>
      <p:sp>
        <p:nvSpPr>
          <p:cNvPr id="3" name="Rectangle 2"/>
          <p:cNvSpPr/>
          <p:nvPr/>
        </p:nvSpPr>
        <p:spPr>
          <a:xfrm>
            <a:off x="358774" y="1164669"/>
            <a:ext cx="8334375" cy="2893100"/>
          </a:xfrm>
          <a:prstGeom prst="rect">
            <a:avLst/>
          </a:prstGeom>
        </p:spPr>
        <p:txBody>
          <a:bodyPr wrap="square">
            <a:spAutoFit/>
          </a:bodyPr>
          <a:lstStyle/>
          <a:p>
            <a:pPr>
              <a:spcAft>
                <a:spcPts val="0"/>
              </a:spcAft>
            </a:pPr>
            <a:r>
              <a:rPr lang="en-GB" sz="1400" dirty="0">
                <a:solidFill>
                  <a:schemeClr val="bg1"/>
                </a:solidFill>
                <a:latin typeface="Corbel" panose="020B0503020204020204" pitchFamily="34" charset="0"/>
                <a:ea typeface="Calibri" panose="020F0502020204030204" pitchFamily="34" charset="0"/>
                <a:cs typeface="Times New Roman" panose="02020603050405020304" pitchFamily="18" charset="0"/>
              </a:rPr>
              <a:t>“Welcome to the eighth meeting of the Special Interest Group for Transnational Education. Unfortunately I can’t be at the meeting (bad planning on my part). The Steering Committee members have a good session planned, but I would like to highlight a few things for you to think about. </a:t>
            </a:r>
          </a:p>
          <a:p>
            <a:pPr>
              <a:spcAft>
                <a:spcPts val="0"/>
              </a:spcAft>
            </a:pPr>
            <a:endParaRPr lang="en-GB" sz="1400" dirty="0">
              <a:solidFill>
                <a:schemeClr val="bg1"/>
              </a:solidFill>
              <a:latin typeface="Corbel" panose="020B0503020204020204" pitchFamily="34" charset="0"/>
              <a:ea typeface="Calibri" panose="020F0502020204030204" pitchFamily="34" charset="0"/>
              <a:cs typeface="Times New Roman" panose="02020603050405020304" pitchFamily="18" charset="0"/>
            </a:endParaRPr>
          </a:p>
          <a:p>
            <a:pPr>
              <a:spcAft>
                <a:spcPts val="0"/>
              </a:spcAft>
            </a:pPr>
            <a:r>
              <a:rPr lang="en-GB" sz="1400" dirty="0">
                <a:solidFill>
                  <a:schemeClr val="bg1"/>
                </a:solidFill>
                <a:latin typeface="Corbel" panose="020B0503020204020204" pitchFamily="34" charset="0"/>
                <a:ea typeface="Calibri" panose="020F0502020204030204" pitchFamily="34" charset="0"/>
                <a:cs typeface="Times New Roman" panose="02020603050405020304" pitchFamily="18" charset="0"/>
              </a:rPr>
              <a:t>We have been a little quiet this year in the SIG due to a number of reasons, changing staff and Steering Committee membership, and discussions relating to the remit of this group and the new GÉANT Task Force on Education. That being said, I’d like to ramp up our work in the next year to cover the four areas of work that we have previously defined, but also with a new area of work thinking about TNE 4.0 and how we can work with our communities delivering TNE on this area. </a:t>
            </a:r>
          </a:p>
          <a:p>
            <a:pPr>
              <a:spcAft>
                <a:spcPts val="0"/>
              </a:spcAft>
            </a:pPr>
            <a:endParaRPr lang="en-GB" sz="1400" dirty="0">
              <a:solidFill>
                <a:schemeClr val="bg1"/>
              </a:solidFill>
              <a:latin typeface="Corbel" panose="020B0503020204020204" pitchFamily="34" charset="0"/>
              <a:ea typeface="Calibri" panose="020F0502020204030204" pitchFamily="34" charset="0"/>
              <a:cs typeface="Times New Roman" panose="02020603050405020304" pitchFamily="18" charset="0"/>
            </a:endParaRPr>
          </a:p>
          <a:p>
            <a:pPr>
              <a:spcAft>
                <a:spcPts val="0"/>
              </a:spcAft>
            </a:pPr>
            <a:r>
              <a:rPr lang="en-GB" sz="1400" dirty="0">
                <a:solidFill>
                  <a:schemeClr val="bg1"/>
                </a:solidFill>
                <a:latin typeface="Corbel" panose="020B0503020204020204" pitchFamily="34" charset="0"/>
                <a:ea typeface="Calibri" panose="020F0502020204030204" pitchFamily="34" charset="0"/>
                <a:cs typeface="Times New Roman" panose="02020603050405020304" pitchFamily="18" charset="0"/>
              </a:rPr>
              <a:t>We’ll be broadening the membership of the Steering Committee but also we’d really like more active engagement from members in deciding on future priorities and developing this area to support our NRENs and respective communities. So I’ll leave you in very capable hands, enjoy TNC19, and we’ll catch up soon.”</a:t>
            </a:r>
            <a:endPar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5745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Questions</a:t>
            </a:r>
          </a:p>
        </p:txBody>
      </p:sp>
      <p:sp>
        <p:nvSpPr>
          <p:cNvPr id="3" name="Content Placeholder 2"/>
          <p:cNvSpPr>
            <a:spLocks noGrp="1"/>
          </p:cNvSpPr>
          <p:nvPr>
            <p:ph idx="1"/>
          </p:nvPr>
        </p:nvSpPr>
        <p:spPr/>
        <p:txBody>
          <a:bodyPr/>
          <a:lstStyle/>
          <a:p>
            <a:r>
              <a:rPr lang="en-GB" dirty="0"/>
              <a:t>What is missing from the guide?</a:t>
            </a:r>
          </a:p>
          <a:p>
            <a:r>
              <a:rPr lang="en-GB" dirty="0"/>
              <a:t>How would you like to contribute?</a:t>
            </a:r>
          </a:p>
          <a:p>
            <a:r>
              <a:rPr lang="en-GB" dirty="0"/>
              <a:t>Do you feel this guide will be beneficial?</a:t>
            </a:r>
          </a:p>
          <a:p>
            <a:r>
              <a:rPr lang="en-GB" dirty="0"/>
              <a:t>What do you know about TNE in your country – both sending and receiving?</a:t>
            </a:r>
          </a:p>
          <a:p>
            <a:r>
              <a:rPr lang="en-GB" dirty="0"/>
              <a:t>Is TNE a priority for your government? For your institutions?</a:t>
            </a:r>
          </a:p>
          <a:p>
            <a:r>
              <a:rPr lang="en-GB" dirty="0"/>
              <a:t>What data sources or key resources is missing?</a:t>
            </a:r>
          </a:p>
          <a:p>
            <a:r>
              <a:rPr lang="en-GB" dirty="0"/>
              <a:t>What countries should we include in future editions?</a:t>
            </a:r>
          </a:p>
          <a:p>
            <a:r>
              <a:rPr lang="en-GB" dirty="0"/>
              <a:t>Any general feedback?</a:t>
            </a:r>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0BD7AF65-ABD8-9745-9161-1D3466EAFE0E}" type="slidenum">
              <a:rPr lang="en-GB" smtClean="0"/>
              <a:t>20</a:t>
            </a:fld>
            <a:endParaRPr lang="en-GB" dirty="0"/>
          </a:p>
        </p:txBody>
      </p:sp>
      <p:sp>
        <p:nvSpPr>
          <p:cNvPr id="6" name="Text Placeholder 5"/>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4173509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Introduction</a:t>
            </a:r>
          </a:p>
        </p:txBody>
      </p:sp>
      <p:sp>
        <p:nvSpPr>
          <p:cNvPr id="8" name="Text Placeholder 7">
            <a:extLst>
              <a:ext uri="{FF2B5EF4-FFF2-40B4-BE49-F238E27FC236}">
                <a16:creationId xmlns:a16="http://schemas.microsoft.com/office/drawing/2014/main" id="{8884E5B4-DBFB-4A00-8C33-0CEDF3342919}"/>
              </a:ext>
            </a:extLst>
          </p:cNvPr>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219363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Overall Aims</a:t>
            </a:r>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0BD7AF65-ABD8-9745-9161-1D3466EAFE0E}" type="slidenum">
              <a:rPr lang="en-GB" smtClean="0"/>
              <a:t>4</a:t>
            </a:fld>
            <a:endParaRPr lang="en-GB" dirty="0"/>
          </a:p>
        </p:txBody>
      </p:sp>
      <p:pic>
        <p:nvPicPr>
          <p:cNvPr id="2" name="Picture 1"/>
          <p:cNvPicPr>
            <a:picLocks noChangeAspect="1"/>
          </p:cNvPicPr>
          <p:nvPr/>
        </p:nvPicPr>
        <p:blipFill>
          <a:blip r:embed="rId3"/>
          <a:stretch>
            <a:fillRect/>
          </a:stretch>
        </p:blipFill>
        <p:spPr>
          <a:xfrm>
            <a:off x="642372" y="1231035"/>
            <a:ext cx="7515225" cy="2409825"/>
          </a:xfrm>
          <a:prstGeom prst="rect">
            <a:avLst/>
          </a:prstGeom>
        </p:spPr>
      </p:pic>
    </p:spTree>
    <p:extLst>
      <p:ext uri="{BB962C8B-B14F-4D97-AF65-F5344CB8AC3E}">
        <p14:creationId xmlns:p14="http://schemas.microsoft.com/office/powerpoint/2010/main" val="4264029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Four Workstreams of the SIG-TNE</a:t>
            </a:r>
          </a:p>
        </p:txBody>
      </p:sp>
      <p:sp>
        <p:nvSpPr>
          <p:cNvPr id="2" name="Content Placeholder 1"/>
          <p:cNvSpPr>
            <a:spLocks noGrp="1"/>
          </p:cNvSpPr>
          <p:nvPr>
            <p:ph idx="1"/>
          </p:nvPr>
        </p:nvSpPr>
        <p:spPr/>
        <p:txBody>
          <a:bodyPr/>
          <a:lstStyle/>
          <a:p>
            <a:pPr marL="0" indent="0">
              <a:buNone/>
            </a:pPr>
            <a:r>
              <a:rPr lang="en-GB" sz="1800" b="1" dirty="0"/>
              <a:t>Workstream 1: TNE data – regional, national and global</a:t>
            </a:r>
          </a:p>
          <a:p>
            <a:endParaRPr lang="en-GB" sz="1800" b="1" dirty="0"/>
          </a:p>
          <a:p>
            <a:pPr marL="0" indent="0">
              <a:buNone/>
            </a:pPr>
            <a:r>
              <a:rPr lang="en-GB" sz="1800" b="1" dirty="0"/>
              <a:t>Workstream 2: Global TNE Policies</a:t>
            </a:r>
          </a:p>
          <a:p>
            <a:pPr marL="0" indent="0">
              <a:buNone/>
            </a:pPr>
            <a:endParaRPr lang="en-GB" sz="1800" b="1" dirty="0"/>
          </a:p>
          <a:p>
            <a:pPr marL="0" indent="0">
              <a:buNone/>
            </a:pPr>
            <a:r>
              <a:rPr lang="en-GB" sz="1800" b="1" dirty="0"/>
              <a:t>Workstream 3: Technology Barriers and TNE Service Development</a:t>
            </a:r>
          </a:p>
          <a:p>
            <a:endParaRPr lang="en-GB" sz="1800" b="1" dirty="0"/>
          </a:p>
          <a:p>
            <a:pPr marL="0" indent="0">
              <a:buNone/>
            </a:pPr>
            <a:r>
              <a:rPr lang="en-GB" sz="1800" b="1" dirty="0"/>
              <a:t>Workstream 4: Tools, toolkits and resources</a:t>
            </a:r>
          </a:p>
          <a:p>
            <a:endParaRPr lang="en-GB" dirty="0"/>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0BD7AF65-ABD8-9745-9161-1D3466EAFE0E}" type="slidenum">
              <a:rPr lang="en-GB" smtClean="0"/>
              <a:t>5</a:t>
            </a:fld>
            <a:endParaRPr lang="en-GB" dirty="0"/>
          </a:p>
        </p:txBody>
      </p:sp>
      <p:sp>
        <p:nvSpPr>
          <p:cNvPr id="3" name="Text Placeholder 2"/>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1311140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Aims of the NREN Resource Pack</a:t>
            </a:r>
          </a:p>
        </p:txBody>
      </p:sp>
      <p:sp>
        <p:nvSpPr>
          <p:cNvPr id="9" name="Content Placeholder 8"/>
          <p:cNvSpPr>
            <a:spLocks noGrp="1"/>
          </p:cNvSpPr>
          <p:nvPr>
            <p:ph idx="1"/>
          </p:nvPr>
        </p:nvSpPr>
        <p:spPr/>
        <p:txBody>
          <a:bodyPr/>
          <a:lstStyle/>
          <a:p>
            <a:pPr marL="342900" indent="-342900">
              <a:buFont typeface="+mj-lt"/>
              <a:buAutoNum type="arabicPeriod"/>
            </a:pPr>
            <a:r>
              <a:rPr lang="en-GB" sz="1800" dirty="0"/>
              <a:t>Gives advice on developing a TNE support programme</a:t>
            </a:r>
          </a:p>
          <a:p>
            <a:pPr marL="342900" indent="-342900">
              <a:buFont typeface="+mj-lt"/>
              <a:buAutoNum type="arabicPeriod"/>
            </a:pPr>
            <a:r>
              <a:rPr lang="en-GB" sz="1800" dirty="0"/>
              <a:t>Provides country specific information on main markets</a:t>
            </a:r>
          </a:p>
          <a:p>
            <a:pPr marL="342900" indent="-342900">
              <a:buFont typeface="+mj-lt"/>
              <a:buAutoNum type="arabicPeriod"/>
            </a:pPr>
            <a:r>
              <a:rPr lang="en-GB" sz="1800" dirty="0"/>
              <a:t>Provides information on how to support your education institutions and education community</a:t>
            </a:r>
          </a:p>
        </p:txBody>
      </p:sp>
      <p:sp>
        <p:nvSpPr>
          <p:cNvPr id="4" name="Footer Placeholder 3"/>
          <p:cNvSpPr>
            <a:spLocks noGrp="1"/>
          </p:cNvSpPr>
          <p:nvPr>
            <p:ph type="ftr" sz="quarter" idx="11"/>
          </p:nvPr>
        </p:nvSpPr>
        <p:spPr/>
        <p:txBody>
          <a:bodyPr/>
          <a:lstStyle/>
          <a:p>
            <a:r>
              <a:rPr lang="en-GB" dirty="0"/>
              <a:t>TNC19 - Tallinn </a:t>
            </a:r>
          </a:p>
        </p:txBody>
      </p:sp>
      <p:sp>
        <p:nvSpPr>
          <p:cNvPr id="5" name="Slide Number Placeholder 4"/>
          <p:cNvSpPr>
            <a:spLocks noGrp="1"/>
          </p:cNvSpPr>
          <p:nvPr>
            <p:ph type="sldNum" sz="quarter" idx="12"/>
          </p:nvPr>
        </p:nvSpPr>
        <p:spPr/>
        <p:txBody>
          <a:bodyPr/>
          <a:lstStyle/>
          <a:p>
            <a:fld id="{0BD7AF65-ABD8-9745-9161-1D3466EAFE0E}" type="slidenum">
              <a:rPr lang="en-GB" smtClean="0"/>
              <a:t>6</a:t>
            </a:fld>
            <a:endParaRPr lang="en-GB" dirty="0"/>
          </a:p>
        </p:txBody>
      </p:sp>
      <p:pic>
        <p:nvPicPr>
          <p:cNvPr id="3" name="Picture Placeholder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4994" r="14994"/>
          <a:stretch>
            <a:fillRect/>
          </a:stretch>
        </p:blipFill>
        <p:spPr/>
      </p:pic>
      <p:sp>
        <p:nvSpPr>
          <p:cNvPr id="6" name="Text Placeholder 5"/>
          <p:cNvSpPr>
            <a:spLocks noGrp="1"/>
          </p:cNvSpPr>
          <p:nvPr>
            <p:ph type="body" idx="13"/>
          </p:nvPr>
        </p:nvSpPr>
        <p:spPr/>
        <p:txBody>
          <a:bodyPr/>
          <a:lstStyle/>
          <a:p>
            <a:r>
              <a:rPr lang="en-GB" dirty="0"/>
              <a:t>Three Broad Aims</a:t>
            </a:r>
          </a:p>
        </p:txBody>
      </p:sp>
    </p:spTree>
    <p:extLst>
      <p:ext uri="{BB962C8B-B14F-4D97-AF65-F5344CB8AC3E}">
        <p14:creationId xmlns:p14="http://schemas.microsoft.com/office/powerpoint/2010/main" val="2459120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7FB77-8E92-4A92-B0CC-ACAAF9C911FD}"/>
              </a:ext>
            </a:extLst>
          </p:cNvPr>
          <p:cNvSpPr>
            <a:spLocks noGrp="1"/>
          </p:cNvSpPr>
          <p:nvPr>
            <p:ph type="title"/>
          </p:nvPr>
        </p:nvSpPr>
        <p:spPr/>
        <p:txBody>
          <a:bodyPr/>
          <a:lstStyle/>
          <a:p>
            <a:r>
              <a:rPr lang="en-GB" dirty="0"/>
              <a:t>TNE Definitions</a:t>
            </a:r>
          </a:p>
        </p:txBody>
      </p:sp>
      <p:sp>
        <p:nvSpPr>
          <p:cNvPr id="2" name="Text Placeholder 1"/>
          <p:cNvSpPr>
            <a:spLocks noGrp="1"/>
          </p:cNvSpPr>
          <p:nvPr>
            <p:ph type="body" idx="13"/>
          </p:nvPr>
        </p:nvSpPr>
        <p:spPr/>
        <p:txBody>
          <a:bodyPr/>
          <a:lstStyle/>
          <a:p>
            <a:endParaRPr lang="en-GB" dirty="0"/>
          </a:p>
        </p:txBody>
      </p:sp>
    </p:spTree>
    <p:extLst>
      <p:ext uri="{BB962C8B-B14F-4D97-AF65-F5344CB8AC3E}">
        <p14:creationId xmlns:p14="http://schemas.microsoft.com/office/powerpoint/2010/main" val="3028669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Transnational Education (TNE)</a:t>
            </a:r>
          </a:p>
        </p:txBody>
      </p:sp>
      <p:sp>
        <p:nvSpPr>
          <p:cNvPr id="3" name="Footer Placeholder 2"/>
          <p:cNvSpPr>
            <a:spLocks noGrp="1"/>
          </p:cNvSpPr>
          <p:nvPr>
            <p:ph type="ftr" sz="quarter" idx="11"/>
          </p:nvPr>
        </p:nvSpPr>
        <p:spPr/>
        <p:txBody>
          <a:bodyPr/>
          <a:lstStyle/>
          <a:p>
            <a:r>
              <a:rPr lang="en-GB" dirty="0"/>
              <a:t>TNC19 - Tallinn </a:t>
            </a:r>
          </a:p>
        </p:txBody>
      </p:sp>
      <p:sp>
        <p:nvSpPr>
          <p:cNvPr id="4" name="Slide Number Placeholder 3"/>
          <p:cNvSpPr>
            <a:spLocks noGrp="1"/>
          </p:cNvSpPr>
          <p:nvPr>
            <p:ph type="sldNum" sz="quarter" idx="12"/>
          </p:nvPr>
        </p:nvSpPr>
        <p:spPr/>
        <p:txBody>
          <a:bodyPr/>
          <a:lstStyle/>
          <a:p>
            <a:fld id="{0BD7AF65-ABD8-9745-9161-1D3466EAFE0E}" type="slidenum">
              <a:rPr lang="en-GB" smtClean="0"/>
              <a:t>8</a:t>
            </a:fld>
            <a:endParaRPr lang="en-GB" dirty="0"/>
          </a:p>
        </p:txBody>
      </p:sp>
      <p:sp>
        <p:nvSpPr>
          <p:cNvPr id="5" name="Text Placeholder 4"/>
          <p:cNvSpPr>
            <a:spLocks noGrp="1"/>
          </p:cNvSpPr>
          <p:nvPr>
            <p:ph type="body" idx="13"/>
          </p:nvPr>
        </p:nvSpPr>
        <p:spPr/>
        <p:txBody>
          <a:bodyPr/>
          <a:lstStyle/>
          <a:p>
            <a:r>
              <a:rPr lang="en-GB" dirty="0"/>
              <a:t>Defined as:</a:t>
            </a:r>
          </a:p>
        </p:txBody>
      </p:sp>
      <p:sp>
        <p:nvSpPr>
          <p:cNvPr id="6" name="Content Placeholder 5"/>
          <p:cNvSpPr>
            <a:spLocks noGrp="1"/>
          </p:cNvSpPr>
          <p:nvPr>
            <p:ph idx="1"/>
          </p:nvPr>
        </p:nvSpPr>
        <p:spPr>
          <a:xfrm>
            <a:off x="358775" y="1429556"/>
            <a:ext cx="8528050" cy="3013858"/>
          </a:xfrm>
        </p:spPr>
        <p:txBody>
          <a:bodyPr/>
          <a:lstStyle/>
          <a:p>
            <a:pPr marL="0" indent="0">
              <a:buNone/>
            </a:pPr>
            <a:endParaRPr lang="en-GB" sz="2400" i="1" dirty="0"/>
          </a:p>
          <a:p>
            <a:pPr marL="0" indent="0">
              <a:buNone/>
            </a:pPr>
            <a:r>
              <a:rPr lang="en-GB" sz="2400" i="1" dirty="0"/>
              <a:t>“Transnational education (TNE) is education delivered in a country other than the country in which the awarding institution is based, e.g. students based in country Y studying for a degree from a university in country Z..”</a:t>
            </a:r>
          </a:p>
          <a:p>
            <a:endParaRPr lang="en-GB" dirty="0"/>
          </a:p>
        </p:txBody>
      </p:sp>
    </p:spTree>
    <p:extLst>
      <p:ext uri="{BB962C8B-B14F-4D97-AF65-F5344CB8AC3E}">
        <p14:creationId xmlns:p14="http://schemas.microsoft.com/office/powerpoint/2010/main" val="196513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Transnational Education (TNE)</a:t>
            </a:r>
          </a:p>
        </p:txBody>
      </p:sp>
      <p:sp>
        <p:nvSpPr>
          <p:cNvPr id="3" name="Footer Placeholder 2"/>
          <p:cNvSpPr>
            <a:spLocks noGrp="1"/>
          </p:cNvSpPr>
          <p:nvPr>
            <p:ph type="ftr" sz="quarter" idx="11"/>
          </p:nvPr>
        </p:nvSpPr>
        <p:spPr/>
        <p:txBody>
          <a:bodyPr/>
          <a:lstStyle/>
          <a:p>
            <a:r>
              <a:rPr lang="en-GB" dirty="0"/>
              <a:t>TNC19 - Tallinn </a:t>
            </a:r>
          </a:p>
        </p:txBody>
      </p:sp>
      <p:sp>
        <p:nvSpPr>
          <p:cNvPr id="4" name="Slide Number Placeholder 3"/>
          <p:cNvSpPr>
            <a:spLocks noGrp="1"/>
          </p:cNvSpPr>
          <p:nvPr>
            <p:ph type="sldNum" sz="quarter" idx="12"/>
          </p:nvPr>
        </p:nvSpPr>
        <p:spPr/>
        <p:txBody>
          <a:bodyPr/>
          <a:lstStyle/>
          <a:p>
            <a:fld id="{0BD7AF65-ABD8-9745-9161-1D3466EAFE0E}" type="slidenum">
              <a:rPr lang="en-GB" smtClean="0"/>
              <a:t>9</a:t>
            </a:fld>
            <a:endParaRPr lang="en-GB" dirty="0"/>
          </a:p>
        </p:txBody>
      </p:sp>
      <p:sp>
        <p:nvSpPr>
          <p:cNvPr id="5" name="Text Placeholder 4"/>
          <p:cNvSpPr>
            <a:spLocks noGrp="1"/>
          </p:cNvSpPr>
          <p:nvPr>
            <p:ph type="body" idx="13"/>
          </p:nvPr>
        </p:nvSpPr>
        <p:spPr/>
        <p:txBody>
          <a:bodyPr/>
          <a:lstStyle/>
          <a:p>
            <a:r>
              <a:rPr lang="en-GB" dirty="0"/>
              <a:t>Types: </a:t>
            </a:r>
          </a:p>
        </p:txBody>
      </p:sp>
      <p:pic>
        <p:nvPicPr>
          <p:cNvPr id="7" name="Content Placeholder 6"/>
          <p:cNvPicPr>
            <a:picLocks noGrp="1" noChangeAspect="1"/>
          </p:cNvPicPr>
          <p:nvPr>
            <p:ph idx="1"/>
          </p:nvPr>
        </p:nvPicPr>
        <p:blipFill>
          <a:blip r:embed="rId3"/>
          <a:stretch>
            <a:fillRect/>
          </a:stretch>
        </p:blipFill>
        <p:spPr>
          <a:xfrm>
            <a:off x="2941508" y="828187"/>
            <a:ext cx="5615642" cy="3795589"/>
          </a:xfrm>
          <a:prstGeom prst="rect">
            <a:avLst/>
          </a:prstGeom>
        </p:spPr>
      </p:pic>
    </p:spTree>
    <p:extLst>
      <p:ext uri="{BB962C8B-B14F-4D97-AF65-F5344CB8AC3E}">
        <p14:creationId xmlns:p14="http://schemas.microsoft.com/office/powerpoint/2010/main" val="1404492130"/>
      </p:ext>
    </p:extLst>
  </p:cSld>
  <p:clrMapOvr>
    <a:masterClrMapping/>
  </p:clrMapOvr>
</p:sld>
</file>

<file path=ppt/theme/theme1.xml><?xml version="1.0" encoding="utf-8"?>
<a:theme xmlns:a="http://schemas.openxmlformats.org/drawingml/2006/main" name="COV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544DADBA-7B20-43B9-A7D2-09D0D3D88105}"/>
    </a:ext>
  </a:extLst>
</a:theme>
</file>

<file path=ppt/theme/theme10.xml><?xml version="1.0" encoding="utf-8"?>
<a:theme xmlns:a="http://schemas.openxmlformats.org/drawingml/2006/main" name="16_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16-9 Mar 2015.potx" id="{932D912D-11CF-44FC-990C-E1C440572D42}" vid="{41AA9286-7D22-4A79-8B2F-04BB83FE06C2}"/>
    </a:ext>
  </a:extLst>
</a:theme>
</file>

<file path=ppt/theme/theme11.xml><?xml version="1.0" encoding="utf-8"?>
<a:theme xmlns:a="http://schemas.openxmlformats.org/drawingml/2006/main" name="4_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PPT 16-9.potx" id="{010FD1C2-04E4-4DFD-8B98-3F367EA2E156}" vid="{EAC7A8D5-0A0C-41B3-B123-81414D155FD0}"/>
    </a:ext>
  </a:extLst>
</a:theme>
</file>

<file path=ppt/theme/theme12.xml><?xml version="1.0" encoding="utf-8"?>
<a:theme xmlns:a="http://schemas.openxmlformats.org/drawingml/2006/main" name="12_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PPT 16-9.potx" id="{010FD1C2-04E4-4DFD-8B98-3F367EA2E156}" vid="{EAC7A8D5-0A0C-41B3-B123-81414D155FD0}"/>
    </a:ext>
  </a:extLst>
</a:theme>
</file>

<file path=ppt/theme/theme13.xml><?xml version="1.0" encoding="utf-8"?>
<a:theme xmlns:a="http://schemas.openxmlformats.org/drawingml/2006/main" name="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PPT 16-9.potx" id="{010FD1C2-04E4-4DFD-8B98-3F367EA2E156}" vid="{EAC7A8D5-0A0C-41B3-B123-81414D155FD0}"/>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VY">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D24B467F-D050-40E6-8AC2-C443AF5EFC78}"/>
    </a:ext>
  </a:extLst>
</a:theme>
</file>

<file path=ppt/theme/theme3.xml><?xml version="1.0" encoding="utf-8"?>
<a:theme xmlns:a="http://schemas.openxmlformats.org/drawingml/2006/main" name="JAD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7275DFE6-ABC0-411C-9AAA-B2285766D0CC}"/>
    </a:ext>
  </a:extLst>
</a:theme>
</file>

<file path=ppt/theme/theme4.xml><?xml version="1.0" encoding="utf-8"?>
<a:theme xmlns:a="http://schemas.openxmlformats.org/drawingml/2006/main" name="PURPL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63C908BA-6967-4CAA-A75F-B097D56CBD19}"/>
    </a:ext>
  </a:extLst>
</a:theme>
</file>

<file path=ppt/theme/theme5.xml><?xml version="1.0" encoding="utf-8"?>
<a:theme xmlns:a="http://schemas.openxmlformats.org/drawingml/2006/main" name="GRAPE">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8F0077AF-7F64-4295-9038-109644601E95}"/>
    </a:ext>
  </a:extLst>
</a:theme>
</file>

<file path=ppt/theme/theme6.xml><?xml version="1.0" encoding="utf-8"?>
<a:theme xmlns:a="http://schemas.openxmlformats.org/drawingml/2006/main" name="PALE YELLOW">
  <a:themeElements>
    <a:clrScheme name="JISC REBRAND PALETTE 2018">
      <a:dk1>
        <a:srgbClr val="000000"/>
      </a:dk1>
      <a:lt1>
        <a:sysClr val="window" lastClr="FFFFFF"/>
      </a:lt1>
      <a:dk2>
        <a:srgbClr val="CE0F69"/>
      </a:dk2>
      <a:lt2>
        <a:srgbClr val="E62645"/>
      </a:lt2>
      <a:accent1>
        <a:srgbClr val="0D224C"/>
      </a:accent1>
      <a:accent2>
        <a:srgbClr val="00857D"/>
      </a:accent2>
      <a:accent3>
        <a:srgbClr val="6D2077"/>
      </a:accent3>
      <a:accent4>
        <a:srgbClr val="8E1558"/>
      </a:accent4>
      <a:accent5>
        <a:srgbClr val="007DBA"/>
      </a:accent5>
      <a:accent6>
        <a:srgbClr val="F8A800"/>
      </a:accent6>
      <a:hlink>
        <a:srgbClr val="2A4B98"/>
      </a:hlink>
      <a:folHlink>
        <a:srgbClr val="5125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ISC_PRESENTATION_TEMPLATE_FEB19_16x9" id="{3CB401D4-962E-4666-9D2D-EDFB3176FCB1}" vid="{79AB5F12-86A4-47DC-8041-5999D996B1A8}"/>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6_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16-9 Mar 2015.potx" id="{932D912D-11CF-44FC-990C-E1C440572D42}" vid="{41AA9286-7D22-4A79-8B2F-04BB83FE06C2}"/>
    </a:ext>
  </a:extLst>
</a:theme>
</file>

<file path=ppt/theme/theme9.xml><?xml version="1.0" encoding="utf-8"?>
<a:theme xmlns:a="http://schemas.openxmlformats.org/drawingml/2006/main" name="41_Jisc Content Slides">
  <a:themeElements>
    <a:clrScheme name="Jisc Colours 01">
      <a:dk1>
        <a:srgbClr val="2C3841"/>
      </a:dk1>
      <a:lt1>
        <a:srgbClr val="FFFFFF"/>
      </a:lt1>
      <a:dk2>
        <a:srgbClr val="000000"/>
      </a:dk2>
      <a:lt2>
        <a:srgbClr val="CADCF0"/>
      </a:lt2>
      <a:accent1>
        <a:srgbClr val="E85E12"/>
      </a:accent1>
      <a:accent2>
        <a:srgbClr val="9F3515"/>
      </a:accent2>
      <a:accent3>
        <a:srgbClr val="B71A8B"/>
      </a:accent3>
      <a:accent4>
        <a:srgbClr val="552481"/>
      </a:accent4>
      <a:accent5>
        <a:srgbClr val="0092CB"/>
      </a:accent5>
      <a:accent6>
        <a:srgbClr val="00557F"/>
      </a:accent6>
      <a:hlink>
        <a:srgbClr val="E85E12"/>
      </a:hlink>
      <a:folHlink>
        <a:srgbClr val="E85E12"/>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72000" tIns="36000" rIns="72000" bIns="36000" rtlCol="0" anchor="ctr" anchorCtr="0">
        <a:spAutoFit/>
      </a:bodyPr>
      <a:lstStyle>
        <a:defPPr>
          <a:lnSpc>
            <a:spcPct val="99000"/>
          </a:lnSpc>
          <a:defRPr sz="2000" dirty="0" err="1" smtClean="0"/>
        </a:defPPr>
      </a:lstStyle>
    </a:txDef>
  </a:objectDefaults>
  <a:extraClrSchemeLst/>
  <a:extLst>
    <a:ext uri="{05A4C25C-085E-4340-85A3-A5531E510DB2}">
      <thm15:themeFamily xmlns:thm15="http://schemas.microsoft.com/office/thememl/2012/main" name="Jisc Standard 16-9 Mar 2015.potx" id="{932D912D-11CF-44FC-990C-E1C440572D42}" vid="{41AA9286-7D22-4A79-8B2F-04BB83FE06C2}"/>
    </a:ext>
  </a:extLst>
</a:theme>
</file>

<file path=docProps/app.xml><?xml version="1.0" encoding="utf-8"?>
<Properties xmlns="http://schemas.openxmlformats.org/officeDocument/2006/extended-properties" xmlns:vt="http://schemas.openxmlformats.org/officeDocument/2006/docPropsVTypes">
  <Template>JISC_PRESENTATION_TEMPLATE_FEB19_16x9</Template>
  <TotalTime>1588</TotalTime>
  <Words>3581</Words>
  <Application>Microsoft Macintosh PowerPoint</Application>
  <PresentationFormat>On-screen Show (16:9)</PresentationFormat>
  <Paragraphs>228</Paragraphs>
  <Slides>20</Slides>
  <Notes>20</Notes>
  <HiddenSlides>0</HiddenSlides>
  <MMClips>0</MMClips>
  <ScaleCrop>false</ScaleCrop>
  <HeadingPairs>
    <vt:vector size="6" baseType="variant">
      <vt:variant>
        <vt:lpstr>Fonts Used</vt:lpstr>
      </vt:variant>
      <vt:variant>
        <vt:i4>9</vt:i4>
      </vt:variant>
      <vt:variant>
        <vt:lpstr>Theme</vt:lpstr>
      </vt:variant>
      <vt:variant>
        <vt:i4>13</vt:i4>
      </vt:variant>
      <vt:variant>
        <vt:lpstr>Slide Titles</vt:lpstr>
      </vt:variant>
      <vt:variant>
        <vt:i4>20</vt:i4>
      </vt:variant>
    </vt:vector>
  </HeadingPairs>
  <TitlesOfParts>
    <vt:vector size="42" baseType="lpstr">
      <vt:lpstr>ＭＳ Ｐゴシック</vt:lpstr>
      <vt:lpstr>ＭＳ Ｐゴシック</vt:lpstr>
      <vt:lpstr>Arial</vt:lpstr>
      <vt:lpstr>Calibri</vt:lpstr>
      <vt:lpstr>Corbel</vt:lpstr>
      <vt:lpstr>Roboto Black</vt:lpstr>
      <vt:lpstr>Roboto Light</vt:lpstr>
      <vt:lpstr>Roboto Medium</vt:lpstr>
      <vt:lpstr>Times New Roman</vt:lpstr>
      <vt:lpstr>COVERS</vt:lpstr>
      <vt:lpstr>NAVY</vt:lpstr>
      <vt:lpstr>JADE</vt:lpstr>
      <vt:lpstr>PURPLE</vt:lpstr>
      <vt:lpstr>GRAPE</vt:lpstr>
      <vt:lpstr>PALE YELLOW</vt:lpstr>
      <vt:lpstr>Custom Design</vt:lpstr>
      <vt:lpstr>36_Jisc Content Slides</vt:lpstr>
      <vt:lpstr>41_Jisc Content Slides</vt:lpstr>
      <vt:lpstr>16_Jisc Content Slides</vt:lpstr>
      <vt:lpstr>4_Jisc Content Slides</vt:lpstr>
      <vt:lpstr>12_Jisc Content Slides</vt:lpstr>
      <vt:lpstr>Jisc Content Slides</vt:lpstr>
      <vt:lpstr>SIG-TNE Meeting</vt:lpstr>
      <vt:lpstr>Message from Esther Wilkinson, SIG-TNE Chair </vt:lpstr>
      <vt:lpstr>Introduction</vt:lpstr>
      <vt:lpstr>Overall Aims</vt:lpstr>
      <vt:lpstr>Four Workstreams of the SIG-TNE</vt:lpstr>
      <vt:lpstr>Aims of the NREN Resource Pack</vt:lpstr>
      <vt:lpstr>TNE Definitions</vt:lpstr>
      <vt:lpstr>Transnational Education (TNE)</vt:lpstr>
      <vt:lpstr>Transnational Education (TNE)</vt:lpstr>
      <vt:lpstr>Sending and Receiving Countries</vt:lpstr>
      <vt:lpstr>Sending and Receiving Countries</vt:lpstr>
      <vt:lpstr>Country Profiles</vt:lpstr>
      <vt:lpstr>Why support TNE as a NREN?</vt:lpstr>
      <vt:lpstr>Benefits to NRENs</vt:lpstr>
      <vt:lpstr>Key Challenges</vt:lpstr>
      <vt:lpstr>TNE Data Sources</vt:lpstr>
      <vt:lpstr>TNE Activity: NREN Survey</vt:lpstr>
      <vt:lpstr>Resources</vt:lpstr>
      <vt:lpstr>Discussion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consectetur adipiscing elit.</dc:title>
  <dc:creator>Esther Wilkinson</dc:creator>
  <cp:lastModifiedBy>Gyongyi Horvath</cp:lastModifiedBy>
  <cp:revision>71</cp:revision>
  <cp:lastPrinted>2018-08-23T11:32:46Z</cp:lastPrinted>
  <dcterms:created xsi:type="dcterms:W3CDTF">2019-04-03T06:43:16Z</dcterms:created>
  <dcterms:modified xsi:type="dcterms:W3CDTF">2019-07-18T08:41:30Z</dcterms:modified>
</cp:coreProperties>
</file>