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99" r:id="rId3"/>
    <p:sldId id="304" r:id="rId4"/>
    <p:sldId id="305" r:id="rId5"/>
    <p:sldId id="300" r:id="rId6"/>
    <p:sldId id="303" r:id="rId7"/>
    <p:sldId id="289" r:id="rId8"/>
    <p:sldId id="306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E7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1091" autoAdjust="0"/>
  </p:normalViewPr>
  <p:slideViewPr>
    <p:cSldViewPr snapToGrid="0" snapToObjects="1">
      <p:cViewPr varScale="1">
        <p:scale>
          <a:sx n="52" d="100"/>
          <a:sy n="52" d="100"/>
        </p:scale>
        <p:origin x="1228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-136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25/07/2019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These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slides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present</a:t>
            </a:r>
            <a:r>
              <a:rPr lang="pl-PL" baseline="0" dirty="0" smtClean="0"/>
              <a:t> the status </a:t>
            </a:r>
            <a:r>
              <a:rPr lang="pl-PL" baseline="0" dirty="0" err="1" smtClean="0"/>
              <a:t>up</a:t>
            </a:r>
            <a:r>
              <a:rPr lang="pl-PL" baseline="0" dirty="0" smtClean="0"/>
              <a:t> to the </a:t>
            </a:r>
            <a:r>
              <a:rPr lang="pl-PL" baseline="0" dirty="0" err="1" smtClean="0"/>
              <a:t>second</a:t>
            </a:r>
            <a:r>
              <a:rPr lang="pl-PL" baseline="0" dirty="0" smtClean="0"/>
              <a:t> half of May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953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Next</a:t>
            </a:r>
            <a:r>
              <a:rPr lang="pl-PL" dirty="0" smtClean="0"/>
              <a:t>, </a:t>
            </a:r>
            <a:r>
              <a:rPr lang="pl-PL" dirty="0" err="1" smtClean="0"/>
              <a:t>two</a:t>
            </a:r>
            <a:r>
              <a:rPr lang="pl-PL" dirty="0" smtClean="0"/>
              <a:t> </a:t>
            </a:r>
            <a:r>
              <a:rPr lang="pl-PL" dirty="0" err="1" smtClean="0"/>
              <a:t>periods</a:t>
            </a:r>
            <a:r>
              <a:rPr lang="pl-PL" dirty="0" smtClean="0"/>
              <a:t> of </a:t>
            </a:r>
            <a:r>
              <a:rPr lang="pl-PL" dirty="0" err="1" smtClean="0"/>
              <a:t>pilots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pl-PL" dirty="0" err="1" smtClean="0"/>
              <a:t>planned</a:t>
            </a:r>
            <a:r>
              <a:rPr lang="pl-PL" dirty="0" smtClean="0"/>
              <a:t> for </a:t>
            </a:r>
            <a:r>
              <a:rPr lang="pl-PL" dirty="0" err="1" smtClean="0"/>
              <a:t>all</a:t>
            </a:r>
            <a:r>
              <a:rPr lang="pl-PL" dirty="0" smtClean="0"/>
              <a:t> </a:t>
            </a:r>
            <a:r>
              <a:rPr lang="pl-PL" dirty="0" err="1" smtClean="0"/>
              <a:t>countries</a:t>
            </a:r>
            <a:r>
              <a:rPr lang="pl-PL" dirty="0" smtClean="0"/>
              <a:t>:</a:t>
            </a:r>
          </a:p>
          <a:p>
            <a:pPr marL="228600" indent="-228600">
              <a:buAutoNum type="arabicPeriod"/>
            </a:pPr>
            <a:r>
              <a:rPr lang="pl-PL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September-November</a:t>
            </a:r>
            <a:endParaRPr lang="pl-PL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pl-PL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January-March</a:t>
            </a: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178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An</a:t>
            </a:r>
            <a:r>
              <a:rPr lang="pl-PL" dirty="0" smtClean="0"/>
              <a:t> </a:t>
            </a:r>
            <a:r>
              <a:rPr lang="pl-PL" dirty="0" err="1" smtClean="0"/>
              <a:t>outcome</a:t>
            </a:r>
            <a:r>
              <a:rPr lang="pl-PL" dirty="0" smtClean="0"/>
              <a:t> of the WP5-WP7 </a:t>
            </a:r>
            <a:r>
              <a:rPr lang="pl-PL" dirty="0" err="1" smtClean="0"/>
              <a:t>meeting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The </a:t>
            </a:r>
            <a:r>
              <a:rPr lang="pl-PL" dirty="0" err="1" smtClean="0"/>
              <a:t>competences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: Critical </a:t>
            </a:r>
            <a:r>
              <a:rPr lang="pl-PL" dirty="0" err="1" smtClean="0"/>
              <a:t>thinking</a:t>
            </a:r>
            <a:r>
              <a:rPr lang="pl-PL" dirty="0" smtClean="0"/>
              <a:t>, </a:t>
            </a:r>
            <a:r>
              <a:rPr lang="pl-PL" dirty="0" err="1" smtClean="0"/>
              <a:t>collaboration</a:t>
            </a:r>
            <a:r>
              <a:rPr lang="pl-PL" dirty="0" smtClean="0"/>
              <a:t>, </a:t>
            </a:r>
            <a:r>
              <a:rPr lang="pl-PL" dirty="0" err="1" smtClean="0"/>
              <a:t>creative</a:t>
            </a:r>
            <a:r>
              <a:rPr lang="pl-PL" dirty="0" smtClean="0"/>
              <a:t> </a:t>
            </a:r>
            <a:r>
              <a:rPr lang="pl-PL" dirty="0" err="1" smtClean="0"/>
              <a:t>thinking</a:t>
            </a:r>
            <a:r>
              <a:rPr lang="pl-PL" dirty="0" smtClean="0"/>
              <a:t>, etc.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019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Internal</a:t>
            </a:r>
            <a:r>
              <a:rPr lang="pl-PL" dirty="0" smtClean="0"/>
              <a:t> </a:t>
            </a:r>
            <a:r>
              <a:rPr lang="pl-PL" dirty="0" err="1" smtClean="0"/>
              <a:t>KPIs</a:t>
            </a:r>
            <a:r>
              <a:rPr lang="pl-PL" dirty="0" smtClean="0"/>
              <a:t> to be </a:t>
            </a:r>
            <a:r>
              <a:rPr lang="pl-PL" dirty="0" err="1" smtClean="0"/>
              <a:t>able</a:t>
            </a:r>
            <a:r>
              <a:rPr lang="pl-PL" dirty="0" smtClean="0"/>
              <a:t> to </a:t>
            </a:r>
            <a:r>
              <a:rPr lang="pl-PL" dirty="0" err="1" smtClean="0"/>
              <a:t>evaluate</a:t>
            </a:r>
            <a:r>
              <a:rPr lang="pl-PL" dirty="0" smtClean="0"/>
              <a:t> </a:t>
            </a:r>
            <a:r>
              <a:rPr lang="pl-PL" dirty="0" err="1" smtClean="0"/>
              <a:t>what</a:t>
            </a:r>
            <a:r>
              <a:rPr lang="pl-PL" dirty="0" smtClean="0"/>
              <a:t> </a:t>
            </a:r>
            <a:r>
              <a:rPr lang="pl-PL" dirty="0" err="1" smtClean="0"/>
              <a:t>students</a:t>
            </a:r>
            <a:r>
              <a:rPr lang="pl-PL" dirty="0" smtClean="0"/>
              <a:t> do in </a:t>
            </a:r>
            <a:r>
              <a:rPr lang="pl-PL" dirty="0" err="1" smtClean="0"/>
              <a:t>pilots</a:t>
            </a:r>
            <a:r>
              <a:rPr lang="pl-PL" dirty="0" smtClean="0"/>
              <a:t>. </a:t>
            </a:r>
            <a:r>
              <a:rPr lang="pl-PL" dirty="0" err="1" smtClean="0"/>
              <a:t>Agreed</a:t>
            </a:r>
            <a:r>
              <a:rPr lang="pl-PL" dirty="0" smtClean="0"/>
              <a:t> with WP5. </a:t>
            </a:r>
            <a:r>
              <a:rPr lang="pl-PL" dirty="0" err="1" smtClean="0"/>
              <a:t>Details</a:t>
            </a:r>
            <a:r>
              <a:rPr lang="pl-PL" dirty="0" smtClean="0"/>
              <a:t> to be </a:t>
            </a:r>
            <a:r>
              <a:rPr lang="pl-PL" dirty="0" err="1" smtClean="0"/>
              <a:t>clarified</a:t>
            </a:r>
            <a:r>
              <a:rPr lang="pl-PL" dirty="0" smtClean="0"/>
              <a:t> in August.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783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Agreed</a:t>
            </a:r>
            <a:r>
              <a:rPr lang="pl-PL" dirty="0" smtClean="0"/>
              <a:t> upon (WP5-WP7) to</a:t>
            </a:r>
            <a:r>
              <a:rPr lang="pl-PL" baseline="0" dirty="0" smtClean="0"/>
              <a:t> </a:t>
            </a:r>
            <a:r>
              <a:rPr lang="pl-PL" dirty="0" err="1" smtClean="0"/>
              <a:t>implement</a:t>
            </a:r>
            <a:r>
              <a:rPr lang="pl-PL" dirty="0" smtClean="0"/>
              <a:t> </a:t>
            </a:r>
            <a:r>
              <a:rPr lang="pl-PL" dirty="0" err="1" smtClean="0"/>
              <a:t>this</a:t>
            </a:r>
            <a:r>
              <a:rPr lang="pl-PL" dirty="0" smtClean="0"/>
              <a:t> setup to </a:t>
            </a:r>
            <a:r>
              <a:rPr lang="pl-PL" dirty="0" err="1" smtClean="0"/>
              <a:t>support</a:t>
            </a:r>
            <a:r>
              <a:rPr lang="pl-PL" dirty="0" smtClean="0"/>
              <a:t> </a:t>
            </a:r>
            <a:r>
              <a:rPr lang="pl-PL" dirty="0" err="1" smtClean="0"/>
              <a:t>evaluation</a:t>
            </a:r>
            <a:r>
              <a:rPr lang="pl-PL" dirty="0" smtClean="0"/>
              <a:t>: Central and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n</a:t>
            </a:r>
            <a:r>
              <a:rPr lang="pl-PL" dirty="0" err="1" smtClean="0"/>
              <a:t>ational</a:t>
            </a:r>
            <a:r>
              <a:rPr lang="pl-PL" dirty="0" smtClean="0"/>
              <a:t> </a:t>
            </a:r>
            <a:r>
              <a:rPr lang="pl-PL" dirty="0" err="1" smtClean="0"/>
              <a:t>instances</a:t>
            </a:r>
            <a:r>
              <a:rPr lang="pl-PL" dirty="0" smtClean="0"/>
              <a:t> to report data to central stores (Learning </a:t>
            </a:r>
            <a:r>
              <a:rPr lang="pl-PL" dirty="0" err="1" smtClean="0"/>
              <a:t>Locker</a:t>
            </a:r>
            <a:r>
              <a:rPr lang="pl-PL" dirty="0" smtClean="0"/>
              <a:t>, </a:t>
            </a:r>
            <a:r>
              <a:rPr lang="pl-PL" dirty="0" err="1" smtClean="0"/>
              <a:t>Matomo</a:t>
            </a:r>
            <a:r>
              <a:rPr lang="pl-PL" dirty="0" smtClean="0"/>
              <a:t>).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200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These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</a:t>
            </a:r>
            <a:r>
              <a:rPr lang="pl-PL" dirty="0" err="1" smtClean="0"/>
              <a:t>echnical</a:t>
            </a:r>
            <a:r>
              <a:rPr lang="pl-PL" dirty="0" smtClean="0"/>
              <a:t> </a:t>
            </a:r>
            <a:r>
              <a:rPr lang="pl-PL" dirty="0" err="1" smtClean="0"/>
              <a:t>topics</a:t>
            </a:r>
            <a:r>
              <a:rPr lang="pl-PL" dirty="0" smtClean="0"/>
              <a:t> to </a:t>
            </a:r>
            <a:r>
              <a:rPr lang="pl-PL" dirty="0" err="1" smtClean="0"/>
              <a:t>support</a:t>
            </a:r>
            <a:r>
              <a:rPr lang="pl-PL" dirty="0" smtClean="0"/>
              <a:t> </a:t>
            </a:r>
            <a:r>
              <a:rPr lang="pl-PL" dirty="0" err="1" smtClean="0"/>
              <a:t>pilots</a:t>
            </a:r>
            <a:r>
              <a:rPr lang="pl-PL" dirty="0" smtClean="0"/>
              <a:t> </a:t>
            </a:r>
            <a:r>
              <a:rPr lang="pl-PL" dirty="0" err="1" smtClean="0"/>
              <a:t>that</a:t>
            </a:r>
            <a:r>
              <a:rPr lang="pl-PL" dirty="0" smtClean="0"/>
              <a:t> </a:t>
            </a:r>
            <a:r>
              <a:rPr lang="pl-PL" dirty="0" err="1" smtClean="0"/>
              <a:t>were</a:t>
            </a:r>
            <a:r>
              <a:rPr lang="pl-PL" dirty="0" smtClean="0"/>
              <a:t> </a:t>
            </a:r>
            <a:r>
              <a:rPr lang="pl-PL" dirty="0" err="1" smtClean="0"/>
              <a:t>discussed</a:t>
            </a:r>
            <a:r>
              <a:rPr lang="pl-PL" dirty="0" smtClean="0"/>
              <a:t> in the WP5-WP7 </a:t>
            </a:r>
            <a:r>
              <a:rPr lang="pl-PL" dirty="0" err="1" smtClean="0"/>
              <a:t>meetings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475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Quality</a:t>
            </a:r>
            <a:r>
              <a:rPr lang="pl-PL" baseline="0" dirty="0" smtClean="0"/>
              <a:t> Control </a:t>
            </a:r>
            <a:r>
              <a:rPr lang="pl-PL" baseline="0" dirty="0" err="1" smtClean="0"/>
              <a:t>task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a </a:t>
            </a:r>
            <a:r>
              <a:rPr lang="pl-PL" baseline="0" dirty="0" err="1" smtClean="0"/>
              <a:t>continuous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job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oversee</a:t>
            </a:r>
            <a:r>
              <a:rPr lang="pl-PL" baseline="0" dirty="0" smtClean="0"/>
              <a:t> the </a:t>
            </a:r>
            <a:r>
              <a:rPr lang="pl-PL" baseline="0" dirty="0" err="1" smtClean="0"/>
              <a:t>quality</a:t>
            </a:r>
            <a:r>
              <a:rPr lang="pl-PL" baseline="0" dirty="0" smtClean="0"/>
              <a:t> of </a:t>
            </a:r>
            <a:r>
              <a:rPr lang="pl-PL" baseline="0" dirty="0" err="1" smtClean="0"/>
              <a:t>technology</a:t>
            </a:r>
            <a:r>
              <a:rPr lang="pl-PL" baseline="0" dirty="0" smtClean="0"/>
              <a:t> </a:t>
            </a:r>
            <a:r>
              <a:rPr lang="pl-PL" baseline="0" dirty="0" err="1" smtClean="0"/>
              <a:t>outcomes</a:t>
            </a:r>
            <a:r>
              <a:rPr lang="pl-PL" baseline="0" dirty="0" smtClean="0"/>
              <a:t>. </a:t>
            </a:r>
            <a:r>
              <a:rPr lang="pl-PL" baseline="0" dirty="0" err="1" smtClean="0"/>
              <a:t>These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topics</a:t>
            </a:r>
            <a:r>
              <a:rPr lang="pl-PL" baseline="0" dirty="0" smtClean="0"/>
              <a:t> we </a:t>
            </a:r>
            <a:r>
              <a:rPr lang="pl-PL" baseline="0" dirty="0" err="1" smtClean="0"/>
              <a:t>focused</a:t>
            </a:r>
            <a:r>
              <a:rPr lang="pl-PL" baseline="0" dirty="0" smtClean="0"/>
              <a:t> on in the </a:t>
            </a:r>
            <a:r>
              <a:rPr lang="pl-PL" baseline="0" dirty="0" err="1" smtClean="0"/>
              <a:t>last</a:t>
            </a:r>
            <a:r>
              <a:rPr lang="pl-PL" baseline="0" dirty="0" smtClean="0"/>
              <a:t> period.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918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Critical </a:t>
            </a:r>
            <a:r>
              <a:rPr lang="pl-PL" dirty="0" err="1" smtClean="0"/>
              <a:t>risks</a:t>
            </a:r>
            <a:r>
              <a:rPr lang="pl-PL" dirty="0" smtClean="0"/>
              <a:t> re. WP7</a:t>
            </a:r>
          </a:p>
          <a:p>
            <a:endParaRPr lang="pl-PL" dirty="0" smtClean="0"/>
          </a:p>
          <a:p>
            <a:r>
              <a:rPr lang="pl-PL" dirty="0" smtClean="0"/>
              <a:t>Re.</a:t>
            </a:r>
            <a:r>
              <a:rPr lang="pl-PL" baseline="0" dirty="0" smtClean="0"/>
              <a:t> </a:t>
            </a:r>
            <a:r>
              <a:rPr lang="pl-PL" baseline="0" dirty="0" err="1" smtClean="0"/>
              <a:t>risks</a:t>
            </a:r>
            <a:r>
              <a:rPr lang="pl-PL" baseline="0" dirty="0" smtClean="0"/>
              <a:t> no. 2 &amp; 3 – </a:t>
            </a:r>
            <a:r>
              <a:rPr lang="pl-PL" baseline="0" dirty="0" err="1" smtClean="0"/>
              <a:t>effect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might</a:t>
            </a:r>
            <a:r>
              <a:rPr lang="pl-PL" baseline="0" dirty="0" smtClean="0"/>
              <a:t> be </a:t>
            </a:r>
            <a:r>
              <a:rPr lang="pl-PL" baseline="0" dirty="0" err="1" smtClean="0"/>
              <a:t>serious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problems</a:t>
            </a:r>
            <a:r>
              <a:rPr lang="pl-PL" baseline="0" dirty="0" smtClean="0"/>
              <a:t> in </a:t>
            </a:r>
            <a:r>
              <a:rPr lang="pl-PL" baseline="0" dirty="0" err="1" smtClean="0"/>
              <a:t>collecting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or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evaluating</a:t>
            </a:r>
            <a:r>
              <a:rPr lang="pl-PL" baseline="0" dirty="0" smtClean="0"/>
              <a:t> LA data, </a:t>
            </a:r>
            <a:r>
              <a:rPr lang="pl-PL" baseline="0" dirty="0" err="1" smtClean="0"/>
              <a:t>thus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evaluating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pilots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950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2019. 07. 25.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2019. 07. 25.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2019. 07. 25.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2019. 07. 25.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UP2U/Issue+trackin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en-GB" sz="5400" noProof="0" dirty="0" smtClean="0">
                <a:solidFill>
                  <a:schemeClr val="accent2"/>
                </a:solidFill>
              </a:rPr>
              <a:t>WP7. </a:t>
            </a:r>
            <a:r>
              <a:rPr lang="en-GB" sz="5400" dirty="0" smtClean="0">
                <a:solidFill>
                  <a:schemeClr val="accent2"/>
                </a:solidFill>
              </a:rPr>
              <a:t>Pilot coordination and continuous risk assessment</a:t>
            </a:r>
            <a:endParaRPr lang="en-GB" sz="5400" noProof="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4000"/>
              </a:spcBef>
            </a:pPr>
            <a:r>
              <a:rPr lang="en-GB" sz="3600" i="1" noProof="0" dirty="0" smtClean="0"/>
              <a:t>Michał Zimniewicz</a:t>
            </a:r>
          </a:p>
          <a:p>
            <a:pPr algn="l"/>
            <a:r>
              <a:rPr lang="en-GB" sz="3600" noProof="0" dirty="0" smtClean="0"/>
              <a:t>Poznan Supercomputing and Networking </a:t>
            </a:r>
            <a:r>
              <a:rPr lang="en-GB" sz="3600" noProof="0" dirty="0" err="1" smtClean="0"/>
              <a:t>Center</a:t>
            </a:r>
            <a:r>
              <a:rPr lang="en-GB" noProof="0" dirty="0" smtClean="0"/>
              <a:t/>
            </a:r>
            <a:br>
              <a:rPr lang="en-GB" noProof="0" dirty="0" smtClean="0"/>
            </a:br>
            <a:endParaRPr lang="en-GB" noProof="0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l-PL" dirty="0"/>
              <a:t>Up2U Update </a:t>
            </a:r>
            <a:r>
              <a:rPr lang="pl-PL" dirty="0" err="1" smtClean="0"/>
              <a:t>Webinar</a:t>
            </a:r>
            <a:r>
              <a:rPr lang="en-US" dirty="0"/>
              <a:t/>
            </a:r>
            <a:br>
              <a:rPr lang="en-US" dirty="0"/>
            </a:br>
            <a:r>
              <a:rPr lang="pl-PL" dirty="0" smtClean="0"/>
              <a:t>26th</a:t>
            </a:r>
            <a:r>
              <a:rPr lang="en-US" dirty="0" smtClean="0"/>
              <a:t> </a:t>
            </a:r>
            <a:r>
              <a:rPr lang="pl-PL" dirty="0" err="1" smtClean="0"/>
              <a:t>July</a:t>
            </a:r>
            <a:r>
              <a:rPr lang="pl-PL" dirty="0" smtClean="0"/>
              <a:t> </a:t>
            </a:r>
            <a:r>
              <a:rPr lang="en-US" dirty="0" smtClean="0"/>
              <a:t>201</a:t>
            </a:r>
            <a:r>
              <a:rPr lang="pl-PL" dirty="0" smtClean="0"/>
              <a:t>9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Pilots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4659373"/>
              </p:ext>
            </p:extLst>
          </p:nvPr>
        </p:nvGraphicFramePr>
        <p:xfrm>
          <a:off x="838200" y="1487209"/>
          <a:ext cx="10515600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1287517758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151533449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97607193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38359378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460280195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Country</a:t>
                      </a:r>
                      <a:endParaRPr lang="pl-PL" sz="2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Training</a:t>
                      </a:r>
                      <a:endParaRPr lang="pl-PL" sz="2400" b="1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400" b="1" dirty="0" err="1" smtClean="0"/>
                        <a:t>Pilots</a:t>
                      </a:r>
                      <a:endParaRPr lang="pl-PL" sz="2400" b="1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30146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Schools</a:t>
                      </a:r>
                      <a:endParaRPr lang="pl-PL" sz="2400" b="1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err="1" smtClean="0"/>
                        <a:t>Teachers</a:t>
                      </a:r>
                      <a:endParaRPr lang="pl-PL" sz="2400" b="1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Schools</a:t>
                      </a:r>
                      <a:endParaRPr lang="pl-PL" sz="2400" b="1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err="1" smtClean="0"/>
                        <a:t>Students</a:t>
                      </a:r>
                      <a:endParaRPr lang="pl-PL" sz="2400" b="1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037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Germany</a:t>
                      </a:r>
                      <a:endParaRPr lang="pl-P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149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Greece</a:t>
                      </a:r>
                      <a:endParaRPr lang="pl-P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10</a:t>
                      </a:r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80</a:t>
                      </a:r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5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50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4022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400" dirty="0" err="1" smtClean="0"/>
                        <a:t>Hungary</a:t>
                      </a:r>
                      <a:endParaRPr lang="pl-P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8</a:t>
                      </a:r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66</a:t>
                      </a:r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3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42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4232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400" dirty="0" err="1" smtClean="0"/>
                        <a:t>Italy</a:t>
                      </a:r>
                      <a:endParaRPr lang="pl-P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dirty="0" smtClean="0"/>
                        <a:t>79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100 *</a:t>
                      </a:r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6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72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460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400" dirty="0" err="1" smtClean="0"/>
                        <a:t>Lithuania</a:t>
                      </a:r>
                      <a:endParaRPr lang="pl-P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185</a:t>
                      </a:r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341</a:t>
                      </a:r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133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15.000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026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Poland</a:t>
                      </a:r>
                      <a:endParaRPr lang="pl-P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26</a:t>
                      </a:r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47</a:t>
                      </a:r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11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300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135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Portugal</a:t>
                      </a:r>
                      <a:endParaRPr lang="pl-P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7</a:t>
                      </a:r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50 *</a:t>
                      </a:r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1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?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6949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400" dirty="0" err="1" smtClean="0"/>
                        <a:t>Spain</a:t>
                      </a:r>
                      <a:endParaRPr lang="pl-P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6</a:t>
                      </a:r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17</a:t>
                      </a:r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1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/>
                        <a:t>100</a:t>
                      </a:r>
                      <a:endParaRPr lang="pl-PL" sz="2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357600"/>
                  </a:ext>
                </a:extLst>
              </a:tr>
            </a:tbl>
          </a:graphicData>
        </a:graphic>
      </p:graphicFrame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sp>
        <p:nvSpPr>
          <p:cNvPr id="7" name="pole tekstowe 6"/>
          <p:cNvSpPr txBox="1"/>
          <p:nvPr/>
        </p:nvSpPr>
        <p:spPr>
          <a:xfrm>
            <a:off x="4962698" y="5991021"/>
            <a:ext cx="2279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* - </a:t>
            </a:r>
            <a:r>
              <a:rPr lang="pl-PL" dirty="0" err="1" smtClean="0"/>
              <a:t>training</a:t>
            </a:r>
            <a:r>
              <a:rPr lang="pl-PL" dirty="0" smtClean="0"/>
              <a:t> in </a:t>
            </a:r>
            <a:r>
              <a:rPr lang="pl-PL" dirty="0" err="1" smtClean="0"/>
              <a:t>progress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7002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Pilot – Definition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l-PL" b="1" dirty="0" smtClean="0"/>
          </a:p>
          <a:p>
            <a:pPr marL="0" indent="0" algn="ctr">
              <a:buNone/>
            </a:pPr>
            <a:endParaRPr lang="pl-PL" b="1" dirty="0" smtClean="0"/>
          </a:p>
          <a:p>
            <a:pPr marL="0" indent="0" algn="ctr">
              <a:buNone/>
            </a:pPr>
            <a:r>
              <a:rPr lang="pl-PL" b="1" dirty="0" err="1" smtClean="0"/>
              <a:t>Students</a:t>
            </a:r>
            <a:r>
              <a:rPr lang="pl-PL" b="1" dirty="0" smtClean="0"/>
              <a:t> </a:t>
            </a:r>
            <a:r>
              <a:rPr lang="pl-PL" dirty="0" err="1" smtClean="0"/>
              <a:t>using</a:t>
            </a:r>
            <a:r>
              <a:rPr lang="pl-PL" dirty="0" smtClean="0"/>
              <a:t> the Up2U Application </a:t>
            </a:r>
            <a:r>
              <a:rPr lang="pl-PL" dirty="0" err="1" smtClean="0"/>
              <a:t>Toolbox</a:t>
            </a:r>
            <a:endParaRPr lang="pl-PL" dirty="0" smtClean="0"/>
          </a:p>
          <a:p>
            <a:pPr marL="0" indent="0" algn="ctr">
              <a:buNone/>
            </a:pPr>
            <a:r>
              <a:rPr lang="pl-PL" dirty="0" smtClean="0"/>
              <a:t>to </a:t>
            </a:r>
            <a:r>
              <a:rPr lang="pl-PL" dirty="0" err="1" smtClean="0"/>
              <a:t>bridge</a:t>
            </a:r>
            <a:r>
              <a:rPr lang="pl-PL" dirty="0" smtClean="0"/>
              <a:t> the gap </a:t>
            </a:r>
            <a:r>
              <a:rPr lang="pl-PL" dirty="0" err="1" smtClean="0"/>
              <a:t>between</a:t>
            </a:r>
            <a:r>
              <a:rPr lang="pl-PL" dirty="0" smtClean="0"/>
              <a:t> </a:t>
            </a:r>
            <a:r>
              <a:rPr lang="pl-PL" dirty="0" err="1" smtClean="0"/>
              <a:t>secondary</a:t>
            </a:r>
            <a:r>
              <a:rPr lang="pl-PL" dirty="0" smtClean="0"/>
              <a:t> and </a:t>
            </a:r>
            <a:r>
              <a:rPr lang="pl-PL" dirty="0" err="1" smtClean="0"/>
              <a:t>higher</a:t>
            </a:r>
            <a:r>
              <a:rPr lang="pl-PL" dirty="0" smtClean="0"/>
              <a:t> </a:t>
            </a:r>
            <a:r>
              <a:rPr lang="pl-PL" dirty="0" err="1" smtClean="0"/>
              <a:t>education</a:t>
            </a:r>
            <a:r>
              <a:rPr lang="pl-PL" dirty="0" smtClean="0"/>
              <a:t>,</a:t>
            </a:r>
          </a:p>
          <a:p>
            <a:pPr marL="0" indent="0" algn="ctr">
              <a:buNone/>
            </a:pPr>
            <a:r>
              <a:rPr lang="pl-PL" dirty="0" smtClean="0"/>
              <a:t>i.e. </a:t>
            </a:r>
            <a:r>
              <a:rPr lang="pl-PL" b="1" dirty="0" err="1" smtClean="0"/>
              <a:t>practice</a:t>
            </a:r>
            <a:r>
              <a:rPr lang="pl-PL" b="1" dirty="0" smtClean="0"/>
              <a:t> the </a:t>
            </a:r>
            <a:r>
              <a:rPr lang="pl-PL" b="1" dirty="0" err="1" smtClean="0"/>
              <a:t>key</a:t>
            </a:r>
            <a:r>
              <a:rPr lang="pl-PL" b="1" dirty="0" smtClean="0"/>
              <a:t> </a:t>
            </a:r>
            <a:r>
              <a:rPr lang="pl-PL" b="1" dirty="0" err="1" smtClean="0"/>
              <a:t>competences</a:t>
            </a:r>
            <a:r>
              <a:rPr lang="pl-PL" dirty="0" smtClean="0"/>
              <a:t> </a:t>
            </a:r>
            <a:r>
              <a:rPr lang="pl-PL" dirty="0" err="1" smtClean="0"/>
              <a:t>identified</a:t>
            </a:r>
            <a:r>
              <a:rPr lang="pl-PL" dirty="0" smtClean="0"/>
              <a:t> by WP5.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126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Internal</a:t>
            </a:r>
            <a:r>
              <a:rPr lang="pl-PL" dirty="0" smtClean="0"/>
              <a:t> KPI for </a:t>
            </a:r>
            <a:r>
              <a:rPr lang="pl-PL" dirty="0" err="1" smtClean="0"/>
              <a:t>Pilots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The </a:t>
            </a:r>
            <a:r>
              <a:rPr lang="pl-PL" dirty="0" err="1" smtClean="0"/>
              <a:t>official</a:t>
            </a:r>
            <a:r>
              <a:rPr lang="pl-PL" dirty="0" smtClean="0"/>
              <a:t> KPI – </a:t>
            </a:r>
            <a:r>
              <a:rPr lang="pl-PL" dirty="0" err="1" smtClean="0"/>
              <a:t>engaging</a:t>
            </a:r>
            <a:r>
              <a:rPr lang="pl-PL" dirty="0" smtClean="0"/>
              <a:t> 1000 </a:t>
            </a:r>
            <a:r>
              <a:rPr lang="pl-PL" dirty="0" err="1" smtClean="0"/>
              <a:t>schools</a:t>
            </a:r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r>
              <a:rPr lang="pl-PL" dirty="0" err="1" smtClean="0"/>
              <a:t>Collect</a:t>
            </a:r>
            <a:r>
              <a:rPr lang="pl-PL" dirty="0" smtClean="0"/>
              <a:t> web and learning </a:t>
            </a:r>
            <a:r>
              <a:rPr lang="pl-PL" dirty="0" err="1" smtClean="0"/>
              <a:t>analytics</a:t>
            </a:r>
            <a:r>
              <a:rPr lang="pl-PL" dirty="0" smtClean="0"/>
              <a:t> data on </a:t>
            </a:r>
            <a:r>
              <a:rPr lang="pl-PL" dirty="0" err="1" smtClean="0"/>
              <a:t>each</a:t>
            </a:r>
            <a:r>
              <a:rPr lang="pl-PL" dirty="0" smtClean="0"/>
              <a:t> </a:t>
            </a:r>
            <a:r>
              <a:rPr lang="pl-PL" dirty="0" err="1" smtClean="0"/>
              <a:t>school</a:t>
            </a:r>
            <a:endParaRPr lang="pl-PL" dirty="0" smtClean="0"/>
          </a:p>
          <a:p>
            <a:r>
              <a:rPr lang="pl-PL" dirty="0" err="1" smtClean="0"/>
              <a:t>Implement</a:t>
            </a:r>
            <a:r>
              <a:rPr lang="pl-PL" dirty="0" smtClean="0"/>
              <a:t> uniform </a:t>
            </a:r>
            <a:r>
              <a:rPr lang="pl-PL" dirty="0" err="1" smtClean="0"/>
              <a:t>pre</a:t>
            </a:r>
            <a:r>
              <a:rPr lang="pl-PL" dirty="0" smtClean="0"/>
              <a:t>- and post- </a:t>
            </a:r>
            <a:r>
              <a:rPr lang="pl-PL" dirty="0" err="1" smtClean="0"/>
              <a:t>surveys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for </a:t>
            </a:r>
            <a:r>
              <a:rPr lang="pl-PL" dirty="0" err="1" smtClean="0"/>
              <a:t>teachers</a:t>
            </a:r>
            <a:r>
              <a:rPr lang="pl-PL" dirty="0" smtClean="0"/>
              <a:t> and </a:t>
            </a:r>
            <a:r>
              <a:rPr lang="pl-PL" dirty="0" err="1" smtClean="0"/>
              <a:t>students</a:t>
            </a:r>
            <a:r>
              <a:rPr lang="pl-PL" dirty="0" smtClean="0"/>
              <a:t> in </a:t>
            </a:r>
            <a:r>
              <a:rPr lang="pl-PL" dirty="0" err="1" smtClean="0"/>
              <a:t>each</a:t>
            </a:r>
            <a:r>
              <a:rPr lang="pl-PL" dirty="0" smtClean="0"/>
              <a:t> </a:t>
            </a:r>
            <a:r>
              <a:rPr lang="pl-PL" dirty="0" err="1" smtClean="0"/>
              <a:t>school</a:t>
            </a:r>
            <a:endParaRPr lang="pl-PL" dirty="0" smtClean="0"/>
          </a:p>
          <a:p>
            <a:r>
              <a:rPr lang="pl-PL" dirty="0" err="1" smtClean="0"/>
              <a:t>Ask</a:t>
            </a:r>
            <a:r>
              <a:rPr lang="pl-PL" dirty="0" smtClean="0"/>
              <a:t> </a:t>
            </a:r>
            <a:r>
              <a:rPr lang="pl-PL" dirty="0" err="1" smtClean="0"/>
              <a:t>at</a:t>
            </a:r>
            <a:r>
              <a:rPr lang="pl-PL" dirty="0" smtClean="0"/>
              <a:t> </a:t>
            </a:r>
            <a:r>
              <a:rPr lang="pl-PL" dirty="0" err="1" smtClean="0"/>
              <a:t>least</a:t>
            </a:r>
            <a:r>
              <a:rPr lang="pl-PL" dirty="0" smtClean="0"/>
              <a:t> one </a:t>
            </a:r>
            <a:r>
              <a:rPr lang="pl-PL" dirty="0" err="1" smtClean="0"/>
              <a:t>teacher</a:t>
            </a:r>
            <a:r>
              <a:rPr lang="pl-PL" dirty="0" smtClean="0"/>
              <a:t> in </a:t>
            </a:r>
            <a:r>
              <a:rPr lang="pl-PL" dirty="0" err="1" smtClean="0"/>
              <a:t>each</a:t>
            </a:r>
            <a:r>
              <a:rPr lang="pl-PL" dirty="0" smtClean="0"/>
              <a:t> </a:t>
            </a:r>
            <a:r>
              <a:rPr lang="pl-PL" dirty="0" err="1" smtClean="0"/>
              <a:t>school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to </a:t>
            </a:r>
            <a:r>
              <a:rPr lang="pl-PL" dirty="0" err="1" smtClean="0"/>
              <a:t>define</a:t>
            </a:r>
            <a:r>
              <a:rPr lang="pl-PL" dirty="0" smtClean="0"/>
              <a:t> a </a:t>
            </a:r>
            <a:r>
              <a:rPr lang="pl-PL" dirty="0" err="1" smtClean="0"/>
              <a:t>collaborative</a:t>
            </a:r>
            <a:r>
              <a:rPr lang="pl-PL" dirty="0" smtClean="0"/>
              <a:t> </a:t>
            </a:r>
            <a:r>
              <a:rPr lang="pl-PL" dirty="0" err="1" smtClean="0"/>
              <a:t>assignment</a:t>
            </a:r>
            <a:r>
              <a:rPr lang="pl-PL" dirty="0" smtClean="0"/>
              <a:t> for </a:t>
            </a:r>
            <a:r>
              <a:rPr lang="pl-PL" dirty="0" err="1" smtClean="0"/>
              <a:t>students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and </a:t>
            </a:r>
            <a:r>
              <a:rPr lang="pl-PL" dirty="0" err="1" smtClean="0"/>
              <a:t>then</a:t>
            </a:r>
            <a:r>
              <a:rPr lang="pl-PL" dirty="0" smtClean="0"/>
              <a:t> </a:t>
            </a:r>
            <a:r>
              <a:rPr lang="pl-PL" dirty="0" err="1" smtClean="0"/>
              <a:t>send</a:t>
            </a:r>
            <a:r>
              <a:rPr lang="pl-PL" dirty="0" smtClean="0"/>
              <a:t> </a:t>
            </a:r>
            <a:r>
              <a:rPr lang="pl-PL" dirty="0" err="1" smtClean="0"/>
              <a:t>statistical</a:t>
            </a:r>
            <a:r>
              <a:rPr lang="pl-PL" dirty="0" smtClean="0"/>
              <a:t> </a:t>
            </a:r>
            <a:r>
              <a:rPr lang="pl-PL" dirty="0" err="1" smtClean="0"/>
              <a:t>assessment</a:t>
            </a:r>
            <a:r>
              <a:rPr lang="pl-PL" dirty="0" smtClean="0"/>
              <a:t> data </a:t>
            </a:r>
            <a:r>
              <a:rPr lang="pl-PL" dirty="0" err="1" smtClean="0"/>
              <a:t>back</a:t>
            </a:r>
            <a:r>
              <a:rPr lang="pl-PL" dirty="0" smtClean="0"/>
              <a:t> to </a:t>
            </a:r>
            <a:r>
              <a:rPr lang="pl-PL" dirty="0" err="1" smtClean="0"/>
              <a:t>us</a:t>
            </a:r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401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Evaluation </a:t>
            </a:r>
            <a:r>
              <a:rPr lang="pl-PL" dirty="0" err="1" smtClean="0"/>
              <a:t>across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Application </a:t>
            </a:r>
            <a:r>
              <a:rPr lang="pl-PL" dirty="0" err="1" smtClean="0"/>
              <a:t>Toolbox</a:t>
            </a:r>
            <a:r>
              <a:rPr lang="pl-PL" dirty="0" smtClean="0"/>
              <a:t> </a:t>
            </a:r>
            <a:r>
              <a:rPr lang="pl-PL" dirty="0" err="1"/>
              <a:t>I</a:t>
            </a:r>
            <a:r>
              <a:rPr lang="pl-PL" dirty="0" err="1" smtClean="0"/>
              <a:t>nstances</a:t>
            </a: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42" y="1598412"/>
            <a:ext cx="11458729" cy="512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Technical </a:t>
            </a:r>
            <a:r>
              <a:rPr lang="pl-PL" dirty="0" err="1" smtClean="0"/>
              <a:t>Requirements</a:t>
            </a:r>
            <a:r>
              <a:rPr lang="pl-PL" dirty="0" smtClean="0"/>
              <a:t> for </a:t>
            </a:r>
            <a:r>
              <a:rPr lang="pl-PL" dirty="0" err="1"/>
              <a:t>P</a:t>
            </a:r>
            <a:r>
              <a:rPr lang="pl-PL" dirty="0" err="1" smtClean="0"/>
              <a:t>ilots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25625"/>
            <a:ext cx="10925432" cy="4351338"/>
          </a:xfrm>
        </p:spPr>
        <p:txBody>
          <a:bodyPr/>
          <a:lstStyle/>
          <a:p>
            <a:r>
              <a:rPr lang="pl-PL" dirty="0" err="1" smtClean="0"/>
              <a:t>Requirements</a:t>
            </a:r>
            <a:r>
              <a:rPr lang="pl-PL" dirty="0" smtClean="0"/>
              <a:t> for </a:t>
            </a:r>
            <a:r>
              <a:rPr lang="pl-PL" dirty="0" err="1" smtClean="0"/>
              <a:t>collecting</a:t>
            </a:r>
            <a:r>
              <a:rPr lang="pl-PL" dirty="0" smtClean="0"/>
              <a:t> data</a:t>
            </a:r>
          </a:p>
          <a:p>
            <a:endParaRPr lang="pl-PL" dirty="0" smtClean="0"/>
          </a:p>
          <a:p>
            <a:r>
              <a:rPr lang="pl-PL" dirty="0" err="1" smtClean="0"/>
              <a:t>Requirements</a:t>
            </a:r>
            <a:r>
              <a:rPr lang="pl-PL" dirty="0" smtClean="0"/>
              <a:t> </a:t>
            </a:r>
            <a:r>
              <a:rPr lang="pl-PL" dirty="0"/>
              <a:t>for </a:t>
            </a:r>
            <a:r>
              <a:rPr lang="pl-PL" dirty="0" smtClean="0"/>
              <a:t>Learning Analytics</a:t>
            </a:r>
          </a:p>
          <a:p>
            <a:pPr marL="0" indent="0">
              <a:buNone/>
            </a:pPr>
            <a:endParaRPr lang="pl-PL" dirty="0" smtClean="0"/>
          </a:p>
          <a:p>
            <a:r>
              <a:rPr lang="pl-PL" dirty="0" err="1" smtClean="0"/>
              <a:t>Mitigation</a:t>
            </a:r>
            <a:r>
              <a:rPr lang="pl-PL" dirty="0" smtClean="0"/>
              <a:t> of the </a:t>
            </a:r>
            <a:r>
              <a:rPr lang="pl-PL" dirty="0" err="1" smtClean="0"/>
              <a:t>lack</a:t>
            </a:r>
            <a:r>
              <a:rPr lang="pl-PL" dirty="0" smtClean="0"/>
              <a:t> of </a:t>
            </a:r>
            <a:r>
              <a:rPr lang="pl-PL" dirty="0" err="1" smtClean="0"/>
              <a:t>group</a:t>
            </a:r>
            <a:r>
              <a:rPr lang="pl-PL" dirty="0" smtClean="0"/>
              <a:t> management </a:t>
            </a:r>
            <a:r>
              <a:rPr lang="pl-PL" dirty="0" err="1" smtClean="0"/>
              <a:t>solution</a:t>
            </a:r>
            <a:r>
              <a:rPr lang="pl-PL" dirty="0" smtClean="0"/>
              <a:t>, </a:t>
            </a:r>
            <a:r>
              <a:rPr lang="pl-PL" dirty="0" err="1" smtClean="0"/>
              <a:t>esp</a:t>
            </a:r>
            <a:r>
              <a:rPr lang="pl-PL" dirty="0" smtClean="0"/>
              <a:t>. for LA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MVP </a:t>
            </a:r>
            <a:r>
              <a:rPr lang="pl-PL" dirty="0" err="1" smtClean="0"/>
              <a:t>suggestions</a:t>
            </a:r>
            <a:r>
              <a:rPr lang="pl-PL" dirty="0" smtClean="0"/>
              <a:t> </a:t>
            </a:r>
            <a:r>
              <a:rPr lang="pl-PL" dirty="0"/>
              <a:t>on </a:t>
            </a:r>
            <a:r>
              <a:rPr lang="pl-PL" dirty="0" err="1"/>
              <a:t>new</a:t>
            </a:r>
            <a:r>
              <a:rPr lang="pl-PL" dirty="0"/>
              <a:t> </a:t>
            </a:r>
            <a:r>
              <a:rPr lang="pl-PL" dirty="0" err="1" smtClean="0"/>
              <a:t>tools</a:t>
            </a:r>
            <a:r>
              <a:rPr lang="pl-PL" dirty="0" smtClean="0"/>
              <a:t> and </a:t>
            </a:r>
            <a:r>
              <a:rPr lang="pl-PL" dirty="0" err="1" smtClean="0"/>
              <a:t>improvements</a:t>
            </a: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531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Quality </a:t>
            </a:r>
            <a:r>
              <a:rPr lang="en-US" sz="3600" dirty="0" err="1" smtClean="0"/>
              <a:t>Contro</a:t>
            </a:r>
            <a:r>
              <a:rPr lang="pl-PL" sz="3600" dirty="0" smtClean="0"/>
              <a:t>l</a:t>
            </a:r>
            <a:endParaRPr lang="en-US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Functional testing</a:t>
            </a:r>
          </a:p>
          <a:p>
            <a:pPr lvl="1"/>
            <a:r>
              <a:rPr lang="pl-PL" dirty="0" smtClean="0"/>
              <a:t>Handling </a:t>
            </a:r>
            <a:r>
              <a:rPr lang="en-GB" dirty="0" smtClean="0"/>
              <a:t>the </a:t>
            </a:r>
            <a:r>
              <a:rPr lang="pl-PL" dirty="0" err="1" smtClean="0"/>
              <a:t>recent</a:t>
            </a:r>
            <a:r>
              <a:rPr lang="pl-PL" dirty="0" smtClean="0"/>
              <a:t> </a:t>
            </a:r>
            <a:r>
              <a:rPr lang="en-GB" dirty="0" smtClean="0"/>
              <a:t>upgrades of Moodle</a:t>
            </a:r>
          </a:p>
          <a:p>
            <a:pPr lvl="1"/>
            <a:r>
              <a:rPr lang="en-GB" dirty="0" smtClean="0"/>
              <a:t>The upgrades of </a:t>
            </a:r>
            <a:r>
              <a:rPr lang="en-GB" dirty="0" err="1" smtClean="0"/>
              <a:t>CERNBox</a:t>
            </a:r>
            <a:r>
              <a:rPr lang="pl-PL" dirty="0" smtClean="0"/>
              <a:t>, </a:t>
            </a:r>
            <a:r>
              <a:rPr lang="en-GB" dirty="0" smtClean="0"/>
              <a:t>SWAN</a:t>
            </a:r>
            <a:r>
              <a:rPr lang="pl-PL" dirty="0" smtClean="0"/>
              <a:t>, </a:t>
            </a:r>
            <a:r>
              <a:rPr lang="pl-PL" dirty="0" err="1" smtClean="0"/>
              <a:t>Multiparty</a:t>
            </a:r>
            <a:r>
              <a:rPr lang="pl-PL" dirty="0" smtClean="0"/>
              <a:t> Meeting</a:t>
            </a:r>
            <a:endParaRPr lang="en-GB" dirty="0" smtClean="0"/>
          </a:p>
          <a:p>
            <a:pPr lvl="1"/>
            <a:r>
              <a:rPr lang="en-GB" dirty="0" smtClean="0"/>
              <a:t>Report issues: </a:t>
            </a:r>
            <a:r>
              <a:rPr lang="en-GB" dirty="0" smtClean="0">
                <a:hlinkClick r:id="rId3"/>
              </a:rPr>
              <a:t>https://wiki.geant.org/display/UP2U/Issue+tracking</a:t>
            </a:r>
            <a:r>
              <a:rPr lang="en-GB" dirty="0" smtClean="0"/>
              <a:t> </a:t>
            </a:r>
          </a:p>
          <a:p>
            <a:pPr lvl="1"/>
            <a:endParaRPr lang="en-GB" dirty="0" smtClean="0"/>
          </a:p>
          <a:p>
            <a:r>
              <a:rPr lang="pl-PL" dirty="0" smtClean="0"/>
              <a:t>P</a:t>
            </a:r>
            <a:r>
              <a:rPr lang="en-GB" dirty="0" err="1" smtClean="0"/>
              <a:t>erformance</a:t>
            </a:r>
            <a:r>
              <a:rPr lang="en-GB" dirty="0" smtClean="0"/>
              <a:t> testing </a:t>
            </a:r>
            <a:r>
              <a:rPr lang="pl-PL" dirty="0" smtClean="0"/>
              <a:t>– </a:t>
            </a:r>
            <a:r>
              <a:rPr lang="pl-PL" dirty="0" err="1" smtClean="0"/>
              <a:t>first</a:t>
            </a:r>
            <a:r>
              <a:rPr lang="pl-PL" dirty="0" smtClean="0"/>
              <a:t> </a:t>
            </a:r>
            <a:r>
              <a:rPr lang="pl-PL" dirty="0" err="1" smtClean="0"/>
              <a:t>results</a:t>
            </a:r>
            <a:r>
              <a:rPr lang="pl-PL" dirty="0" smtClean="0"/>
              <a:t>, </a:t>
            </a:r>
            <a:r>
              <a:rPr lang="pl-PL" dirty="0" err="1" smtClean="0"/>
              <a:t>analysis</a:t>
            </a:r>
            <a:r>
              <a:rPr lang="pl-PL" dirty="0" smtClean="0"/>
              <a:t> in </a:t>
            </a:r>
            <a:r>
              <a:rPr lang="pl-PL" dirty="0" err="1" smtClean="0"/>
              <a:t>progress</a:t>
            </a:r>
            <a:endParaRPr lang="pl-PL" dirty="0" smtClean="0"/>
          </a:p>
          <a:p>
            <a:pPr lvl="1"/>
            <a:r>
              <a:rPr lang="pl-PL" dirty="0" err="1" smtClean="0"/>
              <a:t>Infrastructure</a:t>
            </a:r>
            <a:r>
              <a:rPr lang="pl-PL" dirty="0" smtClean="0"/>
              <a:t> </a:t>
            </a:r>
            <a:r>
              <a:rPr lang="pl-PL" dirty="0" err="1" smtClean="0"/>
              <a:t>changes</a:t>
            </a:r>
            <a:r>
              <a:rPr lang="pl-PL" dirty="0" smtClean="0"/>
              <a:t> </a:t>
            </a:r>
            <a:r>
              <a:rPr lang="pl-PL" dirty="0" err="1" smtClean="0"/>
              <a:t>needed</a:t>
            </a:r>
            <a:r>
              <a:rPr lang="pl-PL" dirty="0" smtClean="0"/>
              <a:t> – </a:t>
            </a:r>
            <a:r>
              <a:rPr lang="pl-PL" dirty="0" err="1" smtClean="0"/>
              <a:t>Moodle</a:t>
            </a:r>
            <a:r>
              <a:rPr lang="pl-PL" dirty="0" smtClean="0"/>
              <a:t> and </a:t>
            </a:r>
            <a:r>
              <a:rPr lang="pl-PL" dirty="0" err="1" smtClean="0"/>
              <a:t>SeLCont</a:t>
            </a:r>
            <a:endParaRPr lang="pl-PL" dirty="0" smtClean="0"/>
          </a:p>
          <a:p>
            <a:pPr lvl="1"/>
            <a:r>
              <a:rPr lang="pl-PL" dirty="0" err="1" smtClean="0"/>
              <a:t>Weak</a:t>
            </a:r>
            <a:r>
              <a:rPr lang="pl-PL" dirty="0" smtClean="0"/>
              <a:t> </a:t>
            </a:r>
            <a:r>
              <a:rPr lang="pl-PL" dirty="0" err="1" smtClean="0"/>
              <a:t>ability</a:t>
            </a:r>
            <a:r>
              <a:rPr lang="pl-PL" dirty="0" smtClean="0"/>
              <a:t> to handle </a:t>
            </a:r>
            <a:r>
              <a:rPr lang="pl-PL" dirty="0" err="1" smtClean="0"/>
              <a:t>concurrent</a:t>
            </a:r>
            <a:r>
              <a:rPr lang="pl-PL" dirty="0" smtClean="0"/>
              <a:t> </a:t>
            </a:r>
            <a:r>
              <a:rPr lang="pl-PL" dirty="0" err="1" smtClean="0"/>
              <a:t>users</a:t>
            </a:r>
            <a:r>
              <a:rPr lang="pl-PL" dirty="0" smtClean="0"/>
              <a:t> – CS, Swan, </a:t>
            </a:r>
            <a:r>
              <a:rPr lang="pl-PL" dirty="0" err="1" smtClean="0"/>
              <a:t>CERNBox</a:t>
            </a:r>
            <a:endParaRPr lang="pl-PL" dirty="0" smtClean="0"/>
          </a:p>
          <a:p>
            <a:pPr lvl="1"/>
            <a:r>
              <a:rPr lang="pl-PL" dirty="0" smtClean="0"/>
              <a:t>Good performance – LL, </a:t>
            </a:r>
            <a:r>
              <a:rPr lang="pl-PL" dirty="0" err="1" smtClean="0"/>
              <a:t>Knockplop</a:t>
            </a:r>
            <a:r>
              <a:rPr lang="pl-PL" dirty="0" smtClean="0"/>
              <a:t>, MM</a:t>
            </a:r>
          </a:p>
          <a:p>
            <a:pPr lvl="1"/>
            <a:endParaRPr lang="en-GB" dirty="0" smtClean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152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Risk</a:t>
            </a:r>
            <a:r>
              <a:rPr lang="pl-PL" dirty="0" smtClean="0"/>
              <a:t> </a:t>
            </a:r>
            <a:r>
              <a:rPr lang="pl-PL" dirty="0" err="1" smtClean="0"/>
              <a:t>Assessment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err="1" smtClean="0"/>
              <a:t>Some</a:t>
            </a:r>
            <a:r>
              <a:rPr lang="pl-PL" dirty="0" smtClean="0"/>
              <a:t> </a:t>
            </a:r>
            <a:r>
              <a:rPr lang="pl-PL" dirty="0" err="1" smtClean="0"/>
              <a:t>risks</a:t>
            </a:r>
            <a:r>
              <a:rPr lang="pl-PL" dirty="0" smtClean="0"/>
              <a:t> re. WP7 of high </a:t>
            </a:r>
            <a:r>
              <a:rPr lang="pl-PL" dirty="0" err="1" smtClean="0"/>
              <a:t>exposure</a:t>
            </a:r>
            <a:r>
              <a:rPr lang="pl-PL" dirty="0" smtClean="0"/>
              <a:t>:</a:t>
            </a:r>
          </a:p>
          <a:p>
            <a:pPr marL="0" indent="0">
              <a:buNone/>
            </a:pPr>
            <a:endParaRPr lang="pl-PL" dirty="0" smtClean="0"/>
          </a:p>
          <a:p>
            <a:r>
              <a:rPr lang="pl-PL" dirty="0" err="1" smtClean="0"/>
              <a:t>Solving</a:t>
            </a:r>
            <a:r>
              <a:rPr lang="pl-PL" dirty="0" smtClean="0"/>
              <a:t> GDPR </a:t>
            </a:r>
            <a:r>
              <a:rPr lang="pl-PL" dirty="0" err="1" smtClean="0"/>
              <a:t>issues</a:t>
            </a:r>
            <a:r>
              <a:rPr lang="pl-PL" dirty="0" smtClean="0"/>
              <a:t> in the platform</a:t>
            </a:r>
          </a:p>
          <a:p>
            <a:r>
              <a:rPr lang="pl-PL" dirty="0" smtClean="0"/>
              <a:t>No </a:t>
            </a:r>
            <a:r>
              <a:rPr lang="pl-PL" dirty="0" err="1" smtClean="0"/>
              <a:t>solution</a:t>
            </a:r>
            <a:r>
              <a:rPr lang="pl-PL" dirty="0" smtClean="0"/>
              <a:t> for </a:t>
            </a:r>
            <a:r>
              <a:rPr lang="pl-PL" dirty="0" err="1" smtClean="0"/>
              <a:t>group</a:t>
            </a:r>
            <a:r>
              <a:rPr lang="pl-PL" smtClean="0"/>
              <a:t> management</a:t>
            </a:r>
            <a:endParaRPr lang="pl-PL" dirty="0" smtClean="0"/>
          </a:p>
          <a:p>
            <a:r>
              <a:rPr lang="pl-PL" dirty="0" smtClean="0"/>
              <a:t>Missing LA </a:t>
            </a:r>
            <a:r>
              <a:rPr lang="pl-PL" dirty="0" err="1" smtClean="0"/>
              <a:t>implementation</a:t>
            </a:r>
            <a:r>
              <a:rPr lang="pl-PL" dirty="0" smtClean="0"/>
              <a:t> in </a:t>
            </a:r>
            <a:r>
              <a:rPr lang="pl-PL" dirty="0" err="1" smtClean="0"/>
              <a:t>different</a:t>
            </a:r>
            <a:r>
              <a:rPr lang="pl-PL" dirty="0" smtClean="0"/>
              <a:t> </a:t>
            </a:r>
            <a:r>
              <a:rPr lang="pl-PL" dirty="0" err="1" smtClean="0"/>
              <a:t>tools</a:t>
            </a:r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817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UP2U_Template_2018</Template>
  <TotalTime>2287</TotalTime>
  <Words>440</Words>
  <Application>Microsoft Office PowerPoint</Application>
  <PresentationFormat>Panoramiczny</PresentationFormat>
  <Paragraphs>122</Paragraphs>
  <Slides>8</Slides>
  <Notes>8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4" baseType="lpstr">
      <vt:lpstr>Arial</vt:lpstr>
      <vt:lpstr>Calibri</vt:lpstr>
      <vt:lpstr>Raleway</vt:lpstr>
      <vt:lpstr>Raleway Light</vt:lpstr>
      <vt:lpstr>Wingdings</vt:lpstr>
      <vt:lpstr>Tema do Office</vt:lpstr>
      <vt:lpstr>WP7. Pilot coordination and continuous risk assessment</vt:lpstr>
      <vt:lpstr>Pilots</vt:lpstr>
      <vt:lpstr>Pilot – Definition</vt:lpstr>
      <vt:lpstr>Internal KPI for Pilots</vt:lpstr>
      <vt:lpstr>Evaluation across  Application Toolbox Instances</vt:lpstr>
      <vt:lpstr>Technical Requirements for Pilots</vt:lpstr>
      <vt:lpstr>Quality Control</vt:lpstr>
      <vt:lpstr>Risk Assessment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Michał Zimniewicz</dc:creator>
  <cp:lastModifiedBy>Michał Zimniewicz</cp:lastModifiedBy>
  <cp:revision>275</cp:revision>
  <dcterms:created xsi:type="dcterms:W3CDTF">2018-07-29T15:45:07Z</dcterms:created>
  <dcterms:modified xsi:type="dcterms:W3CDTF">2019-07-25T06:57:26Z</dcterms:modified>
</cp:coreProperties>
</file>