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5" r:id="rId2"/>
    <p:sldId id="386" r:id="rId3"/>
    <p:sldId id="382" r:id="rId4"/>
  </p:sldIdLst>
  <p:sldSz cx="12192000" cy="6858000"/>
  <p:notesSz cx="6858000" cy="91535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37" autoAdjust="0"/>
    <p:restoredTop sz="74586" autoAdjust="0"/>
  </p:normalViewPr>
  <p:slideViewPr>
    <p:cSldViewPr snapToGrid="0" snapToObjects="1">
      <p:cViewPr varScale="1">
        <p:scale>
          <a:sx n="88" d="100"/>
          <a:sy n="88" d="100"/>
        </p:scale>
        <p:origin x="42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-3138" y="-90"/>
      </p:cViewPr>
      <p:guideLst>
        <p:guide orient="horz" pos="288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FAF01-109C-4245-83D8-6E59E8FDFDFB}" type="datetimeFigureOut">
              <a:rPr lang="en-US" smtClean="0"/>
              <a:t>7/18/19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0091B-9A66-4D98-911B-65C81C2E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02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112A7-8DCB-154A-80A4-D30D8E5B3585}" type="datetimeFigureOut">
              <a:rPr lang="pt-BR" smtClean="0"/>
              <a:t>18/07/2019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2625" y="1144588"/>
            <a:ext cx="5492750" cy="3089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5134"/>
            <a:ext cx="5486400" cy="3604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de texto mestres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0B8E5-A43C-A74B-A58B-69A8D5F8EC5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5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7987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6806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7811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6BF32B5-9FDC-084C-959C-E0B28DF4D338}" type="datetime1">
              <a:rPr lang="pt-PT" smtClean="0"/>
              <a:t>18/07/19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Raleway Light" charset="0"/>
                <a:ea typeface="Raleway Light" charset="0"/>
                <a:cs typeface="Raleway Light" charset="0"/>
              </a:defRPr>
            </a:lvl1pPr>
            <a:lvl2pPr>
              <a:defRPr b="0" i="0">
                <a:latin typeface="Raleway Light" charset="0"/>
                <a:ea typeface="Raleway Light" charset="0"/>
                <a:cs typeface="Raleway Light" charset="0"/>
              </a:defRPr>
            </a:lvl2pPr>
            <a:lvl3pPr>
              <a:defRPr b="0" i="0">
                <a:latin typeface="Raleway Light" charset="0"/>
                <a:ea typeface="Raleway Light" charset="0"/>
                <a:cs typeface="Raleway Light" charset="0"/>
              </a:defRPr>
            </a:lvl3pPr>
            <a:lvl4pPr>
              <a:defRPr b="0" i="0">
                <a:latin typeface="Raleway Light" charset="0"/>
                <a:ea typeface="Raleway Light" charset="0"/>
                <a:cs typeface="Raleway Light" charset="0"/>
              </a:defRPr>
            </a:lvl4pPr>
            <a:lvl5pPr>
              <a:defRPr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90F7860D-9A00-214A-9698-1763DF796D95}" type="datetime1">
              <a:rPr lang="pt-PT" smtClean="0"/>
              <a:t>18/07/19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C212D-0341-E446-9428-5FCFC250F2FA}" type="datetime1">
              <a:rPr lang="pt-PT" smtClean="0"/>
              <a:t>18/07/19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18/07/2019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95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6098544B-CA22-084E-9035-86205FF8F7B9}" type="datetime1">
              <a:rPr lang="pt-PT" smtClean="0"/>
              <a:t>18/07/19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cec5RN42OJFeX5pHMRNLHXfKhfxuBOi3RZLDXfQZxvs/edit?usp=sharin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docs.google.com/spreadsheets/d/1sbdofqggjqn2uyM_1a1ZmchNXCLjW3rAq3UNK3mW0XE/edit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970993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b="1" dirty="0"/>
              <a:t>Up2U</a:t>
            </a:r>
            <a:r>
              <a:rPr lang="en-GB" sz="4400" b="1" baseline="30000" dirty="0"/>
              <a:t> </a:t>
            </a:r>
            <a:r>
              <a:rPr lang="en-GB" sz="4400" b="1" dirty="0"/>
              <a:t> </a:t>
            </a:r>
            <a:br>
              <a:rPr lang="en-GB" sz="4400" b="1" dirty="0"/>
            </a:br>
            <a:r>
              <a:rPr lang="en-US" sz="4400" b="1" dirty="0"/>
              <a:t>monthly webinar</a:t>
            </a:r>
            <a:br>
              <a:rPr lang="en-GB" sz="4400" b="1" dirty="0"/>
            </a:br>
            <a:r>
              <a:rPr lang="en-GB" sz="4400" b="1" dirty="0"/>
              <a:t>WP2</a:t>
            </a:r>
            <a:endParaRPr lang="en-GB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9235" y="4702899"/>
            <a:ext cx="9144000" cy="1655762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Barbara Tóth </a:t>
            </a:r>
          </a:p>
          <a:p>
            <a:r>
              <a:rPr lang="en-GB" dirty="0"/>
              <a:t>KIFÜ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26/07/2019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464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974679"/>
            <a:ext cx="1165497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Raleway" panose="020B0503030101060003" pitchFamily="34" charset="77"/>
              </a:rPr>
              <a:t>Motion graphics video </a:t>
            </a:r>
            <a:r>
              <a:rPr lang="en-US" sz="2800" dirty="0">
                <a:latin typeface="Raleway" panose="020B0503030101060003" pitchFamily="34" charset="77"/>
              </a:rPr>
              <a:t>will be launched during TNC with professional voiceover. Subtitles are welcome! Feel free to use it: </a:t>
            </a:r>
            <a:br>
              <a:rPr lang="en-US" sz="2800" dirty="0">
                <a:latin typeface="Raleway" panose="020B0503030101060003" pitchFamily="34" charset="77"/>
              </a:rPr>
            </a:br>
            <a:r>
              <a:rPr lang="hu-HU" sz="2800" dirty="0">
                <a:latin typeface="Raleway" panose="020B0503030101060003" pitchFamily="34" charset="77"/>
              </a:rPr>
              <a:t>https://</a:t>
            </a:r>
            <a:r>
              <a:rPr lang="hu-HU" sz="2800" dirty="0" err="1">
                <a:latin typeface="Raleway" panose="020B0503030101060003" pitchFamily="34" charset="77"/>
              </a:rPr>
              <a:t>www.youtube.com</a:t>
            </a:r>
            <a:r>
              <a:rPr lang="hu-HU" sz="2800" dirty="0">
                <a:latin typeface="Raleway" panose="020B0503030101060003" pitchFamily="34" charset="77"/>
              </a:rPr>
              <a:t>/</a:t>
            </a:r>
            <a:r>
              <a:rPr lang="hu-HU" sz="2800" dirty="0" err="1">
                <a:latin typeface="Raleway" panose="020B0503030101060003" pitchFamily="34" charset="77"/>
              </a:rPr>
              <a:t>watch?v</a:t>
            </a:r>
            <a:r>
              <a:rPr lang="hu-HU" sz="2800" dirty="0">
                <a:latin typeface="Raleway" panose="020B0503030101060003" pitchFamily="34" charset="77"/>
              </a:rPr>
              <a:t>=u2ryq9ytxZ0</a:t>
            </a:r>
            <a:endParaRPr lang="en-US" sz="2800" dirty="0">
              <a:latin typeface="Raleway" panose="020B0503030101060003" pitchFamily="34" charset="77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Raleway" panose="020B0503030101060003" pitchFamily="34" charset="77"/>
              </a:rPr>
              <a:t>IT security flyers </a:t>
            </a:r>
            <a:r>
              <a:rPr lang="en-US" sz="2800" dirty="0">
                <a:latin typeface="Raleway" panose="020B0503030101060003" pitchFamily="34" charset="77"/>
              </a:rPr>
              <a:t>available on the website-translations are still  welcome!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Raleway" panose="020B0503030101060003" pitchFamily="34" charset="77"/>
              </a:rPr>
              <a:t>Details please! </a:t>
            </a:r>
            <a:br>
              <a:rPr lang="en-US" sz="2800" b="1" dirty="0">
                <a:latin typeface="Raleway" panose="020B0503030101060003" pitchFamily="34" charset="77"/>
              </a:rPr>
            </a:br>
            <a:r>
              <a:rPr lang="en-US" sz="2800" dirty="0">
                <a:latin typeface="Raleway" panose="020B0503030101060003" pitchFamily="34" charset="77"/>
              </a:rPr>
              <a:t>We need to publish more news items on the website. This can only be done if you provide us information about the recent updates!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>
              <a:latin typeface="Raleway" panose="020B0503030101060003" pitchFamily="34" charset="7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0745" y="323739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Ongoing tasks, updates</a:t>
            </a:r>
          </a:p>
        </p:txBody>
      </p:sp>
    </p:spTree>
    <p:extLst>
      <p:ext uri="{BB962C8B-B14F-4D97-AF65-F5344CB8AC3E}">
        <p14:creationId xmlns:p14="http://schemas.microsoft.com/office/powerpoint/2010/main" val="3331333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29" y="1600811"/>
            <a:ext cx="11350171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US" sz="3000" dirty="0">
                <a:latin typeface="Raleway" panose="020B0503030101060003" pitchFamily="34" charset="77"/>
              </a:rPr>
              <a:t>We are collecting how much merch should we order to promote the project. Fill out this </a:t>
            </a:r>
            <a:r>
              <a:rPr lang="en-US" sz="3000" dirty="0">
                <a:latin typeface="Raleway" panose="020B0503030101060003" pitchFamily="34" charset="77"/>
                <a:hlinkClick r:id="rId3"/>
              </a:rPr>
              <a:t>form </a:t>
            </a:r>
            <a:r>
              <a:rPr lang="en-US" sz="3000" dirty="0">
                <a:latin typeface="Raleway" panose="020B0503030101060003" pitchFamily="34" charset="77"/>
              </a:rPr>
              <a:t>please!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US" sz="3000" dirty="0">
                <a:latin typeface="Raleway" panose="020B0503030101060003" pitchFamily="34" charset="77"/>
              </a:rPr>
              <a:t>Don’t forget to share information about your </a:t>
            </a:r>
            <a:r>
              <a:rPr lang="en-US" sz="3000" dirty="0">
                <a:latin typeface="Raleway" panose="020B0503030101060003" pitchFamily="34" charset="77"/>
                <a:hlinkClick r:id="rId4"/>
              </a:rPr>
              <a:t>local and international events:</a:t>
            </a:r>
            <a:endParaRPr lang="en-US" sz="3000" dirty="0">
              <a:latin typeface="Raleway" panose="020B0503030101060003" pitchFamily="34" charset="77"/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US" sz="3000" dirty="0">
                <a:latin typeface="Raleway" panose="020B0503030101060003" pitchFamily="34" charset="77"/>
              </a:rPr>
              <a:t>Let us know if you have social media post or new item ideas! </a:t>
            </a:r>
            <a:r>
              <a:rPr lang="en-US" sz="3000" b="1" dirty="0">
                <a:solidFill>
                  <a:srgbClr val="FF0000"/>
                </a:solidFill>
                <a:latin typeface="Raleway" panose="020B0503030101060003" pitchFamily="34" charset="77"/>
              </a:rPr>
              <a:t>Share and promote our content please!</a:t>
            </a:r>
            <a:endParaRPr lang="en-US" sz="32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567088" y="5937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Reminders, requests</a:t>
            </a:r>
          </a:p>
        </p:txBody>
      </p:sp>
    </p:spTree>
    <p:extLst>
      <p:ext uri="{BB962C8B-B14F-4D97-AF65-F5344CB8AC3E}">
        <p14:creationId xmlns:p14="http://schemas.microsoft.com/office/powerpoint/2010/main" val="26389315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BDAD039-9054-A14C-B7D6-F56BE8E36D71}" vid="{0318ED6E-CD28-474F-B829-C0A5D44CA0A5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</Template>
  <TotalTime>11387</TotalTime>
  <Words>93</Words>
  <Application>Microsoft Macintosh PowerPoint</Application>
  <PresentationFormat>Widescreen</PresentationFormat>
  <Paragraphs>21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Raleway</vt:lpstr>
      <vt:lpstr>Raleway Light</vt:lpstr>
      <vt:lpstr>Tema do Office</vt:lpstr>
      <vt:lpstr>Up2U   monthly webinar WP2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Up2U</dc:title>
  <dc:creator>szegedi</dc:creator>
  <cp:lastModifiedBy>Barbara Tóth</cp:lastModifiedBy>
  <cp:revision>139</cp:revision>
  <cp:lastPrinted>2017-11-01T09:06:49Z</cp:lastPrinted>
  <dcterms:created xsi:type="dcterms:W3CDTF">2017-02-14T14:29:43Z</dcterms:created>
  <dcterms:modified xsi:type="dcterms:W3CDTF">2019-07-18T11:09:21Z</dcterms:modified>
</cp:coreProperties>
</file>